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56</Words>
  <Application>Microsoft Macintosh PowerPoint</Application>
  <PresentationFormat>On-screen Show (16:9)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boule nu</cp:lastModifiedBy>
  <cp:revision>135</cp:revision>
  <dcterms:created xsi:type="dcterms:W3CDTF">2013-08-21T19:17:07Z</dcterms:created>
  <dcterms:modified xsi:type="dcterms:W3CDTF">2021-03-31T02:50:43Z</dcterms:modified>
</cp:coreProperties>
</file>