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Abel" panose="02000506030000020004" pitchFamily="2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Encode Sans Semi Condensed" pitchFamily="2" charset="77"/>
      <p:regular r:id="rId39"/>
      <p:bold r:id="rId40"/>
    </p:embeddedFont>
    <p:embeddedFont>
      <p:font typeface="Encode Sans Semi Condensed Light" pitchFamily="2" charset="77"/>
      <p:regular r:id="rId41"/>
      <p:bold r:id="rId42"/>
    </p:embeddedFont>
    <p:embeddedFont>
      <p:font typeface="Encode Sans Semi Condensed SemiBold" pitchFamily="2" charset="77"/>
      <p:regular r:id="rId43"/>
      <p:bold r:id="rId44"/>
    </p:embeddedFont>
    <p:embeddedFont>
      <p:font typeface="Montserrat" pitchFamily="2" charset="77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589531-DD77-4E47-9A25-6EB06E78BDE2}">
  <a:tblStyle styleId="{12589531-DD77-4E47-9A25-6EB06E78BD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39887934d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39887934d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fd7091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fd7091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779f3fc9a7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779f3fc9a7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1600" y="303725"/>
            <a:ext cx="768250" cy="7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26473"/>
            <a:ext cx="768250" cy="51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665100" y="3944225"/>
            <a:ext cx="7813800" cy="28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5180775" y="0"/>
            <a:ext cx="1537525" cy="11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r="65933"/>
          <a:stretch/>
        </p:blipFill>
        <p:spPr>
          <a:xfrm>
            <a:off x="8595300" y="2877225"/>
            <a:ext cx="548701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150" y="4289726"/>
            <a:ext cx="675747" cy="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475" y="24164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31590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3925" y="36863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frame">
            <a:avLst>
              <a:gd name="adj1" fmla="val 6831"/>
            </a:avLst>
          </a:prstGeom>
          <a:noFill/>
          <a:ln>
            <a:noFill/>
          </a:ln>
        </p:spPr>
      </p:pic>
      <p:sp>
        <p:nvSpPr>
          <p:cNvPr id="147" name="Google Shape;147;p13"/>
          <p:cNvSpPr txBox="1">
            <a:spLocks noGrp="1"/>
          </p:cNvSpPr>
          <p:nvPr>
            <p:ph type="sldNum" idx="12"/>
          </p:nvPr>
        </p:nvSpPr>
        <p:spPr>
          <a:xfrm>
            <a:off x="4297650" y="4796725"/>
            <a:ext cx="548700" cy="3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r="23559"/>
          <a:stretch/>
        </p:blipFill>
        <p:spPr>
          <a:xfrm>
            <a:off x="8876366" y="3664275"/>
            <a:ext cx="267633" cy="3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4">
            <a:alphaModFix/>
          </a:blip>
          <a:srcRect t="38453"/>
          <a:stretch/>
        </p:blipFill>
        <p:spPr>
          <a:xfrm>
            <a:off x="7280775" y="-1"/>
            <a:ext cx="490400" cy="2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35991"/>
          <a:stretch/>
        </p:blipFill>
        <p:spPr>
          <a:xfrm>
            <a:off x="439125" y="4553975"/>
            <a:ext cx="929775" cy="5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439125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50" y="1240360"/>
            <a:ext cx="548700" cy="54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7200" y="41439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8430750" y="1014413"/>
            <a:ext cx="713250" cy="9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35045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075" y="25635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97762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005" y="3887925"/>
            <a:ext cx="929772" cy="9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665100" y="665100"/>
            <a:ext cx="7813800" cy="3813300"/>
          </a:xfrm>
          <a:prstGeom prst="roundRect">
            <a:avLst>
              <a:gd name="adj" fmla="val 1630"/>
            </a:avLst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291100" y="2161800"/>
            <a:ext cx="6561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▸"/>
              <a:defRPr sz="3200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▹"/>
              <a:defRPr sz="3200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419937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104865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875" y="3817675"/>
            <a:ext cx="1007150" cy="9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63" name="Google Shape;63;p6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3897594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6282250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024" y="2266737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325" y="1248138"/>
            <a:ext cx="675747" cy="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7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76" name="Google Shape;76;p7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4894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2"/>
          </p:nvPr>
        </p:nvSpPr>
        <p:spPr>
          <a:xfrm>
            <a:off x="3295205" y="1582775"/>
            <a:ext cx="24894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3"/>
          </p:nvPr>
        </p:nvSpPr>
        <p:spPr>
          <a:xfrm>
            <a:off x="6075610" y="1582775"/>
            <a:ext cx="24894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8675" y="1026200"/>
            <a:ext cx="675750" cy="66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r="58044"/>
          <a:stretch/>
        </p:blipFill>
        <p:spPr>
          <a:xfrm>
            <a:off x="8486650" y="2877225"/>
            <a:ext cx="675750" cy="1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8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90" name="Google Shape;90;p8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6282250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024" y="2266737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325" y="1248138"/>
            <a:ext cx="675747" cy="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small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rot="5400000">
            <a:off x="4284135" y="-1236127"/>
            <a:ext cx="575700" cy="3047954"/>
            <a:chOff x="0" y="809153"/>
            <a:chExt cx="575700" cy="665100"/>
          </a:xfrm>
        </p:grpSpPr>
        <p:sp>
          <p:nvSpPr>
            <p:cNvPr id="100" name="Google Shape;100;p9"/>
            <p:cNvSpPr/>
            <p:nvPr/>
          </p:nvSpPr>
          <p:spPr>
            <a:xfrm>
              <a:off x="0" y="809153"/>
              <a:ext cx="5757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048003" y="90300"/>
            <a:ext cx="3048000" cy="48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475" y="24164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31590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3925" y="36863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frame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600" y="303725"/>
            <a:ext cx="768250" cy="7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/>
          <p:nvPr/>
        </p:nvSpPr>
        <p:spPr>
          <a:xfrm>
            <a:off x="0" y="665100"/>
            <a:ext cx="8478900" cy="381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>
            <a:off x="0" y="885350"/>
            <a:ext cx="8478900" cy="665103"/>
            <a:chOff x="0" y="809150"/>
            <a:chExt cx="8478900" cy="665103"/>
          </a:xfrm>
        </p:grpSpPr>
        <p:sp>
          <p:nvSpPr>
            <p:cNvPr id="116" name="Google Shape;116;p10"/>
            <p:cNvSpPr/>
            <p:nvPr/>
          </p:nvSpPr>
          <p:spPr>
            <a:xfrm>
              <a:off x="0" y="809150"/>
              <a:ext cx="8478900" cy="66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t="24000"/>
          <a:stretch/>
        </p:blipFill>
        <p:spPr>
          <a:xfrm>
            <a:off x="5180775" y="0"/>
            <a:ext cx="1537525" cy="11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775" y="1364650"/>
            <a:ext cx="809950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r="65933"/>
          <a:stretch/>
        </p:blipFill>
        <p:spPr>
          <a:xfrm>
            <a:off x="8595300" y="2877225"/>
            <a:ext cx="548701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150" y="42897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31745"/>
          <a:stretch/>
        </p:blipFill>
        <p:spPr>
          <a:xfrm>
            <a:off x="7671150" y="4626473"/>
            <a:ext cx="768250" cy="51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abe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encode-sa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efweb.int/report/world/humanitarian-and-country-icons-201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publicdomain/zero/1.0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514800" y="1680175"/>
            <a:ext cx="4608300" cy="27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5567275" y="1680175"/>
            <a:ext cx="2716200" cy="271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 idx="4294967295"/>
          </p:nvPr>
        </p:nvSpPr>
        <p:spPr>
          <a:xfrm>
            <a:off x="354600" y="354850"/>
            <a:ext cx="8429100" cy="69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1"/>
                </a:solidFill>
              </a:rPr>
              <a:t>Want big impact? </a:t>
            </a:r>
            <a:r>
              <a:rPr lang="en" sz="2400">
                <a:solidFill>
                  <a:schemeClr val="dk1"/>
                </a:solidFill>
              </a:rPr>
              <a:t>Use big image.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2" name="Google Shape;242;p24"/>
          <p:cNvSpPr txBox="1">
            <a:spLocks noGrp="1"/>
          </p:cNvSpPr>
          <p:nvPr>
            <p:ph type="sldNum" idx="12"/>
          </p:nvPr>
        </p:nvSpPr>
        <p:spPr>
          <a:xfrm>
            <a:off x="4297650" y="4796725"/>
            <a:ext cx="548700" cy="3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2065193" y="1896084"/>
            <a:ext cx="2399700" cy="2399700"/>
          </a:xfrm>
          <a:prstGeom prst="donut">
            <a:avLst>
              <a:gd name="adj" fmla="val 16067"/>
            </a:avLst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5"/>
          <p:cNvGrpSpPr/>
          <p:nvPr/>
        </p:nvGrpSpPr>
        <p:grpSpPr>
          <a:xfrm>
            <a:off x="720575" y="2037275"/>
            <a:ext cx="1642316" cy="632638"/>
            <a:chOff x="1874200" y="1315134"/>
            <a:chExt cx="1738268" cy="669600"/>
          </a:xfrm>
        </p:grpSpPr>
        <p:cxnSp>
          <p:nvCxnSpPr>
            <p:cNvPr id="251" name="Google Shape;251;p25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52" name="Google Shape;252;p25"/>
            <p:cNvSpPr txBox="1"/>
            <p:nvPr/>
          </p:nvSpPr>
          <p:spPr>
            <a:xfrm>
              <a:off x="1874200" y="1315134"/>
              <a:ext cx="1301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LOREM 3</a:t>
              </a:r>
              <a:endParaRPr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Vestibulum nec congue tempus lorem ipsum</a:t>
              </a:r>
              <a:endParaRPr sz="8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4162593" y="2037275"/>
            <a:ext cx="1637915" cy="632638"/>
            <a:chOff x="5517319" y="1315134"/>
            <a:chExt cx="1733610" cy="669600"/>
          </a:xfrm>
        </p:grpSpPr>
        <p:cxnSp>
          <p:nvCxnSpPr>
            <p:cNvPr id="254" name="Google Shape;254;p2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55" name="Google Shape;255;p25"/>
            <p:cNvSpPr txBox="1"/>
            <p:nvPr/>
          </p:nvSpPr>
          <p:spPr>
            <a:xfrm>
              <a:off x="5962129" y="1315134"/>
              <a:ext cx="1288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LOREM 1</a:t>
              </a:r>
              <a:endParaRPr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Vestibulum nec congue tempus lorem ipsum</a:t>
              </a:r>
              <a:endParaRPr sz="8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2128350" y="4134737"/>
            <a:ext cx="2251647" cy="743683"/>
            <a:chOff x="3364225" y="3535140"/>
            <a:chExt cx="2383200" cy="787133"/>
          </a:xfrm>
        </p:grpSpPr>
        <p:cxnSp>
          <p:nvCxnSpPr>
            <p:cNvPr id="257" name="Google Shape;257;p25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58" name="Google Shape;258;p25"/>
            <p:cNvSpPr txBox="1"/>
            <p:nvPr/>
          </p:nvSpPr>
          <p:spPr>
            <a:xfrm>
              <a:off x="3364225" y="3928673"/>
              <a:ext cx="2383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LOREM 2</a:t>
              </a:r>
              <a:endParaRPr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Vestibulum nec congue tempus lorem ipsum</a:t>
              </a:r>
              <a:endParaRPr sz="8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59" name="Google Shape;259;p25"/>
          <p:cNvSpPr txBox="1"/>
          <p:nvPr/>
        </p:nvSpPr>
        <p:spPr>
          <a:xfrm>
            <a:off x="2583192" y="2737600"/>
            <a:ext cx="1363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Vestibulum nec congue tempus</a:t>
            </a:r>
            <a:endParaRPr sz="1200" b="1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0" name="Google Shape;260;p25"/>
          <p:cNvSpPr/>
          <p:nvPr/>
        </p:nvSpPr>
        <p:spPr>
          <a:xfrm rot="1799939">
            <a:off x="1991888" y="1821140"/>
            <a:ext cx="2542278" cy="2542278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6"/>
          </a:solidFill>
          <a:ln>
            <a:noFill/>
          </a:ln>
          <a:effectLst>
            <a:outerShdw blurRad="71438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 rot="-1799939" flipH="1">
            <a:off x="1993783" y="1821140"/>
            <a:ext cx="2542278" cy="2542278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"/>
          <p:cNvSpPr/>
          <p:nvPr/>
        </p:nvSpPr>
        <p:spPr>
          <a:xfrm rot="-8100000">
            <a:off x="3090407" y="1765232"/>
            <a:ext cx="343230" cy="3432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/>
          <p:nvPr/>
        </p:nvSpPr>
        <p:spPr>
          <a:xfrm rot="-9000912" flipH="1">
            <a:off x="1992842" y="1819579"/>
            <a:ext cx="2541568" cy="2541568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5"/>
          </a:solidFill>
          <a:ln>
            <a:noFill/>
          </a:ln>
          <a:effectLst>
            <a:outerShdw blurRad="71438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"/>
          <p:cNvSpPr/>
          <p:nvPr/>
        </p:nvSpPr>
        <p:spPr>
          <a:xfrm rot="-1027704">
            <a:off x="4132688" y="3487156"/>
            <a:ext cx="295402" cy="29540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 rot="6360846">
            <a:off x="2082295" y="3485108"/>
            <a:ext cx="343635" cy="343635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514800" y="885350"/>
            <a:ext cx="76977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1" name="Google Shape;271;p26"/>
          <p:cNvGraphicFramePr/>
          <p:nvPr/>
        </p:nvGraphicFramePr>
        <p:xfrm>
          <a:off x="514800" y="19289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{12589531-DD77-4E47-9A25-6EB06E78BDE2}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 Light"/>
                          <a:ea typeface="Encode Sans Semi Condensed Light"/>
                          <a:cs typeface="Encode Sans Semi Condensed Light"/>
                          <a:sym typeface="Encode Sans Semi Condensed Light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Encode Sans Semi Condensed Light"/>
                        <a:ea typeface="Encode Sans Semi Condensed Light"/>
                        <a:cs typeface="Encode Sans Semi Condensed Light"/>
                        <a:sym typeface="Encode Sans Semi Condense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842600" y="946375"/>
            <a:ext cx="7515939" cy="35804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3048003" y="90300"/>
            <a:ext cx="3048000" cy="48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2200925" y="178005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our office</a:t>
            </a:r>
            <a:endParaRPr sz="90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4294967295"/>
          </p:nvPr>
        </p:nvSpPr>
        <p:spPr>
          <a:xfrm>
            <a:off x="712350" y="4673650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462750" y="2022380"/>
            <a:ext cx="115200" cy="182695"/>
            <a:chOff x="1707750" y="1597230"/>
            <a:chExt cx="115200" cy="182695"/>
          </a:xfrm>
        </p:grpSpPr>
        <p:sp>
          <p:nvSpPr>
            <p:cNvPr id="283" name="Google Shape;283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5" name="Google Shape;285;p27"/>
          <p:cNvGrpSpPr/>
          <p:nvPr/>
        </p:nvGrpSpPr>
        <p:grpSpPr>
          <a:xfrm>
            <a:off x="2932800" y="3515030"/>
            <a:ext cx="115200" cy="182695"/>
            <a:chOff x="1707750" y="1597230"/>
            <a:chExt cx="115200" cy="182695"/>
          </a:xfrm>
        </p:grpSpPr>
        <p:sp>
          <p:nvSpPr>
            <p:cNvPr id="286" name="Google Shape;286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3950875" y="1804366"/>
            <a:ext cx="115200" cy="182695"/>
            <a:chOff x="1707750" y="1597230"/>
            <a:chExt cx="115200" cy="182695"/>
          </a:xfrm>
        </p:grpSpPr>
        <p:sp>
          <p:nvSpPr>
            <p:cNvPr id="289" name="Google Shape;289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1" name="Google Shape;291;p27"/>
          <p:cNvGrpSpPr/>
          <p:nvPr/>
        </p:nvGrpSpPr>
        <p:grpSpPr>
          <a:xfrm>
            <a:off x="4614875" y="3762205"/>
            <a:ext cx="115200" cy="182695"/>
            <a:chOff x="1707750" y="1597230"/>
            <a:chExt cx="115200" cy="182695"/>
          </a:xfrm>
        </p:grpSpPr>
        <p:sp>
          <p:nvSpPr>
            <p:cNvPr id="292" name="Google Shape;292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4" name="Google Shape;294;p27"/>
          <p:cNvGrpSpPr/>
          <p:nvPr/>
        </p:nvGrpSpPr>
        <p:grpSpPr>
          <a:xfrm>
            <a:off x="6575900" y="2264505"/>
            <a:ext cx="115200" cy="182695"/>
            <a:chOff x="1707750" y="1597230"/>
            <a:chExt cx="115200" cy="182695"/>
          </a:xfrm>
        </p:grpSpPr>
        <p:sp>
          <p:nvSpPr>
            <p:cNvPr id="295" name="Google Shape;295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97" name="Google Shape;297;p27"/>
          <p:cNvGrpSpPr/>
          <p:nvPr/>
        </p:nvGrpSpPr>
        <p:grpSpPr>
          <a:xfrm>
            <a:off x="7232675" y="3858030"/>
            <a:ext cx="115200" cy="182695"/>
            <a:chOff x="1707750" y="1597230"/>
            <a:chExt cx="115200" cy="182695"/>
          </a:xfrm>
        </p:grpSpPr>
        <p:sp>
          <p:nvSpPr>
            <p:cNvPr id="298" name="Google Shape;298;p27"/>
            <p:cNvSpPr/>
            <p:nvPr/>
          </p:nvSpPr>
          <p:spPr>
            <a:xfrm>
              <a:off x="1707750" y="1746925"/>
              <a:ext cx="115200" cy="33000"/>
            </a:xfrm>
            <a:prstGeom prst="ellipse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" name="Google Shape;299;p27"/>
            <p:cNvCxnSpPr/>
            <p:nvPr/>
          </p:nvCxnSpPr>
          <p:spPr>
            <a:xfrm>
              <a:off x="1765350" y="1597230"/>
              <a:ext cx="0" cy="1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ctrTitle" idx="4294967295"/>
          </p:nvPr>
        </p:nvSpPr>
        <p:spPr>
          <a:xfrm>
            <a:off x="518800" y="1583350"/>
            <a:ext cx="6369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4294967295"/>
          </p:nvPr>
        </p:nvSpPr>
        <p:spPr>
          <a:xfrm>
            <a:off x="518800" y="2840052"/>
            <a:ext cx="6369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>
            <a:spLocks noGrp="1"/>
          </p:cNvSpPr>
          <p:nvPr>
            <p:ph type="ctrTitle" idx="4294967295"/>
          </p:nvPr>
        </p:nvSpPr>
        <p:spPr>
          <a:xfrm>
            <a:off x="3056213" y="724200"/>
            <a:ext cx="37005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312" name="Google Shape;312;p29"/>
          <p:cNvSpPr txBox="1">
            <a:spLocks noGrp="1"/>
          </p:cNvSpPr>
          <p:nvPr>
            <p:ph type="subTitle" idx="4294967295"/>
          </p:nvPr>
        </p:nvSpPr>
        <p:spPr>
          <a:xfrm>
            <a:off x="3056213" y="1411308"/>
            <a:ext cx="37005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13" name="Google Shape;313;p29"/>
          <p:cNvSpPr txBox="1">
            <a:spLocks noGrp="1"/>
          </p:cNvSpPr>
          <p:nvPr>
            <p:ph type="ctrTitle" idx="4294967295"/>
          </p:nvPr>
        </p:nvSpPr>
        <p:spPr>
          <a:xfrm>
            <a:off x="3056213" y="3353092"/>
            <a:ext cx="37005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ubTitle" idx="4294967295"/>
          </p:nvPr>
        </p:nvSpPr>
        <p:spPr>
          <a:xfrm>
            <a:off x="3056213" y="4040200"/>
            <a:ext cx="37005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15" name="Google Shape;315;p29"/>
          <p:cNvSpPr txBox="1">
            <a:spLocks noGrp="1"/>
          </p:cNvSpPr>
          <p:nvPr>
            <p:ph type="ctrTitle" idx="4294967295"/>
          </p:nvPr>
        </p:nvSpPr>
        <p:spPr>
          <a:xfrm>
            <a:off x="3056213" y="2038646"/>
            <a:ext cx="37005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4294967295"/>
          </p:nvPr>
        </p:nvSpPr>
        <p:spPr>
          <a:xfrm>
            <a:off x="3056213" y="2725754"/>
            <a:ext cx="37005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>
            <a:off x="2387291" y="931200"/>
            <a:ext cx="527468" cy="480890"/>
            <a:chOff x="7037564" y="876612"/>
            <a:chExt cx="272129" cy="248099"/>
          </a:xfrm>
        </p:grpSpPr>
        <p:sp>
          <p:nvSpPr>
            <p:cNvPr id="319" name="Google Shape;319;p29"/>
            <p:cNvSpPr/>
            <p:nvPr/>
          </p:nvSpPr>
          <p:spPr>
            <a:xfrm>
              <a:off x="7037564" y="876612"/>
              <a:ext cx="272129" cy="248099"/>
            </a:xfrm>
            <a:custGeom>
              <a:avLst/>
              <a:gdLst/>
              <a:ahLst/>
              <a:cxnLst/>
              <a:rect l="l" t="t" r="r" b="b"/>
              <a:pathLst>
                <a:path w="272129" h="248099" extrusionOk="0">
                  <a:moveTo>
                    <a:pt x="8969" y="248099"/>
                  </a:moveTo>
                  <a:cubicBezTo>
                    <a:pt x="10759" y="248099"/>
                    <a:pt x="13146" y="247503"/>
                    <a:pt x="14936" y="245714"/>
                  </a:cubicBezTo>
                  <a:lnTo>
                    <a:pt x="74605" y="193832"/>
                  </a:lnTo>
                  <a:cubicBezTo>
                    <a:pt x="84749" y="203373"/>
                    <a:pt x="97280" y="208144"/>
                    <a:pt x="110407" y="208144"/>
                  </a:cubicBezTo>
                  <a:cubicBezTo>
                    <a:pt x="122341" y="208144"/>
                    <a:pt x="134275" y="203970"/>
                    <a:pt x="144418" y="195621"/>
                  </a:cubicBezTo>
                  <a:lnTo>
                    <a:pt x="178430" y="166400"/>
                  </a:lnTo>
                  <a:cubicBezTo>
                    <a:pt x="178430" y="166400"/>
                    <a:pt x="178430" y="166400"/>
                    <a:pt x="178430" y="166400"/>
                  </a:cubicBezTo>
                  <a:cubicBezTo>
                    <a:pt x="178430" y="166400"/>
                    <a:pt x="178430" y="166400"/>
                    <a:pt x="178430" y="166400"/>
                  </a:cubicBezTo>
                  <a:lnTo>
                    <a:pt x="207071" y="141353"/>
                  </a:lnTo>
                  <a:cubicBezTo>
                    <a:pt x="207071" y="141353"/>
                    <a:pt x="207071" y="141353"/>
                    <a:pt x="207071" y="141353"/>
                  </a:cubicBezTo>
                  <a:cubicBezTo>
                    <a:pt x="207071" y="141353"/>
                    <a:pt x="207071" y="141353"/>
                    <a:pt x="207071" y="141353"/>
                  </a:cubicBezTo>
                  <a:lnTo>
                    <a:pt x="226166" y="124655"/>
                  </a:lnTo>
                  <a:lnTo>
                    <a:pt x="236309" y="136582"/>
                  </a:lnTo>
                  <a:cubicBezTo>
                    <a:pt x="238099" y="138371"/>
                    <a:pt x="240486" y="139564"/>
                    <a:pt x="242873" y="139564"/>
                  </a:cubicBezTo>
                  <a:cubicBezTo>
                    <a:pt x="244663" y="139564"/>
                    <a:pt x="247050" y="138968"/>
                    <a:pt x="248840" y="137179"/>
                  </a:cubicBezTo>
                  <a:cubicBezTo>
                    <a:pt x="252420" y="134197"/>
                    <a:pt x="253017" y="128233"/>
                    <a:pt x="249436" y="124655"/>
                  </a:cubicBezTo>
                  <a:lnTo>
                    <a:pt x="208861" y="77544"/>
                  </a:lnTo>
                  <a:lnTo>
                    <a:pt x="230343" y="59057"/>
                  </a:lnTo>
                  <a:lnTo>
                    <a:pt x="256597" y="89471"/>
                  </a:lnTo>
                  <a:cubicBezTo>
                    <a:pt x="258387" y="91260"/>
                    <a:pt x="260774" y="92452"/>
                    <a:pt x="263161" y="92452"/>
                  </a:cubicBezTo>
                  <a:cubicBezTo>
                    <a:pt x="264951" y="92452"/>
                    <a:pt x="267337" y="91856"/>
                    <a:pt x="269128" y="90067"/>
                  </a:cubicBezTo>
                  <a:cubicBezTo>
                    <a:pt x="272708" y="87085"/>
                    <a:pt x="273304" y="81122"/>
                    <a:pt x="269724" y="77544"/>
                  </a:cubicBezTo>
                  <a:lnTo>
                    <a:pt x="205281" y="3000"/>
                  </a:lnTo>
                  <a:cubicBezTo>
                    <a:pt x="202298" y="-578"/>
                    <a:pt x="196331" y="-1174"/>
                    <a:pt x="192751" y="2404"/>
                  </a:cubicBezTo>
                  <a:cubicBezTo>
                    <a:pt x="189171" y="5386"/>
                    <a:pt x="188574" y="11349"/>
                    <a:pt x="192154" y="14927"/>
                  </a:cubicBezTo>
                  <a:lnTo>
                    <a:pt x="218409" y="45341"/>
                  </a:lnTo>
                  <a:lnTo>
                    <a:pt x="196927" y="63828"/>
                  </a:lnTo>
                  <a:lnTo>
                    <a:pt x="156352" y="16716"/>
                  </a:lnTo>
                  <a:cubicBezTo>
                    <a:pt x="153369" y="13138"/>
                    <a:pt x="147402" y="12542"/>
                    <a:pt x="143822" y="16120"/>
                  </a:cubicBezTo>
                  <a:cubicBezTo>
                    <a:pt x="140242" y="19102"/>
                    <a:pt x="139645" y="25065"/>
                    <a:pt x="143225" y="28643"/>
                  </a:cubicBezTo>
                  <a:lnTo>
                    <a:pt x="153369" y="40570"/>
                  </a:lnTo>
                  <a:lnTo>
                    <a:pt x="71025" y="111536"/>
                  </a:lnTo>
                  <a:cubicBezTo>
                    <a:pt x="60285" y="120481"/>
                    <a:pt x="54318" y="133004"/>
                    <a:pt x="53124" y="146720"/>
                  </a:cubicBezTo>
                  <a:cubicBezTo>
                    <a:pt x="52527" y="158647"/>
                    <a:pt x="55511" y="170574"/>
                    <a:pt x="62671" y="180116"/>
                  </a:cubicBezTo>
                  <a:lnTo>
                    <a:pt x="3002" y="231402"/>
                  </a:lnTo>
                  <a:cubicBezTo>
                    <a:pt x="-578" y="234383"/>
                    <a:pt x="-1175" y="240347"/>
                    <a:pt x="2405" y="243925"/>
                  </a:cubicBezTo>
                  <a:cubicBezTo>
                    <a:pt x="3599" y="246907"/>
                    <a:pt x="6582" y="248099"/>
                    <a:pt x="8969" y="248099"/>
                  </a:cubicBezTo>
                  <a:close/>
                  <a:moveTo>
                    <a:pt x="82362" y="125252"/>
                  </a:moveTo>
                  <a:lnTo>
                    <a:pt x="164706" y="54286"/>
                  </a:lnTo>
                  <a:lnTo>
                    <a:pt x="214232" y="110939"/>
                  </a:lnTo>
                  <a:lnTo>
                    <a:pt x="201701" y="121673"/>
                  </a:lnTo>
                  <a:lnTo>
                    <a:pt x="192751" y="111536"/>
                  </a:lnTo>
                  <a:cubicBezTo>
                    <a:pt x="189767" y="107958"/>
                    <a:pt x="183800" y="107361"/>
                    <a:pt x="180220" y="110939"/>
                  </a:cubicBezTo>
                  <a:cubicBezTo>
                    <a:pt x="176640" y="113921"/>
                    <a:pt x="176043" y="119885"/>
                    <a:pt x="179624" y="123463"/>
                  </a:cubicBezTo>
                  <a:lnTo>
                    <a:pt x="188574" y="133600"/>
                  </a:lnTo>
                  <a:lnTo>
                    <a:pt x="173060" y="147316"/>
                  </a:lnTo>
                  <a:lnTo>
                    <a:pt x="164109" y="137179"/>
                  </a:lnTo>
                  <a:cubicBezTo>
                    <a:pt x="161126" y="133600"/>
                    <a:pt x="155159" y="133004"/>
                    <a:pt x="151579" y="136582"/>
                  </a:cubicBezTo>
                  <a:cubicBezTo>
                    <a:pt x="147999" y="139564"/>
                    <a:pt x="147402" y="145527"/>
                    <a:pt x="150982" y="149106"/>
                  </a:cubicBezTo>
                  <a:lnTo>
                    <a:pt x="159932" y="159243"/>
                  </a:lnTo>
                  <a:lnTo>
                    <a:pt x="132485" y="183097"/>
                  </a:lnTo>
                  <a:cubicBezTo>
                    <a:pt x="118164" y="195621"/>
                    <a:pt x="96683" y="193832"/>
                    <a:pt x="84153" y="179519"/>
                  </a:cubicBezTo>
                  <a:lnTo>
                    <a:pt x="79379" y="174152"/>
                  </a:lnTo>
                  <a:cubicBezTo>
                    <a:pt x="73412" y="166996"/>
                    <a:pt x="70428" y="158647"/>
                    <a:pt x="71025" y="149106"/>
                  </a:cubicBezTo>
                  <a:cubicBezTo>
                    <a:pt x="71622" y="139564"/>
                    <a:pt x="75799" y="131215"/>
                    <a:pt x="82362" y="1252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124380" y="1022628"/>
              <a:ext cx="41972" cy="31880"/>
            </a:xfrm>
            <a:custGeom>
              <a:avLst/>
              <a:gdLst/>
              <a:ahLst/>
              <a:cxnLst/>
              <a:rect l="l" t="t" r="r" b="b"/>
              <a:pathLst>
                <a:path w="41972" h="31880" extrusionOk="0">
                  <a:moveTo>
                    <a:pt x="14044" y="29925"/>
                  </a:moveTo>
                  <a:lnTo>
                    <a:pt x="14044" y="29925"/>
                  </a:lnTo>
                  <a:cubicBezTo>
                    <a:pt x="24188" y="34099"/>
                    <a:pt x="35525" y="31714"/>
                    <a:pt x="41492" y="21576"/>
                  </a:cubicBezTo>
                  <a:cubicBezTo>
                    <a:pt x="42685" y="19787"/>
                    <a:pt x="41492" y="17402"/>
                    <a:pt x="39702" y="16805"/>
                  </a:cubicBezTo>
                  <a:cubicBezTo>
                    <a:pt x="34331" y="15613"/>
                    <a:pt x="28961" y="13227"/>
                    <a:pt x="23591" y="7860"/>
                  </a:cubicBezTo>
                  <a:cubicBezTo>
                    <a:pt x="16430" y="1300"/>
                    <a:pt x="9867" y="-489"/>
                    <a:pt x="3900" y="108"/>
                  </a:cubicBezTo>
                  <a:cubicBezTo>
                    <a:pt x="2707" y="108"/>
                    <a:pt x="1513" y="704"/>
                    <a:pt x="1513" y="1897"/>
                  </a:cubicBezTo>
                  <a:cubicBezTo>
                    <a:pt x="-3260" y="13227"/>
                    <a:pt x="3900" y="25751"/>
                    <a:pt x="14044" y="299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29"/>
          <p:cNvGrpSpPr/>
          <p:nvPr/>
        </p:nvGrpSpPr>
        <p:grpSpPr>
          <a:xfrm>
            <a:off x="2410459" y="3594799"/>
            <a:ext cx="481133" cy="411499"/>
            <a:chOff x="6319760" y="3135000"/>
            <a:chExt cx="248224" cy="212299"/>
          </a:xfrm>
        </p:grpSpPr>
        <p:sp>
          <p:nvSpPr>
            <p:cNvPr id="322" name="Google Shape;322;p29"/>
            <p:cNvSpPr/>
            <p:nvPr/>
          </p:nvSpPr>
          <p:spPr>
            <a:xfrm>
              <a:off x="6411054" y="3235783"/>
              <a:ext cx="61459" cy="17890"/>
            </a:xfrm>
            <a:custGeom>
              <a:avLst/>
              <a:gdLst/>
              <a:ahLst/>
              <a:cxnLst/>
              <a:rect l="l" t="t" r="r" b="b"/>
              <a:pathLst>
                <a:path w="61459" h="17890" extrusionOk="0">
                  <a:moveTo>
                    <a:pt x="8950" y="17890"/>
                  </a:moveTo>
                  <a:lnTo>
                    <a:pt x="52509" y="17890"/>
                  </a:lnTo>
                  <a:cubicBezTo>
                    <a:pt x="57283" y="17890"/>
                    <a:pt x="61459" y="13716"/>
                    <a:pt x="61459" y="8945"/>
                  </a:cubicBezTo>
                  <a:cubicBezTo>
                    <a:pt x="61459" y="4175"/>
                    <a:pt x="57283" y="0"/>
                    <a:pt x="52509" y="0"/>
                  </a:cubicBezTo>
                  <a:lnTo>
                    <a:pt x="8950" y="0"/>
                  </a:lnTo>
                  <a:cubicBezTo>
                    <a:pt x="4177" y="0"/>
                    <a:pt x="0" y="4175"/>
                    <a:pt x="0" y="8945"/>
                  </a:cubicBezTo>
                  <a:cubicBezTo>
                    <a:pt x="0" y="13716"/>
                    <a:pt x="4177" y="17890"/>
                    <a:pt x="8950" y="178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319760" y="3135000"/>
              <a:ext cx="248224" cy="212299"/>
            </a:xfrm>
            <a:custGeom>
              <a:avLst/>
              <a:gdLst/>
              <a:ahLst/>
              <a:cxnLst/>
              <a:rect l="l" t="t" r="r" b="b"/>
              <a:pathLst>
                <a:path w="248224" h="212299" extrusionOk="0">
                  <a:moveTo>
                    <a:pt x="238081" y="194409"/>
                  </a:moveTo>
                  <a:lnTo>
                    <a:pt x="212423" y="194409"/>
                  </a:lnTo>
                  <a:lnTo>
                    <a:pt x="212423" y="22661"/>
                  </a:lnTo>
                  <a:cubicBezTo>
                    <a:pt x="212423" y="10138"/>
                    <a:pt x="202279" y="0"/>
                    <a:pt x="189749" y="0"/>
                  </a:cubicBezTo>
                  <a:lnTo>
                    <a:pt x="54896" y="0"/>
                  </a:lnTo>
                  <a:cubicBezTo>
                    <a:pt x="42365" y="0"/>
                    <a:pt x="32221" y="10138"/>
                    <a:pt x="32221" y="22661"/>
                  </a:cubicBezTo>
                  <a:lnTo>
                    <a:pt x="32221" y="194409"/>
                  </a:lnTo>
                  <a:lnTo>
                    <a:pt x="8950" y="194409"/>
                  </a:lnTo>
                  <a:cubicBezTo>
                    <a:pt x="4177" y="194409"/>
                    <a:pt x="0" y="198584"/>
                    <a:pt x="0" y="203354"/>
                  </a:cubicBezTo>
                  <a:cubicBezTo>
                    <a:pt x="0" y="208125"/>
                    <a:pt x="4177" y="212300"/>
                    <a:pt x="8950" y="212300"/>
                  </a:cubicBezTo>
                  <a:lnTo>
                    <a:pt x="107405" y="212300"/>
                  </a:lnTo>
                  <a:cubicBezTo>
                    <a:pt x="107405" y="212300"/>
                    <a:pt x="107405" y="212300"/>
                    <a:pt x="108002" y="212300"/>
                  </a:cubicBezTo>
                  <a:lnTo>
                    <a:pt x="138433" y="212300"/>
                  </a:lnTo>
                  <a:cubicBezTo>
                    <a:pt x="138433" y="212300"/>
                    <a:pt x="138433" y="212300"/>
                    <a:pt x="139030" y="212300"/>
                  </a:cubicBezTo>
                  <a:lnTo>
                    <a:pt x="239274" y="212300"/>
                  </a:lnTo>
                  <a:cubicBezTo>
                    <a:pt x="244048" y="212300"/>
                    <a:pt x="248224" y="208125"/>
                    <a:pt x="248224" y="203354"/>
                  </a:cubicBezTo>
                  <a:cubicBezTo>
                    <a:pt x="248224" y="198584"/>
                    <a:pt x="242854" y="194409"/>
                    <a:pt x="238081" y="194409"/>
                  </a:cubicBezTo>
                  <a:close/>
                  <a:moveTo>
                    <a:pt x="134853" y="194409"/>
                  </a:moveTo>
                  <a:lnTo>
                    <a:pt x="109195" y="194409"/>
                  </a:lnTo>
                  <a:lnTo>
                    <a:pt x="109195" y="155050"/>
                  </a:lnTo>
                  <a:lnTo>
                    <a:pt x="134853" y="155050"/>
                  </a:lnTo>
                  <a:lnTo>
                    <a:pt x="134853" y="194409"/>
                  </a:lnTo>
                  <a:close/>
                  <a:moveTo>
                    <a:pt x="49526" y="22065"/>
                  </a:moveTo>
                  <a:cubicBezTo>
                    <a:pt x="49526" y="19083"/>
                    <a:pt x="51912" y="16698"/>
                    <a:pt x="54896" y="16698"/>
                  </a:cubicBezTo>
                  <a:lnTo>
                    <a:pt x="189749" y="16698"/>
                  </a:lnTo>
                  <a:cubicBezTo>
                    <a:pt x="192732" y="16698"/>
                    <a:pt x="195119" y="19083"/>
                    <a:pt x="195119" y="22065"/>
                  </a:cubicBezTo>
                  <a:lnTo>
                    <a:pt x="195119" y="193813"/>
                  </a:lnTo>
                  <a:lnTo>
                    <a:pt x="152753" y="193813"/>
                  </a:lnTo>
                  <a:lnTo>
                    <a:pt x="152753" y="152069"/>
                  </a:lnTo>
                  <a:cubicBezTo>
                    <a:pt x="152753" y="143720"/>
                    <a:pt x="145593" y="136563"/>
                    <a:pt x="137240" y="136563"/>
                  </a:cubicBezTo>
                  <a:lnTo>
                    <a:pt x="106808" y="136563"/>
                  </a:lnTo>
                  <a:cubicBezTo>
                    <a:pt x="98454" y="136563"/>
                    <a:pt x="91294" y="143720"/>
                    <a:pt x="91294" y="152069"/>
                  </a:cubicBezTo>
                  <a:lnTo>
                    <a:pt x="91294" y="193813"/>
                  </a:lnTo>
                  <a:lnTo>
                    <a:pt x="48929" y="193813"/>
                  </a:lnTo>
                  <a:lnTo>
                    <a:pt x="48929" y="220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6415231" y="3173166"/>
              <a:ext cx="52508" cy="52478"/>
            </a:xfrm>
            <a:custGeom>
              <a:avLst/>
              <a:gdLst/>
              <a:ahLst/>
              <a:cxnLst/>
              <a:rect l="l" t="t" r="r" b="b"/>
              <a:pathLst>
                <a:path w="52508" h="52478" extrusionOk="0">
                  <a:moveTo>
                    <a:pt x="43559" y="17294"/>
                  </a:moveTo>
                  <a:lnTo>
                    <a:pt x="35205" y="17294"/>
                  </a:lnTo>
                  <a:lnTo>
                    <a:pt x="35205" y="8945"/>
                  </a:lnTo>
                  <a:cubicBezTo>
                    <a:pt x="35205" y="4175"/>
                    <a:pt x="31028" y="0"/>
                    <a:pt x="26254" y="0"/>
                  </a:cubicBezTo>
                  <a:cubicBezTo>
                    <a:pt x="21481" y="0"/>
                    <a:pt x="17304" y="4175"/>
                    <a:pt x="17304" y="8945"/>
                  </a:cubicBezTo>
                  <a:lnTo>
                    <a:pt x="17304" y="17294"/>
                  </a:lnTo>
                  <a:lnTo>
                    <a:pt x="8950" y="17294"/>
                  </a:lnTo>
                  <a:cubicBezTo>
                    <a:pt x="4177" y="17294"/>
                    <a:pt x="0" y="21469"/>
                    <a:pt x="0" y="26239"/>
                  </a:cubicBezTo>
                  <a:cubicBezTo>
                    <a:pt x="0" y="31010"/>
                    <a:pt x="4177" y="35185"/>
                    <a:pt x="8950" y="35185"/>
                  </a:cubicBezTo>
                  <a:lnTo>
                    <a:pt x="17304" y="35185"/>
                  </a:lnTo>
                  <a:lnTo>
                    <a:pt x="17304" y="43534"/>
                  </a:lnTo>
                  <a:cubicBezTo>
                    <a:pt x="17304" y="48304"/>
                    <a:pt x="21481" y="52479"/>
                    <a:pt x="26254" y="52479"/>
                  </a:cubicBezTo>
                  <a:cubicBezTo>
                    <a:pt x="31028" y="52479"/>
                    <a:pt x="35205" y="48304"/>
                    <a:pt x="35205" y="43534"/>
                  </a:cubicBezTo>
                  <a:lnTo>
                    <a:pt x="35205" y="35185"/>
                  </a:lnTo>
                  <a:lnTo>
                    <a:pt x="43559" y="35185"/>
                  </a:lnTo>
                  <a:cubicBezTo>
                    <a:pt x="48332" y="35185"/>
                    <a:pt x="52509" y="31010"/>
                    <a:pt x="52509" y="26239"/>
                  </a:cubicBezTo>
                  <a:cubicBezTo>
                    <a:pt x="52509" y="21469"/>
                    <a:pt x="48332" y="17294"/>
                    <a:pt x="43559" y="17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2388269" y="2263590"/>
            <a:ext cx="525516" cy="445020"/>
            <a:chOff x="5576279" y="2004921"/>
            <a:chExt cx="271122" cy="229593"/>
          </a:xfrm>
        </p:grpSpPr>
        <p:sp>
          <p:nvSpPr>
            <p:cNvPr id="326" name="Google Shape;326;p29"/>
            <p:cNvSpPr/>
            <p:nvPr/>
          </p:nvSpPr>
          <p:spPr>
            <a:xfrm>
              <a:off x="5576279" y="2004921"/>
              <a:ext cx="271122" cy="229593"/>
            </a:xfrm>
            <a:custGeom>
              <a:avLst/>
              <a:gdLst/>
              <a:ahLst/>
              <a:cxnLst/>
              <a:rect l="l" t="t" r="r" b="b"/>
              <a:pathLst>
                <a:path w="271122" h="229593" extrusionOk="0">
                  <a:moveTo>
                    <a:pt x="213616" y="85278"/>
                  </a:moveTo>
                  <a:cubicBezTo>
                    <a:pt x="211826" y="82296"/>
                    <a:pt x="208843" y="79911"/>
                    <a:pt x="205263" y="79314"/>
                  </a:cubicBezTo>
                  <a:cubicBezTo>
                    <a:pt x="201683" y="78718"/>
                    <a:pt x="198102" y="79314"/>
                    <a:pt x="195119" y="81103"/>
                  </a:cubicBezTo>
                  <a:lnTo>
                    <a:pt x="168864" y="97801"/>
                  </a:lnTo>
                  <a:cubicBezTo>
                    <a:pt x="167671" y="74543"/>
                    <a:pt x="153350" y="54864"/>
                    <a:pt x="133063" y="45919"/>
                  </a:cubicBezTo>
                  <a:cubicBezTo>
                    <a:pt x="133659" y="44726"/>
                    <a:pt x="134256" y="43533"/>
                    <a:pt x="134256" y="41744"/>
                  </a:cubicBezTo>
                  <a:cubicBezTo>
                    <a:pt x="134256" y="36973"/>
                    <a:pt x="130079" y="32799"/>
                    <a:pt x="125306" y="32799"/>
                  </a:cubicBezTo>
                  <a:lnTo>
                    <a:pt x="99051" y="32799"/>
                  </a:lnTo>
                  <a:lnTo>
                    <a:pt x="125902" y="30414"/>
                  </a:lnTo>
                  <a:cubicBezTo>
                    <a:pt x="130676" y="29817"/>
                    <a:pt x="134256" y="25643"/>
                    <a:pt x="134256" y="20872"/>
                  </a:cubicBezTo>
                  <a:cubicBezTo>
                    <a:pt x="134256" y="18487"/>
                    <a:pt x="133063" y="16698"/>
                    <a:pt x="131869" y="15505"/>
                  </a:cubicBezTo>
                  <a:cubicBezTo>
                    <a:pt x="133659" y="13716"/>
                    <a:pt x="134256" y="11927"/>
                    <a:pt x="134256" y="8945"/>
                  </a:cubicBezTo>
                  <a:cubicBezTo>
                    <a:pt x="134256" y="4174"/>
                    <a:pt x="130079" y="0"/>
                    <a:pt x="125306" y="0"/>
                  </a:cubicBezTo>
                  <a:lnTo>
                    <a:pt x="43559" y="0"/>
                  </a:lnTo>
                  <a:cubicBezTo>
                    <a:pt x="38785" y="0"/>
                    <a:pt x="34608" y="4174"/>
                    <a:pt x="34608" y="8945"/>
                  </a:cubicBezTo>
                  <a:cubicBezTo>
                    <a:pt x="34608" y="13716"/>
                    <a:pt x="38785" y="17890"/>
                    <a:pt x="43559" y="17890"/>
                  </a:cubicBezTo>
                  <a:lnTo>
                    <a:pt x="59669" y="17890"/>
                  </a:lnTo>
                  <a:lnTo>
                    <a:pt x="42962" y="19083"/>
                  </a:lnTo>
                  <a:cubicBezTo>
                    <a:pt x="38188" y="19679"/>
                    <a:pt x="34608" y="23854"/>
                    <a:pt x="34608" y="28625"/>
                  </a:cubicBezTo>
                  <a:cubicBezTo>
                    <a:pt x="34608" y="31010"/>
                    <a:pt x="35802" y="33395"/>
                    <a:pt x="37592" y="34588"/>
                  </a:cubicBezTo>
                  <a:cubicBezTo>
                    <a:pt x="35802" y="36377"/>
                    <a:pt x="34608" y="38763"/>
                    <a:pt x="34608" y="41148"/>
                  </a:cubicBezTo>
                  <a:cubicBezTo>
                    <a:pt x="34608" y="42937"/>
                    <a:pt x="35205" y="44130"/>
                    <a:pt x="35802" y="45322"/>
                  </a:cubicBezTo>
                  <a:cubicBezTo>
                    <a:pt x="14917" y="54864"/>
                    <a:pt x="0" y="75736"/>
                    <a:pt x="0" y="100186"/>
                  </a:cubicBezTo>
                  <a:lnTo>
                    <a:pt x="0" y="175326"/>
                  </a:lnTo>
                  <a:cubicBezTo>
                    <a:pt x="0" y="205144"/>
                    <a:pt x="24464" y="229594"/>
                    <a:pt x="54299" y="229594"/>
                  </a:cubicBezTo>
                  <a:lnTo>
                    <a:pt x="113969" y="229594"/>
                  </a:lnTo>
                  <a:cubicBezTo>
                    <a:pt x="143803" y="229594"/>
                    <a:pt x="168268" y="205144"/>
                    <a:pt x="168268" y="175326"/>
                  </a:cubicBezTo>
                  <a:lnTo>
                    <a:pt x="168268" y="125829"/>
                  </a:lnTo>
                  <a:lnTo>
                    <a:pt x="217793" y="204547"/>
                  </a:lnTo>
                  <a:cubicBezTo>
                    <a:pt x="219583" y="207529"/>
                    <a:pt x="222567" y="209914"/>
                    <a:pt x="226147" y="210511"/>
                  </a:cubicBezTo>
                  <a:cubicBezTo>
                    <a:pt x="227340" y="210511"/>
                    <a:pt x="227937" y="211107"/>
                    <a:pt x="229130" y="211107"/>
                  </a:cubicBezTo>
                  <a:cubicBezTo>
                    <a:pt x="231517" y="211107"/>
                    <a:pt x="233904" y="210511"/>
                    <a:pt x="236291" y="209318"/>
                  </a:cubicBezTo>
                  <a:lnTo>
                    <a:pt x="264932" y="191428"/>
                  </a:lnTo>
                  <a:cubicBezTo>
                    <a:pt x="267915" y="189639"/>
                    <a:pt x="270302" y="186657"/>
                    <a:pt x="270899" y="183079"/>
                  </a:cubicBezTo>
                  <a:cubicBezTo>
                    <a:pt x="271496" y="179501"/>
                    <a:pt x="270899" y="175923"/>
                    <a:pt x="269109" y="172941"/>
                  </a:cubicBezTo>
                  <a:lnTo>
                    <a:pt x="213616" y="85278"/>
                  </a:lnTo>
                  <a:close/>
                  <a:moveTo>
                    <a:pt x="151560" y="176519"/>
                  </a:moveTo>
                  <a:cubicBezTo>
                    <a:pt x="151560" y="196795"/>
                    <a:pt x="134853" y="213492"/>
                    <a:pt x="114565" y="213492"/>
                  </a:cubicBezTo>
                  <a:lnTo>
                    <a:pt x="54896" y="213492"/>
                  </a:lnTo>
                  <a:cubicBezTo>
                    <a:pt x="34608" y="213492"/>
                    <a:pt x="17901" y="196795"/>
                    <a:pt x="17901" y="176519"/>
                  </a:cubicBezTo>
                  <a:lnTo>
                    <a:pt x="17901" y="101379"/>
                  </a:lnTo>
                  <a:cubicBezTo>
                    <a:pt x="17901" y="77525"/>
                    <a:pt x="36995" y="58442"/>
                    <a:pt x="60863" y="58442"/>
                  </a:cubicBezTo>
                  <a:lnTo>
                    <a:pt x="109195" y="58442"/>
                  </a:lnTo>
                  <a:cubicBezTo>
                    <a:pt x="133063" y="58442"/>
                    <a:pt x="152157" y="77525"/>
                    <a:pt x="152157" y="101379"/>
                  </a:cubicBezTo>
                  <a:lnTo>
                    <a:pt x="152157" y="176519"/>
                  </a:lnTo>
                  <a:close/>
                  <a:moveTo>
                    <a:pt x="231517" y="193217"/>
                  </a:moveTo>
                  <a:lnTo>
                    <a:pt x="180202" y="111517"/>
                  </a:lnTo>
                  <a:lnTo>
                    <a:pt x="201086" y="98397"/>
                  </a:lnTo>
                  <a:lnTo>
                    <a:pt x="206456" y="106746"/>
                  </a:lnTo>
                  <a:lnTo>
                    <a:pt x="202279" y="109728"/>
                  </a:lnTo>
                  <a:cubicBezTo>
                    <a:pt x="198102" y="112113"/>
                    <a:pt x="196909" y="118077"/>
                    <a:pt x="199296" y="121655"/>
                  </a:cubicBezTo>
                  <a:cubicBezTo>
                    <a:pt x="201086" y="124040"/>
                    <a:pt x="204069" y="125829"/>
                    <a:pt x="207053" y="125829"/>
                  </a:cubicBezTo>
                  <a:cubicBezTo>
                    <a:pt x="208843" y="125829"/>
                    <a:pt x="210036" y="125233"/>
                    <a:pt x="211826" y="124637"/>
                  </a:cubicBezTo>
                  <a:lnTo>
                    <a:pt x="216003" y="121655"/>
                  </a:lnTo>
                  <a:lnTo>
                    <a:pt x="221970" y="131793"/>
                  </a:lnTo>
                  <a:lnTo>
                    <a:pt x="217793" y="134774"/>
                  </a:lnTo>
                  <a:cubicBezTo>
                    <a:pt x="213616" y="137160"/>
                    <a:pt x="212423" y="143123"/>
                    <a:pt x="214810" y="146701"/>
                  </a:cubicBezTo>
                  <a:cubicBezTo>
                    <a:pt x="216600" y="149087"/>
                    <a:pt x="219583" y="150876"/>
                    <a:pt x="222567" y="150876"/>
                  </a:cubicBezTo>
                  <a:cubicBezTo>
                    <a:pt x="224357" y="150876"/>
                    <a:pt x="225550" y="150280"/>
                    <a:pt x="227340" y="149683"/>
                  </a:cubicBezTo>
                  <a:lnTo>
                    <a:pt x="231517" y="146701"/>
                  </a:lnTo>
                  <a:lnTo>
                    <a:pt x="237484" y="156839"/>
                  </a:lnTo>
                  <a:lnTo>
                    <a:pt x="233307" y="159821"/>
                  </a:lnTo>
                  <a:cubicBezTo>
                    <a:pt x="229130" y="162207"/>
                    <a:pt x="227937" y="168170"/>
                    <a:pt x="230324" y="171748"/>
                  </a:cubicBezTo>
                  <a:cubicBezTo>
                    <a:pt x="232114" y="174133"/>
                    <a:pt x="235097" y="175923"/>
                    <a:pt x="238081" y="175923"/>
                  </a:cubicBezTo>
                  <a:cubicBezTo>
                    <a:pt x="239871" y="175923"/>
                    <a:pt x="241064" y="175326"/>
                    <a:pt x="242854" y="174730"/>
                  </a:cubicBezTo>
                  <a:lnTo>
                    <a:pt x="247031" y="171748"/>
                  </a:lnTo>
                  <a:lnTo>
                    <a:pt x="252402" y="180097"/>
                  </a:lnTo>
                  <a:lnTo>
                    <a:pt x="231517" y="19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632368" y="2111667"/>
              <a:ext cx="58476" cy="58442"/>
            </a:xfrm>
            <a:custGeom>
              <a:avLst/>
              <a:gdLst/>
              <a:ahLst/>
              <a:cxnLst/>
              <a:rect l="l" t="t" r="r" b="b"/>
              <a:pathLst>
                <a:path w="58476" h="58442" extrusionOk="0">
                  <a:moveTo>
                    <a:pt x="49526" y="38166"/>
                  </a:moveTo>
                  <a:cubicBezTo>
                    <a:pt x="54299" y="38166"/>
                    <a:pt x="58476" y="33992"/>
                    <a:pt x="58476" y="29221"/>
                  </a:cubicBezTo>
                  <a:cubicBezTo>
                    <a:pt x="58476" y="24450"/>
                    <a:pt x="54299" y="20276"/>
                    <a:pt x="49526" y="20276"/>
                  </a:cubicBezTo>
                  <a:lnTo>
                    <a:pt x="38189" y="20276"/>
                  </a:lnTo>
                  <a:lnTo>
                    <a:pt x="38189" y="8945"/>
                  </a:lnTo>
                  <a:cubicBezTo>
                    <a:pt x="38189" y="4174"/>
                    <a:pt x="34012" y="0"/>
                    <a:pt x="29238" y="0"/>
                  </a:cubicBezTo>
                  <a:cubicBezTo>
                    <a:pt x="24464" y="0"/>
                    <a:pt x="20288" y="4174"/>
                    <a:pt x="20288" y="8945"/>
                  </a:cubicBezTo>
                  <a:lnTo>
                    <a:pt x="20288" y="20276"/>
                  </a:lnTo>
                  <a:lnTo>
                    <a:pt x="8950" y="20276"/>
                  </a:lnTo>
                  <a:cubicBezTo>
                    <a:pt x="4177" y="20276"/>
                    <a:pt x="0" y="24450"/>
                    <a:pt x="0" y="29221"/>
                  </a:cubicBezTo>
                  <a:cubicBezTo>
                    <a:pt x="0" y="33992"/>
                    <a:pt x="4177" y="38166"/>
                    <a:pt x="8950" y="38166"/>
                  </a:cubicBezTo>
                  <a:lnTo>
                    <a:pt x="20288" y="38166"/>
                  </a:lnTo>
                  <a:lnTo>
                    <a:pt x="20288" y="49497"/>
                  </a:lnTo>
                  <a:cubicBezTo>
                    <a:pt x="20288" y="54268"/>
                    <a:pt x="24464" y="58442"/>
                    <a:pt x="29238" y="58442"/>
                  </a:cubicBezTo>
                  <a:cubicBezTo>
                    <a:pt x="34012" y="58442"/>
                    <a:pt x="38189" y="54268"/>
                    <a:pt x="38189" y="49497"/>
                  </a:cubicBezTo>
                  <a:lnTo>
                    <a:pt x="38189" y="38166"/>
                  </a:lnTo>
                  <a:lnTo>
                    <a:pt x="49526" y="38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4" name="Google Shape;334;p30"/>
          <p:cNvSpPr/>
          <p:nvPr/>
        </p:nvSpPr>
        <p:spPr>
          <a:xfrm rot="-711236">
            <a:off x="5703750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 rot="711236" flipH="1">
            <a:off x="4419012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0"/>
          <p:cNvGrpSpPr/>
          <p:nvPr/>
        </p:nvGrpSpPr>
        <p:grpSpPr>
          <a:xfrm>
            <a:off x="4824175" y="3216644"/>
            <a:ext cx="1712700" cy="1230715"/>
            <a:chOff x="5796625" y="2541798"/>
            <a:chExt cx="1712700" cy="1230715"/>
          </a:xfrm>
        </p:grpSpPr>
        <p:sp>
          <p:nvSpPr>
            <p:cNvPr id="337" name="Google Shape;337;p3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20XX</a:t>
              </a:r>
              <a:endParaRPr sz="800" b="1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Lorem ipsum dolor sit amet, consectetur adipiscing. Lorem ipsum dolor sit.</a:t>
              </a:r>
              <a:endParaRPr sz="8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0"/>
          <p:cNvSpPr/>
          <p:nvPr/>
        </p:nvSpPr>
        <p:spPr>
          <a:xfrm rot="-711236">
            <a:off x="3137938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3571100" y="1915472"/>
            <a:ext cx="1712700" cy="1246754"/>
            <a:chOff x="4409300" y="1219942"/>
            <a:chExt cx="1712700" cy="1246754"/>
          </a:xfrm>
        </p:grpSpPr>
        <p:sp>
          <p:nvSpPr>
            <p:cNvPr id="344" name="Google Shape;344;p3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20XX</a:t>
              </a:r>
              <a:endParaRPr sz="800" b="1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Lorem ipsum dolor sit amet, consectetur adipiscing. Lorem ipsum dolor sit.</a:t>
              </a:r>
              <a:endParaRPr sz="8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</p:grpSp>
      <p:sp>
        <p:nvSpPr>
          <p:cNvPr id="349" name="Google Shape;349;p30"/>
          <p:cNvSpPr/>
          <p:nvPr/>
        </p:nvSpPr>
        <p:spPr>
          <a:xfrm rot="711236" flipH="1">
            <a:off x="1846258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2314688" y="3216644"/>
            <a:ext cx="1712700" cy="1230715"/>
            <a:chOff x="3021975" y="2541798"/>
            <a:chExt cx="1712700" cy="1230715"/>
          </a:xfrm>
        </p:grpSpPr>
        <p:sp>
          <p:nvSpPr>
            <p:cNvPr id="351" name="Google Shape;351;p3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20XX</a:t>
              </a:r>
              <a:endParaRPr sz="800" b="1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Lorem ipsum dolor sit amet, consectetur adipiscing. Lorem ipsum dolor sit.</a:t>
              </a:r>
              <a:endParaRPr sz="8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0"/>
          <p:cNvSpPr/>
          <p:nvPr/>
        </p:nvSpPr>
        <p:spPr>
          <a:xfrm rot="-711236">
            <a:off x="572133" y="31606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30"/>
          <p:cNvGrpSpPr/>
          <p:nvPr/>
        </p:nvGrpSpPr>
        <p:grpSpPr>
          <a:xfrm>
            <a:off x="1027875" y="1915472"/>
            <a:ext cx="1712700" cy="1246754"/>
            <a:chOff x="1637475" y="1219942"/>
            <a:chExt cx="1712700" cy="1246754"/>
          </a:xfrm>
        </p:grpSpPr>
        <p:sp>
          <p:nvSpPr>
            <p:cNvPr id="358" name="Google Shape;358;p3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6"/>
                  </a:solidFill>
                  <a:latin typeface="Abel"/>
                  <a:ea typeface="Abel"/>
                  <a:cs typeface="Abel"/>
                  <a:sym typeface="Abel"/>
                </a:rPr>
                <a:t>20XX</a:t>
              </a:r>
              <a:endParaRPr sz="800" b="1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 Light"/>
                  <a:ea typeface="Encode Sans Semi Condensed Light"/>
                  <a:cs typeface="Encode Sans Semi Condensed Light"/>
                  <a:sym typeface="Encode Sans Semi Condensed Light"/>
                </a:rPr>
                <a:t>Lorem ipsum dolor sit amet, consectetur adipiscing. Lorem ipsum dolor sit.</a:t>
              </a:r>
              <a:endParaRPr sz="8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489400" cy="13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9" name="Google Shape;369;p31"/>
          <p:cNvSpPr txBox="1">
            <a:spLocks noGrp="1"/>
          </p:cNvSpPr>
          <p:nvPr>
            <p:ph type="body" idx="2"/>
          </p:nvPr>
        </p:nvSpPr>
        <p:spPr>
          <a:xfrm>
            <a:off x="3295201" y="1582775"/>
            <a:ext cx="2489400" cy="13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0" name="Google Shape;370;p31"/>
          <p:cNvSpPr txBox="1">
            <a:spLocks noGrp="1"/>
          </p:cNvSpPr>
          <p:nvPr>
            <p:ph type="body" idx="3"/>
          </p:nvPr>
        </p:nvSpPr>
        <p:spPr>
          <a:xfrm>
            <a:off x="6075603" y="1582775"/>
            <a:ext cx="2489400" cy="13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71" name="Google Shape;371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1"/>
          </p:nvPr>
        </p:nvSpPr>
        <p:spPr>
          <a:xfrm>
            <a:off x="514800" y="3030575"/>
            <a:ext cx="2489400" cy="13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73" name="Google Shape;373;p31"/>
          <p:cNvSpPr txBox="1">
            <a:spLocks noGrp="1"/>
          </p:cNvSpPr>
          <p:nvPr>
            <p:ph type="body" idx="2"/>
          </p:nvPr>
        </p:nvSpPr>
        <p:spPr>
          <a:xfrm>
            <a:off x="3295201" y="3030575"/>
            <a:ext cx="2489400" cy="13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4" name="Google Shape;374;p31"/>
          <p:cNvSpPr txBox="1">
            <a:spLocks noGrp="1"/>
          </p:cNvSpPr>
          <p:nvPr>
            <p:ph type="body" idx="3"/>
          </p:nvPr>
        </p:nvSpPr>
        <p:spPr>
          <a:xfrm>
            <a:off x="6075603" y="3030575"/>
            <a:ext cx="2489400" cy="13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body" idx="1"/>
          </p:nvPr>
        </p:nvSpPr>
        <p:spPr>
          <a:xfrm>
            <a:off x="665100" y="3944225"/>
            <a:ext cx="7813800" cy="28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81" name="Google Shape;381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00" y="877200"/>
            <a:ext cx="5661475" cy="28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2"/>
          </p:nvPr>
        </p:nvSpPr>
        <p:spPr>
          <a:xfrm>
            <a:off x="3897594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POWERPOINT®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Click on the button under the presentation preview that says </a:t>
            </a:r>
            <a:r>
              <a:rPr lang="en" sz="1300" b="1"/>
              <a:t>"Download as PowerPoint template"</a:t>
            </a:r>
            <a:r>
              <a:rPr lang="en" sz="1300"/>
              <a:t>. You will get a .pptx file that you can edit in PowerPoint. 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Remember to download and install the fonts used in this presentation (you’ll find the links to the font files needed in the </a:t>
            </a:r>
            <a:r>
              <a:rPr lang="en" sz="13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300"/>
              <a:t>)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EDIT IN GOOGLE SLIDES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Click on the button under the presentation preview that says </a:t>
            </a:r>
            <a:r>
              <a:rPr lang="en" sz="1300" b="1"/>
              <a:t>"Use as Google Slides Theme"</a:t>
            </a:r>
            <a:r>
              <a:rPr lang="en" sz="1300"/>
              <a:t>.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will get a copy of this document on your Google Drive and will be able to edit, add or delete slides.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You have to be signed in to your Google account.</a:t>
            </a:r>
            <a:endParaRPr sz="1300"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2"/>
          </p:nvPr>
        </p:nvSpPr>
        <p:spPr>
          <a:xfrm>
            <a:off x="514800" y="41332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</a:rPr>
              <a:t>This template is free to use under </a:t>
            </a:r>
            <a:r>
              <a:rPr lang="en" sz="12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6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</a:endParaRPr>
          </a:p>
        </p:txBody>
      </p: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body" idx="4294967295"/>
          </p:nvPr>
        </p:nvSpPr>
        <p:spPr>
          <a:xfrm>
            <a:off x="1844425" y="373575"/>
            <a:ext cx="28173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Mobile project</a:t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7" name="Google Shape;387;p33"/>
          <p:cNvSpPr/>
          <p:nvPr/>
        </p:nvSpPr>
        <p:spPr>
          <a:xfrm>
            <a:off x="52391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8" name="Google Shape;388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5180025" y="373572"/>
            <a:ext cx="2119546" cy="4396359"/>
            <a:chOff x="2547150" y="238125"/>
            <a:chExt cx="2525675" cy="5238750"/>
          </a:xfrm>
        </p:grpSpPr>
        <p:sp>
          <p:nvSpPr>
            <p:cNvPr id="390" name="Google Shape;39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4890238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4825539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1582063" y="373575"/>
            <a:ext cx="28173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Tablet project</a:t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/>
          <p:nvPr/>
        </p:nvSpPr>
        <p:spPr>
          <a:xfrm>
            <a:off x="4053588" y="138098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12" name="Google Shape;412;p35"/>
          <p:cNvGrpSpPr/>
          <p:nvPr/>
        </p:nvGrpSpPr>
        <p:grpSpPr>
          <a:xfrm>
            <a:off x="3548736" y="1241204"/>
            <a:ext cx="4542205" cy="2661224"/>
            <a:chOff x="1177450" y="241631"/>
            <a:chExt cx="6173152" cy="3616776"/>
          </a:xfrm>
        </p:grpSpPr>
        <p:sp>
          <p:nvSpPr>
            <p:cNvPr id="413" name="Google Shape;413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35"/>
          <p:cNvSpPr txBox="1">
            <a:spLocks noGrp="1"/>
          </p:cNvSpPr>
          <p:nvPr>
            <p:ph type="body" idx="4294967295"/>
          </p:nvPr>
        </p:nvSpPr>
        <p:spPr>
          <a:xfrm>
            <a:off x="1053063" y="373575"/>
            <a:ext cx="2435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Desktop project</a:t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/>
          <p:nvPr/>
        </p:nvSpPr>
        <p:spPr>
          <a:xfrm>
            <a:off x="7150" y="1638850"/>
            <a:ext cx="9144000" cy="3504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ctrTitle" idx="4294967295"/>
          </p:nvPr>
        </p:nvSpPr>
        <p:spPr>
          <a:xfrm>
            <a:off x="1282350" y="2696996"/>
            <a:ext cx="6593700" cy="7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subTitle" idx="4294967295"/>
          </p:nvPr>
        </p:nvSpPr>
        <p:spPr>
          <a:xfrm>
            <a:off x="1282350" y="3418379"/>
            <a:ext cx="65937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Any questions?</a:t>
            </a:r>
            <a:endParaRPr sz="1800">
              <a:solidFill>
                <a:schemeClr val="accent6"/>
              </a:solidFill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pic>
        <p:nvPicPr>
          <p:cNvPr id="426" name="Google Shape;426;p36"/>
          <p:cNvPicPr preferRelativeResize="0"/>
          <p:nvPr/>
        </p:nvPicPr>
        <p:blipFill rotWithShape="1">
          <a:blip r:embed="rId3">
            <a:alphaModFix/>
          </a:blip>
          <a:srcRect l="20295" r="20289" b="10881"/>
          <a:stretch/>
        </p:blipFill>
        <p:spPr>
          <a:xfrm>
            <a:off x="3524700" y="575200"/>
            <a:ext cx="2094600" cy="2094600"/>
          </a:xfrm>
          <a:prstGeom prst="ellipse">
            <a:avLst/>
          </a:prstGeom>
          <a:noFill/>
          <a:ln>
            <a:noFill/>
          </a:ln>
          <a:effectLst>
            <a:outerShdw blurRad="285750" dist="3810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Abel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Encode Sans Semicondensed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https://www.fontsquirrel.com/fonts/abel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https://www.fontsquirrel.com/fonts/encode-sans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38"/>
          <p:cNvSpPr txBox="1"/>
          <p:nvPr/>
        </p:nvSpPr>
        <p:spPr>
          <a:xfrm>
            <a:off x="514800" y="4105900"/>
            <a:ext cx="626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>
            <a:off x="387195" y="1650900"/>
            <a:ext cx="1178956" cy="2422386"/>
            <a:chOff x="2839961" y="160"/>
            <a:chExt cx="1551462" cy="3187770"/>
          </a:xfrm>
        </p:grpSpPr>
        <p:sp>
          <p:nvSpPr>
            <p:cNvPr id="450" name="Google Shape;450;p3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39"/>
          <p:cNvGrpSpPr/>
          <p:nvPr/>
        </p:nvGrpSpPr>
        <p:grpSpPr>
          <a:xfrm>
            <a:off x="1703593" y="1651378"/>
            <a:ext cx="1178650" cy="2447619"/>
            <a:chOff x="2822498" y="3640222"/>
            <a:chExt cx="1551059" cy="3220975"/>
          </a:xfrm>
        </p:grpSpPr>
        <p:sp>
          <p:nvSpPr>
            <p:cNvPr id="453" name="Google Shape;453;p39"/>
            <p:cNvSpPr/>
            <p:nvPr/>
          </p:nvSpPr>
          <p:spPr>
            <a:xfrm>
              <a:off x="2822498" y="3640222"/>
              <a:ext cx="1551059" cy="3220975"/>
            </a:xfrm>
            <a:custGeom>
              <a:avLst/>
              <a:gdLst/>
              <a:ahLst/>
              <a:cxnLst/>
              <a:rect l="l" t="t" r="r" b="b"/>
              <a:pathLst>
                <a:path w="1551059" h="3220975" extrusionOk="0"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92" y="1526130"/>
                  </a:cubicBezTo>
                  <a:cubicBezTo>
                    <a:pt x="1388219" y="1522248"/>
                    <a:pt x="1386239" y="1518006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112" y="65022"/>
                  </a:cubicBezTo>
                  <a:cubicBezTo>
                    <a:pt x="891051" y="34981"/>
                    <a:pt x="861061" y="13531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41" y="709710"/>
                    <a:pt x="317437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83" y="1096890"/>
                    <a:pt x="461783" y="1061157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cubicBezTo>
                    <a:pt x="943786" y="3117964"/>
                    <a:pt x="939473" y="3113721"/>
                    <a:pt x="935280" y="3109691"/>
                  </a:cubicBez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92186" y="2355453"/>
                  </a:moveTo>
                  <a:cubicBezTo>
                    <a:pt x="790560" y="2382956"/>
                    <a:pt x="786036" y="2410317"/>
                    <a:pt x="783773" y="2437749"/>
                  </a:cubicBezTo>
                  <a:cubicBezTo>
                    <a:pt x="780521" y="2477483"/>
                    <a:pt x="780875" y="2517288"/>
                    <a:pt x="779319" y="2557092"/>
                  </a:cubicBezTo>
                  <a:cubicBezTo>
                    <a:pt x="778329" y="2581838"/>
                    <a:pt x="778258" y="2606583"/>
                    <a:pt x="779319" y="2631187"/>
                  </a:cubicBezTo>
                  <a:cubicBezTo>
                    <a:pt x="780451" y="2658972"/>
                    <a:pt x="783915" y="2686546"/>
                    <a:pt x="785187" y="2714331"/>
                  </a:cubicBezTo>
                  <a:cubicBezTo>
                    <a:pt x="788227" y="2777326"/>
                    <a:pt x="781369" y="2840533"/>
                    <a:pt x="775289" y="2903174"/>
                  </a:cubicBez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773" y="2326805"/>
                    <a:pt x="794152" y="2341263"/>
                    <a:pt x="792186" y="2355453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4312695" y="5309152"/>
              <a:ext cx="7069" cy="7070"/>
            </a:xfrm>
            <a:custGeom>
              <a:avLst/>
              <a:gdLst/>
              <a:ahLst/>
              <a:cxnLst/>
              <a:rect l="l" t="t" r="r" b="b"/>
              <a:pathLst>
                <a:path w="7069" h="7070" extrusionOk="0">
                  <a:moveTo>
                    <a:pt x="-497" y="-55"/>
                  </a:moveTo>
                  <a:lnTo>
                    <a:pt x="-497" y="-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822498" y="3640222"/>
              <a:ext cx="1551059" cy="3220975"/>
            </a:xfrm>
            <a:custGeom>
              <a:avLst/>
              <a:gdLst/>
              <a:ahLst/>
              <a:cxnLst/>
              <a:rect l="l" t="t" r="r" b="b"/>
              <a:pathLst>
                <a:path w="1551059" h="3220975" extrusionOk="0">
                  <a:moveTo>
                    <a:pt x="716963" y="2270329"/>
                  </a:moveTo>
                  <a:cubicBezTo>
                    <a:pt x="690522" y="2244523"/>
                    <a:pt x="644214" y="2249119"/>
                    <a:pt x="617985" y="2272379"/>
                  </a:cubicBezTo>
                  <a:cubicBezTo>
                    <a:pt x="621095" y="2271531"/>
                    <a:pt x="624135" y="2270541"/>
                    <a:pt x="627246" y="2269551"/>
                  </a:cubicBezTo>
                  <a:cubicBezTo>
                    <a:pt x="655031" y="2258522"/>
                    <a:pt x="689249" y="2261350"/>
                    <a:pt x="716963" y="2270329"/>
                  </a:cubicBezTo>
                  <a:close/>
                  <a:moveTo>
                    <a:pt x="774582" y="366986"/>
                  </a:moveTo>
                  <a:lnTo>
                    <a:pt x="774582" y="366986"/>
                  </a:lnTo>
                  <a:lnTo>
                    <a:pt x="774582" y="366986"/>
                  </a:lnTo>
                  <a:close/>
                  <a:moveTo>
                    <a:pt x="712862" y="698503"/>
                  </a:moveTo>
                  <a:cubicBezTo>
                    <a:pt x="710105" y="688959"/>
                    <a:pt x="708125" y="683656"/>
                    <a:pt x="708125" y="683656"/>
                  </a:cubicBezTo>
                  <a:lnTo>
                    <a:pt x="710670" y="698928"/>
                  </a:lnTo>
                  <a:cubicBezTo>
                    <a:pt x="712438" y="708684"/>
                    <a:pt x="714205" y="722683"/>
                    <a:pt x="716327" y="739369"/>
                  </a:cubicBezTo>
                  <a:cubicBezTo>
                    <a:pt x="718667" y="758296"/>
                    <a:pt x="719727" y="777356"/>
                    <a:pt x="719508" y="796424"/>
                  </a:cubicBezTo>
                  <a:cubicBezTo>
                    <a:pt x="719267" y="806874"/>
                    <a:pt x="717967" y="817274"/>
                    <a:pt x="715619" y="827462"/>
                  </a:cubicBezTo>
                  <a:cubicBezTo>
                    <a:pt x="712473" y="837883"/>
                    <a:pt x="708430" y="848008"/>
                    <a:pt x="703530" y="857722"/>
                  </a:cubicBezTo>
                  <a:cubicBezTo>
                    <a:pt x="693837" y="877222"/>
                    <a:pt x="682455" y="895844"/>
                    <a:pt x="669524" y="913364"/>
                  </a:cubicBezTo>
                  <a:cubicBezTo>
                    <a:pt x="658665" y="928876"/>
                    <a:pt x="645642" y="942754"/>
                    <a:pt x="630852" y="954583"/>
                  </a:cubicBezTo>
                  <a:cubicBezTo>
                    <a:pt x="624956" y="959171"/>
                    <a:pt x="618402" y="962840"/>
                    <a:pt x="611410" y="965471"/>
                  </a:cubicBezTo>
                  <a:cubicBezTo>
                    <a:pt x="606051" y="967507"/>
                    <a:pt x="600261" y="968136"/>
                    <a:pt x="594583" y="967309"/>
                  </a:cubicBezTo>
                  <a:cubicBezTo>
                    <a:pt x="590886" y="966715"/>
                    <a:pt x="587315" y="965471"/>
                    <a:pt x="584049" y="963632"/>
                  </a:cubicBezTo>
                  <a:cubicBezTo>
                    <a:pt x="581787" y="962289"/>
                    <a:pt x="580656" y="961441"/>
                    <a:pt x="580656" y="961441"/>
                  </a:cubicBezTo>
                  <a:cubicBezTo>
                    <a:pt x="581638" y="962374"/>
                    <a:pt x="582678" y="963243"/>
                    <a:pt x="583767" y="964056"/>
                  </a:cubicBezTo>
                  <a:cubicBezTo>
                    <a:pt x="586842" y="966482"/>
                    <a:pt x="590377" y="968256"/>
                    <a:pt x="594159" y="969288"/>
                  </a:cubicBezTo>
                  <a:cubicBezTo>
                    <a:pt x="600176" y="970773"/>
                    <a:pt x="606454" y="970773"/>
                    <a:pt x="612470" y="969288"/>
                  </a:cubicBezTo>
                  <a:cubicBezTo>
                    <a:pt x="620212" y="967302"/>
                    <a:pt x="627550" y="964007"/>
                    <a:pt x="634175" y="959532"/>
                  </a:cubicBezTo>
                  <a:cubicBezTo>
                    <a:pt x="650266" y="948262"/>
                    <a:pt x="664568" y="934631"/>
                    <a:pt x="676594" y="919091"/>
                  </a:cubicBezTo>
                  <a:cubicBezTo>
                    <a:pt x="690620" y="901564"/>
                    <a:pt x="702752" y="882609"/>
                    <a:pt x="712792" y="862530"/>
                  </a:cubicBezTo>
                  <a:cubicBezTo>
                    <a:pt x="718101" y="852222"/>
                    <a:pt x="722336" y="841390"/>
                    <a:pt x="725447" y="830219"/>
                  </a:cubicBezTo>
                  <a:cubicBezTo>
                    <a:pt x="728006" y="819211"/>
                    <a:pt x="729165" y="807935"/>
                    <a:pt x="728911" y="796636"/>
                  </a:cubicBezTo>
                  <a:cubicBezTo>
                    <a:pt x="728416" y="777130"/>
                    <a:pt x="726189" y="757701"/>
                    <a:pt x="722265" y="738591"/>
                  </a:cubicBezTo>
                  <a:cubicBezTo>
                    <a:pt x="719437" y="721623"/>
                    <a:pt x="715478" y="708048"/>
                    <a:pt x="712862" y="698503"/>
                  </a:cubicBezTo>
                  <a:close/>
                  <a:moveTo>
                    <a:pt x="705792" y="3192836"/>
                  </a:moveTo>
                  <a:cubicBezTo>
                    <a:pt x="699543" y="3192271"/>
                    <a:pt x="693618" y="3189796"/>
                    <a:pt x="688825" y="3185766"/>
                  </a:cubicBezTo>
                  <a:cubicBezTo>
                    <a:pt x="684321" y="3181311"/>
                    <a:pt x="681246" y="3175655"/>
                    <a:pt x="679987" y="3169434"/>
                  </a:cubicBezTo>
                  <a:cubicBezTo>
                    <a:pt x="677548" y="3156213"/>
                    <a:pt x="677548" y="3142638"/>
                    <a:pt x="679987" y="3129417"/>
                  </a:cubicBezTo>
                  <a:cubicBezTo>
                    <a:pt x="683452" y="3103045"/>
                    <a:pt x="689744" y="3078371"/>
                    <a:pt x="694127" y="3056949"/>
                  </a:cubicBezTo>
                  <a:cubicBezTo>
                    <a:pt x="697542" y="3039698"/>
                    <a:pt x="699366" y="3022150"/>
                    <a:pt x="699571" y="3004559"/>
                  </a:cubicBezTo>
                  <a:cubicBezTo>
                    <a:pt x="699571" y="2998196"/>
                    <a:pt x="699571" y="2993176"/>
                    <a:pt x="699147" y="2989783"/>
                  </a:cubicBezTo>
                  <a:cubicBezTo>
                    <a:pt x="698722" y="2986389"/>
                    <a:pt x="699147" y="2984621"/>
                    <a:pt x="699147" y="2984621"/>
                  </a:cubicBezTo>
                  <a:lnTo>
                    <a:pt x="699147" y="2989783"/>
                  </a:lnTo>
                  <a:cubicBezTo>
                    <a:pt x="699147" y="2993176"/>
                    <a:pt x="698722" y="2998125"/>
                    <a:pt x="698228" y="3004418"/>
                  </a:cubicBezTo>
                  <a:cubicBezTo>
                    <a:pt x="696609" y="3021761"/>
                    <a:pt x="693632" y="3038920"/>
                    <a:pt x="689320" y="3055817"/>
                  </a:cubicBezTo>
                  <a:cubicBezTo>
                    <a:pt x="684442" y="3077027"/>
                    <a:pt x="676382" y="3100995"/>
                    <a:pt x="672423" y="3128427"/>
                  </a:cubicBezTo>
                  <a:cubicBezTo>
                    <a:pt x="669623" y="3142638"/>
                    <a:pt x="669475" y="3157273"/>
                    <a:pt x="671998" y="3171555"/>
                  </a:cubicBezTo>
                  <a:cubicBezTo>
                    <a:pt x="673511" y="3179615"/>
                    <a:pt x="677400" y="3186968"/>
                    <a:pt x="683169" y="3192765"/>
                  </a:cubicBezTo>
                  <a:cubicBezTo>
                    <a:pt x="689291" y="3198351"/>
                    <a:pt x="697012" y="3201815"/>
                    <a:pt x="705227" y="3202734"/>
                  </a:cubicBezTo>
                  <a:cubicBezTo>
                    <a:pt x="712884" y="3203582"/>
                    <a:pt x="720618" y="3203300"/>
                    <a:pt x="728204" y="3202027"/>
                  </a:cubicBezTo>
                  <a:cubicBezTo>
                    <a:pt x="732234" y="3201462"/>
                    <a:pt x="735274" y="3200754"/>
                    <a:pt x="739233" y="3199835"/>
                  </a:cubicBezTo>
                  <a:cubicBezTo>
                    <a:pt x="743447" y="3198775"/>
                    <a:pt x="747314" y="3196654"/>
                    <a:pt x="750474" y="3193684"/>
                  </a:cubicBezTo>
                  <a:cubicBezTo>
                    <a:pt x="756123" y="3187887"/>
                    <a:pt x="759806" y="3180463"/>
                    <a:pt x="761008" y="3172474"/>
                  </a:cubicBezTo>
                  <a:cubicBezTo>
                    <a:pt x="762373" y="3165475"/>
                    <a:pt x="762967" y="3158404"/>
                    <a:pt x="762776" y="3151264"/>
                  </a:cubicBezTo>
                  <a:cubicBezTo>
                    <a:pt x="762344" y="3137972"/>
                    <a:pt x="760619" y="3124751"/>
                    <a:pt x="757615" y="3111813"/>
                  </a:cubicBezTo>
                  <a:cubicBezTo>
                    <a:pt x="756271" y="3105662"/>
                    <a:pt x="754787" y="3099723"/>
                    <a:pt x="753160" y="3094067"/>
                  </a:cubicBezTo>
                  <a:cubicBezTo>
                    <a:pt x="751535" y="3088411"/>
                    <a:pt x="749414" y="3082825"/>
                    <a:pt x="748211" y="3077947"/>
                  </a:cubicBezTo>
                  <a:cubicBezTo>
                    <a:pt x="745808" y="3067625"/>
                    <a:pt x="744323" y="3057726"/>
                    <a:pt x="742980" y="3049030"/>
                  </a:cubicBezTo>
                  <a:cubicBezTo>
                    <a:pt x="741637" y="3040334"/>
                    <a:pt x="740717" y="3032698"/>
                    <a:pt x="739869" y="3026476"/>
                  </a:cubicBezTo>
                  <a:cubicBezTo>
                    <a:pt x="738314" y="3013892"/>
                    <a:pt x="737395" y="3006680"/>
                    <a:pt x="737395" y="3006680"/>
                  </a:cubicBezTo>
                  <a:cubicBezTo>
                    <a:pt x="737395" y="3006680"/>
                    <a:pt x="737395" y="3013750"/>
                    <a:pt x="737961" y="3026618"/>
                  </a:cubicBezTo>
                  <a:cubicBezTo>
                    <a:pt x="738385" y="3032910"/>
                    <a:pt x="738880" y="3040758"/>
                    <a:pt x="739374" y="3049454"/>
                  </a:cubicBezTo>
                  <a:cubicBezTo>
                    <a:pt x="740011" y="3059423"/>
                    <a:pt x="741191" y="3069321"/>
                    <a:pt x="742909" y="3079149"/>
                  </a:cubicBezTo>
                  <a:cubicBezTo>
                    <a:pt x="744041" y="3084876"/>
                    <a:pt x="745950" y="3089966"/>
                    <a:pt x="747151" y="3095622"/>
                  </a:cubicBezTo>
                  <a:cubicBezTo>
                    <a:pt x="748353" y="3101278"/>
                    <a:pt x="749626" y="3107146"/>
                    <a:pt x="750686" y="3113156"/>
                  </a:cubicBezTo>
                  <a:cubicBezTo>
                    <a:pt x="752906" y="3125741"/>
                    <a:pt x="754129" y="3138537"/>
                    <a:pt x="754363" y="3151334"/>
                  </a:cubicBezTo>
                  <a:cubicBezTo>
                    <a:pt x="754468" y="3157909"/>
                    <a:pt x="753847" y="3164485"/>
                    <a:pt x="752524" y="3170919"/>
                  </a:cubicBezTo>
                  <a:cubicBezTo>
                    <a:pt x="751096" y="3177070"/>
                    <a:pt x="747809" y="3182584"/>
                    <a:pt x="743121" y="3186756"/>
                  </a:cubicBezTo>
                  <a:cubicBezTo>
                    <a:pt x="741135" y="3188665"/>
                    <a:pt x="738703" y="3189937"/>
                    <a:pt x="736052" y="3190644"/>
                  </a:cubicBezTo>
                  <a:cubicBezTo>
                    <a:pt x="733082" y="3191281"/>
                    <a:pt x="728982" y="3192129"/>
                    <a:pt x="725871" y="3192482"/>
                  </a:cubicBezTo>
                  <a:cubicBezTo>
                    <a:pt x="719154" y="3193543"/>
                    <a:pt x="712325" y="3193684"/>
                    <a:pt x="705580" y="3192836"/>
                  </a:cubicBezTo>
                  <a:close/>
                  <a:moveTo>
                    <a:pt x="774724" y="2319890"/>
                  </a:moveTo>
                  <a:lnTo>
                    <a:pt x="774724" y="2319890"/>
                  </a:lnTo>
                  <a:close/>
                  <a:moveTo>
                    <a:pt x="365378" y="1197370"/>
                  </a:moveTo>
                  <a:cubicBezTo>
                    <a:pt x="363519" y="1198536"/>
                    <a:pt x="361553" y="1199534"/>
                    <a:pt x="359510" y="1200339"/>
                  </a:cubicBezTo>
                  <a:cubicBezTo>
                    <a:pt x="357474" y="1201251"/>
                    <a:pt x="355339" y="1201916"/>
                    <a:pt x="353147" y="1202319"/>
                  </a:cubicBezTo>
                  <a:cubicBezTo>
                    <a:pt x="350821" y="1202786"/>
                    <a:pt x="348453" y="1203019"/>
                    <a:pt x="346078" y="1203026"/>
                  </a:cubicBezTo>
                  <a:cubicBezTo>
                    <a:pt x="343723" y="1203217"/>
                    <a:pt x="341362" y="1203217"/>
                    <a:pt x="339008" y="1203026"/>
                  </a:cubicBezTo>
                  <a:cubicBezTo>
                    <a:pt x="336816" y="1202602"/>
                    <a:pt x="334554" y="1203026"/>
                    <a:pt x="332432" y="1202178"/>
                  </a:cubicBezTo>
                  <a:cubicBezTo>
                    <a:pt x="330311" y="1201329"/>
                    <a:pt x="328403" y="1201329"/>
                    <a:pt x="326494" y="1200976"/>
                  </a:cubicBezTo>
                  <a:cubicBezTo>
                    <a:pt x="322747" y="1200269"/>
                    <a:pt x="319424" y="1199137"/>
                    <a:pt x="317374" y="1198713"/>
                  </a:cubicBezTo>
                  <a:lnTo>
                    <a:pt x="313697" y="1197936"/>
                  </a:lnTo>
                  <a:cubicBezTo>
                    <a:pt x="314560" y="1198819"/>
                    <a:pt x="315486" y="1199647"/>
                    <a:pt x="316455" y="1200410"/>
                  </a:cubicBezTo>
                  <a:cubicBezTo>
                    <a:pt x="318908" y="1202595"/>
                    <a:pt x="321587" y="1204518"/>
                    <a:pt x="324444" y="1206137"/>
                  </a:cubicBezTo>
                  <a:cubicBezTo>
                    <a:pt x="328523" y="1208583"/>
                    <a:pt x="332956" y="1210372"/>
                    <a:pt x="337594" y="1211439"/>
                  </a:cubicBezTo>
                  <a:cubicBezTo>
                    <a:pt x="340273" y="1212139"/>
                    <a:pt x="343023" y="1212542"/>
                    <a:pt x="345794" y="1212642"/>
                  </a:cubicBezTo>
                  <a:cubicBezTo>
                    <a:pt x="348700" y="1212698"/>
                    <a:pt x="351613" y="1212507"/>
                    <a:pt x="354491" y="1212076"/>
                  </a:cubicBezTo>
                  <a:cubicBezTo>
                    <a:pt x="357361" y="1211355"/>
                    <a:pt x="360153" y="1210358"/>
                    <a:pt x="362833" y="1209107"/>
                  </a:cubicBezTo>
                  <a:cubicBezTo>
                    <a:pt x="365406" y="1207869"/>
                    <a:pt x="367782" y="1206278"/>
                    <a:pt x="369903" y="1204369"/>
                  </a:cubicBezTo>
                  <a:cubicBezTo>
                    <a:pt x="371868" y="1202672"/>
                    <a:pt x="373622" y="1200750"/>
                    <a:pt x="375135" y="1198642"/>
                  </a:cubicBezTo>
                  <a:cubicBezTo>
                    <a:pt x="379278" y="1193093"/>
                    <a:pt x="381731" y="1186461"/>
                    <a:pt x="382204" y="1179553"/>
                  </a:cubicBezTo>
                  <a:cubicBezTo>
                    <a:pt x="379801" y="1183138"/>
                    <a:pt x="377107" y="1186524"/>
                    <a:pt x="374145" y="1189664"/>
                  </a:cubicBezTo>
                  <a:cubicBezTo>
                    <a:pt x="371487" y="1192598"/>
                    <a:pt x="368468" y="1195185"/>
                    <a:pt x="365166" y="1197370"/>
                  </a:cubicBezTo>
                  <a:close/>
                  <a:moveTo>
                    <a:pt x="954652" y="967309"/>
                  </a:moveTo>
                  <a:cubicBezTo>
                    <a:pt x="948975" y="968136"/>
                    <a:pt x="943184" y="967500"/>
                    <a:pt x="937826" y="965471"/>
                  </a:cubicBezTo>
                  <a:cubicBezTo>
                    <a:pt x="930834" y="962840"/>
                    <a:pt x="924280" y="959171"/>
                    <a:pt x="918383" y="954583"/>
                  </a:cubicBezTo>
                  <a:cubicBezTo>
                    <a:pt x="903614" y="942733"/>
                    <a:pt x="890592" y="928862"/>
                    <a:pt x="879711" y="913364"/>
                  </a:cubicBezTo>
                  <a:cubicBezTo>
                    <a:pt x="866802" y="895837"/>
                    <a:pt x="855448" y="877222"/>
                    <a:pt x="845776" y="857722"/>
                  </a:cubicBezTo>
                  <a:cubicBezTo>
                    <a:pt x="840855" y="848008"/>
                    <a:pt x="836783" y="837883"/>
                    <a:pt x="833616" y="827462"/>
                  </a:cubicBezTo>
                  <a:cubicBezTo>
                    <a:pt x="831304" y="817267"/>
                    <a:pt x="830003" y="806874"/>
                    <a:pt x="829727" y="796424"/>
                  </a:cubicBezTo>
                  <a:cubicBezTo>
                    <a:pt x="829544" y="777356"/>
                    <a:pt x="830604" y="758296"/>
                    <a:pt x="832909" y="739369"/>
                  </a:cubicBezTo>
                  <a:cubicBezTo>
                    <a:pt x="835101" y="722683"/>
                    <a:pt x="836868" y="708684"/>
                    <a:pt x="838565" y="698928"/>
                  </a:cubicBezTo>
                  <a:lnTo>
                    <a:pt x="841110" y="683656"/>
                  </a:lnTo>
                  <a:cubicBezTo>
                    <a:pt x="841110" y="683656"/>
                    <a:pt x="839130" y="688959"/>
                    <a:pt x="836444" y="698503"/>
                  </a:cubicBezTo>
                  <a:cubicBezTo>
                    <a:pt x="833757" y="708048"/>
                    <a:pt x="829798" y="721623"/>
                    <a:pt x="826758" y="738450"/>
                  </a:cubicBezTo>
                  <a:cubicBezTo>
                    <a:pt x="822834" y="757567"/>
                    <a:pt x="820607" y="776989"/>
                    <a:pt x="820112" y="796495"/>
                  </a:cubicBezTo>
                  <a:cubicBezTo>
                    <a:pt x="819893" y="807786"/>
                    <a:pt x="821053" y="819070"/>
                    <a:pt x="823577" y="830078"/>
                  </a:cubicBezTo>
                  <a:cubicBezTo>
                    <a:pt x="826737" y="841242"/>
                    <a:pt x="831000" y="852066"/>
                    <a:pt x="836302" y="862388"/>
                  </a:cubicBezTo>
                  <a:cubicBezTo>
                    <a:pt x="846341" y="882453"/>
                    <a:pt x="858445" y="901408"/>
                    <a:pt x="872429" y="918949"/>
                  </a:cubicBezTo>
                  <a:cubicBezTo>
                    <a:pt x="884455" y="934489"/>
                    <a:pt x="898757" y="948121"/>
                    <a:pt x="914848" y="959390"/>
                  </a:cubicBezTo>
                  <a:cubicBezTo>
                    <a:pt x="921480" y="963845"/>
                    <a:pt x="928819" y="967146"/>
                    <a:pt x="936553" y="969147"/>
                  </a:cubicBezTo>
                  <a:cubicBezTo>
                    <a:pt x="942570" y="970639"/>
                    <a:pt x="948848" y="970639"/>
                    <a:pt x="954864" y="969147"/>
                  </a:cubicBezTo>
                  <a:cubicBezTo>
                    <a:pt x="958668" y="968115"/>
                    <a:pt x="962224" y="966340"/>
                    <a:pt x="965327" y="963915"/>
                  </a:cubicBezTo>
                  <a:cubicBezTo>
                    <a:pt x="966416" y="963102"/>
                    <a:pt x="967456" y="962232"/>
                    <a:pt x="968438" y="961299"/>
                  </a:cubicBezTo>
                  <a:cubicBezTo>
                    <a:pt x="967321" y="962091"/>
                    <a:pt x="966169" y="962826"/>
                    <a:pt x="964974" y="963491"/>
                  </a:cubicBezTo>
                  <a:cubicBezTo>
                    <a:pt x="961715" y="965379"/>
                    <a:pt x="958151" y="966665"/>
                    <a:pt x="954440" y="967309"/>
                  </a:cubicBezTo>
                  <a:close/>
                  <a:moveTo>
                    <a:pt x="777905" y="1030374"/>
                  </a:moveTo>
                  <a:cubicBezTo>
                    <a:pt x="777481" y="1012345"/>
                    <a:pt x="776562" y="997357"/>
                    <a:pt x="776138" y="986822"/>
                  </a:cubicBezTo>
                  <a:cubicBezTo>
                    <a:pt x="775713" y="976288"/>
                    <a:pt x="775218" y="970278"/>
                    <a:pt x="775218" y="970278"/>
                  </a:cubicBezTo>
                  <a:cubicBezTo>
                    <a:pt x="775218" y="970278"/>
                    <a:pt x="775218" y="976288"/>
                    <a:pt x="774299" y="986822"/>
                  </a:cubicBezTo>
                  <a:cubicBezTo>
                    <a:pt x="773381" y="997357"/>
                    <a:pt x="772956" y="1012345"/>
                    <a:pt x="772532" y="1030374"/>
                  </a:cubicBezTo>
                  <a:cubicBezTo>
                    <a:pt x="772108" y="1048403"/>
                    <a:pt x="771259" y="1069401"/>
                    <a:pt x="770977" y="1091955"/>
                  </a:cubicBezTo>
                  <a:cubicBezTo>
                    <a:pt x="770694" y="1114509"/>
                    <a:pt x="770482" y="1119104"/>
                    <a:pt x="770411" y="1143142"/>
                  </a:cubicBezTo>
                  <a:cubicBezTo>
                    <a:pt x="770340" y="1167180"/>
                    <a:pt x="770411" y="1181533"/>
                    <a:pt x="770977" y="1204087"/>
                  </a:cubicBezTo>
                  <a:cubicBezTo>
                    <a:pt x="771542" y="1226640"/>
                    <a:pt x="772037" y="1247638"/>
                    <a:pt x="772462" y="1265667"/>
                  </a:cubicBezTo>
                  <a:cubicBezTo>
                    <a:pt x="772886" y="1283696"/>
                    <a:pt x="773875" y="1298685"/>
                    <a:pt x="774299" y="1309219"/>
                  </a:cubicBezTo>
                  <a:lnTo>
                    <a:pt x="775218" y="1325763"/>
                  </a:lnTo>
                  <a:cubicBezTo>
                    <a:pt x="775218" y="1325763"/>
                    <a:pt x="775572" y="1319753"/>
                    <a:pt x="776138" y="1309219"/>
                  </a:cubicBezTo>
                  <a:cubicBezTo>
                    <a:pt x="776703" y="1298685"/>
                    <a:pt x="777552" y="1283696"/>
                    <a:pt x="777976" y="1265667"/>
                  </a:cubicBezTo>
                  <a:cubicBezTo>
                    <a:pt x="778400" y="1247638"/>
                    <a:pt x="779178" y="1226640"/>
                    <a:pt x="779461" y="1204087"/>
                  </a:cubicBezTo>
                  <a:cubicBezTo>
                    <a:pt x="779743" y="1181533"/>
                    <a:pt x="779956" y="1167180"/>
                    <a:pt x="780097" y="1143142"/>
                  </a:cubicBezTo>
                  <a:cubicBezTo>
                    <a:pt x="780238" y="1119104"/>
                    <a:pt x="780097" y="1114509"/>
                    <a:pt x="779461" y="1091955"/>
                  </a:cubicBezTo>
                  <a:cubicBezTo>
                    <a:pt x="778824" y="1069401"/>
                    <a:pt x="778471" y="1048403"/>
                    <a:pt x="777834" y="1030374"/>
                  </a:cubicBezTo>
                  <a:close/>
                  <a:moveTo>
                    <a:pt x="1222247" y="1200763"/>
                  </a:moveTo>
                  <a:cubicBezTo>
                    <a:pt x="1220409" y="1200763"/>
                    <a:pt x="1218358" y="1201471"/>
                    <a:pt x="1216308" y="1201966"/>
                  </a:cubicBezTo>
                  <a:cubicBezTo>
                    <a:pt x="1214258" y="1202461"/>
                    <a:pt x="1211995" y="1202390"/>
                    <a:pt x="1209733" y="1202814"/>
                  </a:cubicBezTo>
                  <a:cubicBezTo>
                    <a:pt x="1207379" y="1203005"/>
                    <a:pt x="1205017" y="1203005"/>
                    <a:pt x="1202663" y="1202814"/>
                  </a:cubicBezTo>
                  <a:cubicBezTo>
                    <a:pt x="1200288" y="1202807"/>
                    <a:pt x="1197919" y="1202574"/>
                    <a:pt x="1195593" y="1202107"/>
                  </a:cubicBezTo>
                  <a:cubicBezTo>
                    <a:pt x="1193402" y="1201697"/>
                    <a:pt x="1191267" y="1201032"/>
                    <a:pt x="1189230" y="1200127"/>
                  </a:cubicBezTo>
                  <a:cubicBezTo>
                    <a:pt x="1187201" y="1199336"/>
                    <a:pt x="1185257" y="1198346"/>
                    <a:pt x="1183433" y="1197158"/>
                  </a:cubicBezTo>
                  <a:cubicBezTo>
                    <a:pt x="1180124" y="1194959"/>
                    <a:pt x="1177084" y="1192372"/>
                    <a:pt x="1174384" y="1189451"/>
                  </a:cubicBezTo>
                  <a:cubicBezTo>
                    <a:pt x="1171421" y="1186313"/>
                    <a:pt x="1168728" y="1182926"/>
                    <a:pt x="1166324" y="1179341"/>
                  </a:cubicBezTo>
                  <a:cubicBezTo>
                    <a:pt x="1166472" y="1183951"/>
                    <a:pt x="1167653" y="1188469"/>
                    <a:pt x="1169788" y="1192562"/>
                  </a:cubicBezTo>
                  <a:cubicBezTo>
                    <a:pt x="1170771" y="1194627"/>
                    <a:pt x="1171952" y="1196592"/>
                    <a:pt x="1173323" y="1198431"/>
                  </a:cubicBezTo>
                  <a:cubicBezTo>
                    <a:pt x="1174857" y="1200537"/>
                    <a:pt x="1176639" y="1202461"/>
                    <a:pt x="1178625" y="1204157"/>
                  </a:cubicBezTo>
                  <a:cubicBezTo>
                    <a:pt x="1180739" y="1206073"/>
                    <a:pt x="1183122" y="1207664"/>
                    <a:pt x="1185695" y="1208894"/>
                  </a:cubicBezTo>
                  <a:cubicBezTo>
                    <a:pt x="1188375" y="1210146"/>
                    <a:pt x="1191168" y="1211142"/>
                    <a:pt x="1194038" y="1211864"/>
                  </a:cubicBezTo>
                  <a:cubicBezTo>
                    <a:pt x="1196937" y="1212295"/>
                    <a:pt x="1199870" y="1212486"/>
                    <a:pt x="1202805" y="1212429"/>
                  </a:cubicBezTo>
                  <a:cubicBezTo>
                    <a:pt x="1205548" y="1212330"/>
                    <a:pt x="1208277" y="1211927"/>
                    <a:pt x="1210935" y="1211227"/>
                  </a:cubicBezTo>
                  <a:cubicBezTo>
                    <a:pt x="1215573" y="1210167"/>
                    <a:pt x="1220006" y="1208371"/>
                    <a:pt x="1224085" y="1205925"/>
                  </a:cubicBezTo>
                  <a:cubicBezTo>
                    <a:pt x="1226955" y="1204320"/>
                    <a:pt x="1229635" y="1202404"/>
                    <a:pt x="1232074" y="1200198"/>
                  </a:cubicBezTo>
                  <a:cubicBezTo>
                    <a:pt x="1233042" y="1199434"/>
                    <a:pt x="1233968" y="1198607"/>
                    <a:pt x="1234831" y="1197723"/>
                  </a:cubicBezTo>
                  <a:lnTo>
                    <a:pt x="1231225" y="1198501"/>
                  </a:lnTo>
                  <a:cubicBezTo>
                    <a:pt x="1229034" y="1198926"/>
                    <a:pt x="1225994" y="1200057"/>
                    <a:pt x="1222176" y="1200763"/>
                  </a:cubicBezTo>
                  <a:close/>
                  <a:moveTo>
                    <a:pt x="833404" y="2270329"/>
                  </a:moveTo>
                  <a:cubicBezTo>
                    <a:pt x="861118" y="2261350"/>
                    <a:pt x="895336" y="2258522"/>
                    <a:pt x="923050" y="2269551"/>
                  </a:cubicBezTo>
                  <a:cubicBezTo>
                    <a:pt x="926160" y="2270541"/>
                    <a:pt x="929200" y="2271531"/>
                    <a:pt x="932382" y="2272379"/>
                  </a:cubicBezTo>
                  <a:cubicBezTo>
                    <a:pt x="906153" y="2249260"/>
                    <a:pt x="859774" y="2244523"/>
                    <a:pt x="833333" y="2270329"/>
                  </a:cubicBezTo>
                  <a:close/>
                  <a:moveTo>
                    <a:pt x="853129" y="3004276"/>
                  </a:moveTo>
                  <a:cubicBezTo>
                    <a:pt x="852634" y="2997984"/>
                    <a:pt x="852280" y="2993035"/>
                    <a:pt x="852209" y="2989641"/>
                  </a:cubicBezTo>
                  <a:lnTo>
                    <a:pt x="852209" y="2984480"/>
                  </a:lnTo>
                  <a:cubicBezTo>
                    <a:pt x="852209" y="2984480"/>
                    <a:pt x="852209" y="2986248"/>
                    <a:pt x="852209" y="2989641"/>
                  </a:cubicBezTo>
                  <a:cubicBezTo>
                    <a:pt x="852209" y="2993035"/>
                    <a:pt x="851715" y="2998055"/>
                    <a:pt x="851856" y="3004418"/>
                  </a:cubicBezTo>
                  <a:cubicBezTo>
                    <a:pt x="851998" y="3022008"/>
                    <a:pt x="853793" y="3039556"/>
                    <a:pt x="857229" y="3056807"/>
                  </a:cubicBezTo>
                  <a:cubicBezTo>
                    <a:pt x="861400" y="3078017"/>
                    <a:pt x="867693" y="3102904"/>
                    <a:pt x="871369" y="3129276"/>
                  </a:cubicBezTo>
                  <a:cubicBezTo>
                    <a:pt x="873808" y="3142497"/>
                    <a:pt x="873808" y="3156071"/>
                    <a:pt x="871369" y="3169293"/>
                  </a:cubicBezTo>
                  <a:cubicBezTo>
                    <a:pt x="870110" y="3175514"/>
                    <a:pt x="867035" y="3181170"/>
                    <a:pt x="862532" y="3185625"/>
                  </a:cubicBezTo>
                  <a:cubicBezTo>
                    <a:pt x="857745" y="3189654"/>
                    <a:pt x="851814" y="3192129"/>
                    <a:pt x="845564" y="3192695"/>
                  </a:cubicBezTo>
                  <a:cubicBezTo>
                    <a:pt x="838840" y="3193543"/>
                    <a:pt x="832032" y="3193402"/>
                    <a:pt x="825344" y="3192341"/>
                  </a:cubicBezTo>
                  <a:cubicBezTo>
                    <a:pt x="822233" y="3192341"/>
                    <a:pt x="818274" y="3191139"/>
                    <a:pt x="815163" y="3190503"/>
                  </a:cubicBezTo>
                  <a:cubicBezTo>
                    <a:pt x="812512" y="3189796"/>
                    <a:pt x="810080" y="3188523"/>
                    <a:pt x="808094" y="3186614"/>
                  </a:cubicBezTo>
                  <a:cubicBezTo>
                    <a:pt x="803767" y="3182160"/>
                    <a:pt x="800911" y="3176504"/>
                    <a:pt x="799893" y="3170353"/>
                  </a:cubicBezTo>
                  <a:cubicBezTo>
                    <a:pt x="798571" y="3163919"/>
                    <a:pt x="797948" y="3157344"/>
                    <a:pt x="798054" y="3150769"/>
                  </a:cubicBezTo>
                  <a:cubicBezTo>
                    <a:pt x="798287" y="3137972"/>
                    <a:pt x="799518" y="3125175"/>
                    <a:pt x="801730" y="3112590"/>
                  </a:cubicBezTo>
                  <a:cubicBezTo>
                    <a:pt x="802791" y="3106580"/>
                    <a:pt x="803993" y="3100713"/>
                    <a:pt x="805265" y="3095057"/>
                  </a:cubicBezTo>
                  <a:cubicBezTo>
                    <a:pt x="806538" y="3089400"/>
                    <a:pt x="808376" y="3084310"/>
                    <a:pt x="809508" y="3078583"/>
                  </a:cubicBezTo>
                  <a:cubicBezTo>
                    <a:pt x="811261" y="3068756"/>
                    <a:pt x="812441" y="3058857"/>
                    <a:pt x="813043" y="3048889"/>
                  </a:cubicBezTo>
                  <a:cubicBezTo>
                    <a:pt x="813537" y="3040051"/>
                    <a:pt x="814032" y="3032344"/>
                    <a:pt x="814457" y="3026052"/>
                  </a:cubicBezTo>
                  <a:cubicBezTo>
                    <a:pt x="815022" y="3013397"/>
                    <a:pt x="815022" y="3006115"/>
                    <a:pt x="815022" y="3006115"/>
                  </a:cubicBezTo>
                  <a:cubicBezTo>
                    <a:pt x="815022" y="3006115"/>
                    <a:pt x="814174" y="3013185"/>
                    <a:pt x="812548" y="3025911"/>
                  </a:cubicBezTo>
                  <a:lnTo>
                    <a:pt x="809437" y="3048464"/>
                  </a:lnTo>
                  <a:cubicBezTo>
                    <a:pt x="808094" y="3057161"/>
                    <a:pt x="806609" y="3067059"/>
                    <a:pt x="804205" y="3077381"/>
                  </a:cubicBezTo>
                  <a:cubicBezTo>
                    <a:pt x="803003" y="3082259"/>
                    <a:pt x="800811" y="3087774"/>
                    <a:pt x="799256" y="3093501"/>
                  </a:cubicBezTo>
                  <a:cubicBezTo>
                    <a:pt x="797701" y="3099228"/>
                    <a:pt x="796145" y="3105096"/>
                    <a:pt x="794802" y="3111247"/>
                  </a:cubicBezTo>
                  <a:cubicBezTo>
                    <a:pt x="791798" y="3124185"/>
                    <a:pt x="790072" y="3137406"/>
                    <a:pt x="789641" y="3150698"/>
                  </a:cubicBezTo>
                  <a:cubicBezTo>
                    <a:pt x="789486" y="3157839"/>
                    <a:pt x="790080" y="3164909"/>
                    <a:pt x="791409" y="3171909"/>
                  </a:cubicBezTo>
                  <a:cubicBezTo>
                    <a:pt x="792646" y="3179898"/>
                    <a:pt x="796322" y="3187321"/>
                    <a:pt x="801943" y="3193119"/>
                  </a:cubicBezTo>
                  <a:cubicBezTo>
                    <a:pt x="805103" y="3196088"/>
                    <a:pt x="808977" y="3198209"/>
                    <a:pt x="813184" y="3199270"/>
                  </a:cubicBezTo>
                  <a:cubicBezTo>
                    <a:pt x="817214" y="3200189"/>
                    <a:pt x="820254" y="3200896"/>
                    <a:pt x="824213" y="3201462"/>
                  </a:cubicBezTo>
                  <a:cubicBezTo>
                    <a:pt x="831799" y="3202734"/>
                    <a:pt x="839533" y="3203017"/>
                    <a:pt x="847190" y="3202168"/>
                  </a:cubicBezTo>
                  <a:cubicBezTo>
                    <a:pt x="855405" y="3201249"/>
                    <a:pt x="863125" y="3197785"/>
                    <a:pt x="869248" y="3192200"/>
                  </a:cubicBezTo>
                  <a:cubicBezTo>
                    <a:pt x="875038" y="3186402"/>
                    <a:pt x="878934" y="3179049"/>
                    <a:pt x="880418" y="3170989"/>
                  </a:cubicBezTo>
                  <a:cubicBezTo>
                    <a:pt x="882942" y="3156708"/>
                    <a:pt x="882794" y="3142073"/>
                    <a:pt x="879994" y="3127862"/>
                  </a:cubicBezTo>
                  <a:cubicBezTo>
                    <a:pt x="876035" y="3100429"/>
                    <a:pt x="867975" y="3076250"/>
                    <a:pt x="863097" y="3055252"/>
                  </a:cubicBezTo>
                  <a:cubicBezTo>
                    <a:pt x="858424" y="3038566"/>
                    <a:pt x="855073" y="3021506"/>
                    <a:pt x="853058" y="3004276"/>
                  </a:cubicBezTo>
                  <a:close/>
                  <a:moveTo>
                    <a:pt x="828596" y="387843"/>
                  </a:moveTo>
                  <a:lnTo>
                    <a:pt x="833828" y="388621"/>
                  </a:lnTo>
                  <a:lnTo>
                    <a:pt x="829232" y="386005"/>
                  </a:lnTo>
                  <a:cubicBezTo>
                    <a:pt x="825132" y="383750"/>
                    <a:pt x="820848" y="381834"/>
                    <a:pt x="816436" y="380278"/>
                  </a:cubicBezTo>
                  <a:cubicBezTo>
                    <a:pt x="813544" y="379076"/>
                    <a:pt x="810561" y="378086"/>
                    <a:pt x="807528" y="377309"/>
                  </a:cubicBezTo>
                  <a:cubicBezTo>
                    <a:pt x="804276" y="376531"/>
                    <a:pt x="800953" y="375470"/>
                    <a:pt x="797347" y="374834"/>
                  </a:cubicBezTo>
                  <a:cubicBezTo>
                    <a:pt x="793741" y="374198"/>
                    <a:pt x="790277" y="373491"/>
                    <a:pt x="786177" y="373208"/>
                  </a:cubicBezTo>
                  <a:cubicBezTo>
                    <a:pt x="782076" y="372925"/>
                    <a:pt x="778471" y="372854"/>
                    <a:pt x="774512" y="372854"/>
                  </a:cubicBezTo>
                  <a:cubicBezTo>
                    <a:pt x="766855" y="372854"/>
                    <a:pt x="759219" y="373519"/>
                    <a:pt x="751676" y="374834"/>
                  </a:cubicBezTo>
                  <a:cubicBezTo>
                    <a:pt x="748219" y="375442"/>
                    <a:pt x="744797" y="376220"/>
                    <a:pt x="741425" y="377167"/>
                  </a:cubicBezTo>
                  <a:cubicBezTo>
                    <a:pt x="738243" y="378086"/>
                    <a:pt x="735203" y="379005"/>
                    <a:pt x="732517" y="380066"/>
                  </a:cubicBezTo>
                  <a:cubicBezTo>
                    <a:pt x="726394" y="382215"/>
                    <a:pt x="720590" y="385185"/>
                    <a:pt x="715266" y="388904"/>
                  </a:cubicBezTo>
                  <a:cubicBezTo>
                    <a:pt x="715266" y="388904"/>
                    <a:pt x="722831" y="387136"/>
                    <a:pt x="733931" y="385439"/>
                  </a:cubicBezTo>
                  <a:cubicBezTo>
                    <a:pt x="739445" y="384591"/>
                    <a:pt x="745879" y="383813"/>
                    <a:pt x="752807" y="383318"/>
                  </a:cubicBezTo>
                  <a:cubicBezTo>
                    <a:pt x="756271" y="382965"/>
                    <a:pt x="759877" y="382894"/>
                    <a:pt x="763483" y="382682"/>
                  </a:cubicBezTo>
                  <a:cubicBezTo>
                    <a:pt x="767088" y="382470"/>
                    <a:pt x="770553" y="382682"/>
                    <a:pt x="774441" y="382682"/>
                  </a:cubicBezTo>
                  <a:cubicBezTo>
                    <a:pt x="781511" y="382682"/>
                    <a:pt x="789146" y="383247"/>
                    <a:pt x="796075" y="383742"/>
                  </a:cubicBezTo>
                  <a:lnTo>
                    <a:pt x="806043" y="384803"/>
                  </a:lnTo>
                  <a:cubicBezTo>
                    <a:pt x="809225" y="384803"/>
                    <a:pt x="812194" y="385722"/>
                    <a:pt x="814951" y="386076"/>
                  </a:cubicBezTo>
                  <a:cubicBezTo>
                    <a:pt x="817708" y="386429"/>
                    <a:pt x="820395" y="386712"/>
                    <a:pt x="822587" y="387207"/>
                  </a:cubicBezTo>
                  <a:close/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22" y="1526130"/>
                  </a:cubicBezTo>
                  <a:cubicBezTo>
                    <a:pt x="1388198" y="1522234"/>
                    <a:pt x="1386246" y="1517992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041" y="65022"/>
                  </a:cubicBezTo>
                  <a:cubicBezTo>
                    <a:pt x="891030" y="34974"/>
                    <a:pt x="861054" y="13516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06" y="709702"/>
                    <a:pt x="317402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48" y="1096882"/>
                    <a:pt x="461747" y="1061150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lnTo>
                    <a:pt x="935280" y="3109691"/>
                  </a:ln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75289" y="2903174"/>
                  </a:move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681" y="2326628"/>
                    <a:pt x="794060" y="2340881"/>
                    <a:pt x="792186" y="2354887"/>
                  </a:cubicBezTo>
                  <a:cubicBezTo>
                    <a:pt x="790560" y="2382390"/>
                    <a:pt x="786036" y="2409751"/>
                    <a:pt x="783773" y="2437183"/>
                  </a:cubicBezTo>
                  <a:cubicBezTo>
                    <a:pt x="780521" y="2476917"/>
                    <a:pt x="780875" y="2516722"/>
                    <a:pt x="779319" y="2556527"/>
                  </a:cubicBezTo>
                  <a:cubicBezTo>
                    <a:pt x="778329" y="2581272"/>
                    <a:pt x="778258" y="2606017"/>
                    <a:pt x="779319" y="2630621"/>
                  </a:cubicBezTo>
                  <a:cubicBezTo>
                    <a:pt x="780451" y="2658407"/>
                    <a:pt x="783915" y="2685980"/>
                    <a:pt x="785187" y="2713766"/>
                  </a:cubicBezTo>
                  <a:cubicBezTo>
                    <a:pt x="788227" y="2777326"/>
                    <a:pt x="781369" y="2840321"/>
                    <a:pt x="775289" y="2903174"/>
                  </a:cubicBezTo>
                  <a:close/>
                  <a:moveTo>
                    <a:pt x="1534947" y="1668875"/>
                  </a:moveTo>
                  <a:cubicBezTo>
                    <a:pt x="1535442" y="1668875"/>
                    <a:pt x="1535584" y="1668875"/>
                    <a:pt x="1534947" y="1668875"/>
                  </a:cubicBezTo>
                  <a:cubicBezTo>
                    <a:pt x="1530069" y="1669723"/>
                    <a:pt x="1533533" y="1668875"/>
                    <a:pt x="1534947" y="1668875"/>
                  </a:cubicBezTo>
                  <a:cubicBezTo>
                    <a:pt x="1525120" y="1669604"/>
                    <a:pt x="1515265" y="1668006"/>
                    <a:pt x="1506173" y="1664209"/>
                  </a:cubicBezTo>
                  <a:cubicBezTo>
                    <a:pt x="1490973" y="1658765"/>
                    <a:pt x="1482065" y="1647806"/>
                    <a:pt x="1470328" y="1637413"/>
                  </a:cubicBezTo>
                  <a:cubicBezTo>
                    <a:pt x="1465097" y="1632747"/>
                    <a:pt x="1447705" y="1621293"/>
                    <a:pt x="1445301" y="1635292"/>
                  </a:cubicBezTo>
                  <a:cubicBezTo>
                    <a:pt x="1445435" y="1640835"/>
                    <a:pt x="1446892" y="1646265"/>
                    <a:pt x="1449543" y="1651129"/>
                  </a:cubicBezTo>
                  <a:cubicBezTo>
                    <a:pt x="1462587" y="1681728"/>
                    <a:pt x="1478098" y="1711211"/>
                    <a:pt x="1495921" y="1739293"/>
                  </a:cubicBezTo>
                  <a:cubicBezTo>
                    <a:pt x="1500164" y="1746364"/>
                    <a:pt x="1506738" y="1754353"/>
                    <a:pt x="1507304" y="1762837"/>
                  </a:cubicBezTo>
                  <a:cubicBezTo>
                    <a:pt x="1508647" y="1782279"/>
                    <a:pt x="1489064" y="1762837"/>
                    <a:pt x="1484963" y="1757676"/>
                  </a:cubicBezTo>
                  <a:cubicBezTo>
                    <a:pt x="1468844" y="1737455"/>
                    <a:pt x="1457461" y="1711861"/>
                    <a:pt x="1438231" y="1694045"/>
                  </a:cubicBezTo>
                  <a:cubicBezTo>
                    <a:pt x="1430030" y="1686975"/>
                    <a:pt x="1420062" y="1686975"/>
                    <a:pt x="1420132" y="1699842"/>
                  </a:cubicBezTo>
                  <a:cubicBezTo>
                    <a:pt x="1420726" y="1708164"/>
                    <a:pt x="1422508" y="1716351"/>
                    <a:pt x="1425435" y="1724163"/>
                  </a:cubicBezTo>
                  <a:cubicBezTo>
                    <a:pt x="1429889" y="1738799"/>
                    <a:pt x="1435403" y="1753151"/>
                    <a:pt x="1440776" y="1767503"/>
                  </a:cubicBezTo>
                  <a:cubicBezTo>
                    <a:pt x="1445068" y="1777628"/>
                    <a:pt x="1448469" y="1788112"/>
                    <a:pt x="1450957" y="1798824"/>
                  </a:cubicBezTo>
                  <a:cubicBezTo>
                    <a:pt x="1452583" y="1807873"/>
                    <a:pt x="1448624" y="1823357"/>
                    <a:pt x="1438656" y="1811691"/>
                  </a:cubicBezTo>
                  <a:cubicBezTo>
                    <a:pt x="1431593" y="1801538"/>
                    <a:pt x="1426043" y="1790417"/>
                    <a:pt x="1422183" y="1778674"/>
                  </a:cubicBezTo>
                  <a:cubicBezTo>
                    <a:pt x="1416103" y="1764534"/>
                    <a:pt x="1411437" y="1749191"/>
                    <a:pt x="1405993" y="1734556"/>
                  </a:cubicBezTo>
                  <a:cubicBezTo>
                    <a:pt x="1403660" y="1728264"/>
                    <a:pt x="1398923" y="1705216"/>
                    <a:pt x="1389237" y="1704791"/>
                  </a:cubicBezTo>
                  <a:cubicBezTo>
                    <a:pt x="1377501" y="1704296"/>
                    <a:pt x="1380329" y="1728476"/>
                    <a:pt x="1380612" y="1734698"/>
                  </a:cubicBezTo>
                  <a:cubicBezTo>
                    <a:pt x="1381177" y="1749333"/>
                    <a:pt x="1383086" y="1763897"/>
                    <a:pt x="1384076" y="1778532"/>
                  </a:cubicBezTo>
                  <a:cubicBezTo>
                    <a:pt x="1384571" y="1785603"/>
                    <a:pt x="1387682" y="1806813"/>
                    <a:pt x="1380329" y="1812257"/>
                  </a:cubicBezTo>
                  <a:cubicBezTo>
                    <a:pt x="1368876" y="1820458"/>
                    <a:pt x="1367603" y="1785744"/>
                    <a:pt x="1367250" y="1781431"/>
                  </a:cubicBezTo>
                  <a:cubicBezTo>
                    <a:pt x="1366493" y="1772473"/>
                    <a:pt x="1365645" y="1763494"/>
                    <a:pt x="1364705" y="1754494"/>
                  </a:cubicBezTo>
                  <a:cubicBezTo>
                    <a:pt x="1363998" y="1746929"/>
                    <a:pt x="1360958" y="1691429"/>
                    <a:pt x="1341162" y="1705003"/>
                  </a:cubicBezTo>
                  <a:cubicBezTo>
                    <a:pt x="1331476" y="1711508"/>
                    <a:pt x="1335365" y="1731870"/>
                    <a:pt x="1336284" y="1741202"/>
                  </a:cubicBezTo>
                  <a:cubicBezTo>
                    <a:pt x="1337556" y="1752140"/>
                    <a:pt x="1338122" y="1763141"/>
                    <a:pt x="1337981" y="1774149"/>
                  </a:cubicBezTo>
                  <a:cubicBezTo>
                    <a:pt x="1337627" y="1781219"/>
                    <a:pt x="1333527" y="1798824"/>
                    <a:pt x="1326669" y="1784683"/>
                  </a:cubicBezTo>
                  <a:cubicBezTo>
                    <a:pt x="1320730" y="1772311"/>
                    <a:pt x="1321861" y="1757958"/>
                    <a:pt x="1320942" y="1744737"/>
                  </a:cubicBezTo>
                  <a:cubicBezTo>
                    <a:pt x="1319882" y="1728547"/>
                    <a:pt x="1317902" y="1712427"/>
                    <a:pt x="1316205" y="1696307"/>
                  </a:cubicBezTo>
                  <a:cubicBezTo>
                    <a:pt x="1316043" y="1690305"/>
                    <a:pt x="1315265" y="1684330"/>
                    <a:pt x="1313872" y="1678490"/>
                  </a:cubicBezTo>
                  <a:cubicBezTo>
                    <a:pt x="1307439" y="1658553"/>
                    <a:pt x="1298884" y="1639605"/>
                    <a:pt x="1293935" y="1619102"/>
                  </a:cubicBezTo>
                  <a:cubicBezTo>
                    <a:pt x="1289906" y="1602275"/>
                    <a:pt x="1297611" y="1585024"/>
                    <a:pt x="1291107" y="1565581"/>
                  </a:cubicBezTo>
                  <a:cubicBezTo>
                    <a:pt x="1253283" y="1456489"/>
                    <a:pt x="1188594" y="1359063"/>
                    <a:pt x="1152467" y="1249406"/>
                  </a:cubicBezTo>
                  <a:cubicBezTo>
                    <a:pt x="1143693" y="1220730"/>
                    <a:pt x="1136447" y="1191608"/>
                    <a:pt x="1130763" y="1162161"/>
                  </a:cubicBezTo>
                  <a:cubicBezTo>
                    <a:pt x="1124152" y="1132714"/>
                    <a:pt x="1115386" y="1103790"/>
                    <a:pt x="1104533" y="1075623"/>
                  </a:cubicBezTo>
                  <a:cubicBezTo>
                    <a:pt x="1095979" y="1052645"/>
                    <a:pt x="1085798" y="1030445"/>
                    <a:pt x="1076254" y="1007750"/>
                  </a:cubicBezTo>
                  <a:cubicBezTo>
                    <a:pt x="1074699" y="1002900"/>
                    <a:pt x="1074699" y="997682"/>
                    <a:pt x="1076254" y="992832"/>
                  </a:cubicBezTo>
                  <a:cubicBezTo>
                    <a:pt x="1076254" y="990216"/>
                    <a:pt x="1097463" y="837290"/>
                    <a:pt x="1092585" y="835381"/>
                  </a:cubicBezTo>
                  <a:cubicBezTo>
                    <a:pt x="1087707" y="833472"/>
                    <a:pt x="1062609" y="1007325"/>
                    <a:pt x="1061336" y="1014749"/>
                  </a:cubicBezTo>
                  <a:lnTo>
                    <a:pt x="1061336" y="1013971"/>
                  </a:lnTo>
                  <a:lnTo>
                    <a:pt x="1027825" y="1117690"/>
                  </a:lnTo>
                  <a:cubicBezTo>
                    <a:pt x="1027189" y="1120094"/>
                    <a:pt x="1026411" y="1122455"/>
                    <a:pt x="1025492" y="1124760"/>
                  </a:cubicBezTo>
                  <a:cubicBezTo>
                    <a:pt x="1024191" y="1130289"/>
                    <a:pt x="1023385" y="1135916"/>
                    <a:pt x="1023088" y="1141587"/>
                  </a:cubicBezTo>
                  <a:cubicBezTo>
                    <a:pt x="1023088" y="1163999"/>
                    <a:pt x="1023442" y="1186341"/>
                    <a:pt x="1023654" y="1208753"/>
                  </a:cubicBezTo>
                  <a:cubicBezTo>
                    <a:pt x="1023654" y="1237881"/>
                    <a:pt x="1025209" y="1267081"/>
                    <a:pt x="1025139" y="1296281"/>
                  </a:cubicBezTo>
                  <a:cubicBezTo>
                    <a:pt x="1025139" y="1300664"/>
                    <a:pt x="1025139" y="1305047"/>
                    <a:pt x="1025139" y="1309502"/>
                  </a:cubicBezTo>
                  <a:cubicBezTo>
                    <a:pt x="1025139" y="1317986"/>
                    <a:pt x="1021957" y="1325763"/>
                    <a:pt x="1021391" y="1333964"/>
                  </a:cubicBezTo>
                  <a:cubicBezTo>
                    <a:pt x="1021844" y="1342773"/>
                    <a:pt x="1023484" y="1351477"/>
                    <a:pt x="1026270" y="1359841"/>
                  </a:cubicBezTo>
                  <a:cubicBezTo>
                    <a:pt x="1028766" y="1371719"/>
                    <a:pt x="1031127" y="1383505"/>
                    <a:pt x="1033340" y="1395191"/>
                  </a:cubicBezTo>
                  <a:cubicBezTo>
                    <a:pt x="1043372" y="1441409"/>
                    <a:pt x="1050088" y="1488284"/>
                    <a:pt x="1053418" y="1535462"/>
                  </a:cubicBezTo>
                  <a:cubicBezTo>
                    <a:pt x="1055610" y="1582549"/>
                    <a:pt x="1053418" y="1630484"/>
                    <a:pt x="1051297" y="1677571"/>
                  </a:cubicBezTo>
                  <a:cubicBezTo>
                    <a:pt x="1049176" y="1724658"/>
                    <a:pt x="1047267" y="1771604"/>
                    <a:pt x="1043025" y="1818478"/>
                  </a:cubicBezTo>
                  <a:cubicBezTo>
                    <a:pt x="1035157" y="1913699"/>
                    <a:pt x="1019073" y="2008056"/>
                    <a:pt x="994950" y="2100505"/>
                  </a:cubicBezTo>
                  <a:cubicBezTo>
                    <a:pt x="983002" y="2145117"/>
                    <a:pt x="968580" y="2189588"/>
                    <a:pt x="964408" y="2235827"/>
                  </a:cubicBezTo>
                  <a:cubicBezTo>
                    <a:pt x="962330" y="2261604"/>
                    <a:pt x="963235" y="2287530"/>
                    <a:pt x="967095" y="2313103"/>
                  </a:cubicBezTo>
                  <a:cubicBezTo>
                    <a:pt x="974165" y="2359483"/>
                    <a:pt x="989719" y="2403954"/>
                    <a:pt x="995374" y="2450475"/>
                  </a:cubicBezTo>
                  <a:cubicBezTo>
                    <a:pt x="1000316" y="2496346"/>
                    <a:pt x="997785" y="2542719"/>
                    <a:pt x="987880" y="2587777"/>
                  </a:cubicBezTo>
                  <a:cubicBezTo>
                    <a:pt x="975155" y="2651408"/>
                    <a:pt x="954298" y="2712988"/>
                    <a:pt x="935846" y="2774922"/>
                  </a:cubicBezTo>
                  <a:cubicBezTo>
                    <a:pt x="921706" y="2821302"/>
                    <a:pt x="907567" y="2867611"/>
                    <a:pt x="894558" y="2914203"/>
                  </a:cubicBezTo>
                  <a:cubicBezTo>
                    <a:pt x="889114" y="2933434"/>
                    <a:pt x="883529" y="2952806"/>
                    <a:pt x="879429" y="2972390"/>
                  </a:cubicBezTo>
                  <a:cubicBezTo>
                    <a:pt x="875901" y="2984063"/>
                    <a:pt x="874635" y="2996301"/>
                    <a:pt x="875682" y="3008448"/>
                  </a:cubicBezTo>
                  <a:cubicBezTo>
                    <a:pt x="883897" y="3037117"/>
                    <a:pt x="894028" y="3065221"/>
                    <a:pt x="906011" y="3092511"/>
                  </a:cubicBezTo>
                  <a:cubicBezTo>
                    <a:pt x="912127" y="3101490"/>
                    <a:pt x="919239" y="3109762"/>
                    <a:pt x="927221" y="3117115"/>
                  </a:cubicBezTo>
                  <a:lnTo>
                    <a:pt x="939805" y="3129629"/>
                  </a:lnTo>
                  <a:lnTo>
                    <a:pt x="946380" y="3136699"/>
                  </a:lnTo>
                  <a:cubicBezTo>
                    <a:pt x="948430" y="3138891"/>
                    <a:pt x="950339" y="3141295"/>
                    <a:pt x="952389" y="3143769"/>
                  </a:cubicBezTo>
                  <a:cubicBezTo>
                    <a:pt x="959954" y="3153173"/>
                    <a:pt x="966105" y="3165969"/>
                    <a:pt x="961298" y="3175726"/>
                  </a:cubicBezTo>
                  <a:cubicBezTo>
                    <a:pt x="958413" y="3180887"/>
                    <a:pt x="953733" y="3184847"/>
                    <a:pt x="948148" y="3186756"/>
                  </a:cubicBezTo>
                  <a:cubicBezTo>
                    <a:pt x="941672" y="3188877"/>
                    <a:pt x="934877" y="3189866"/>
                    <a:pt x="928069" y="3189584"/>
                  </a:cubicBezTo>
                  <a:cubicBezTo>
                    <a:pt x="919889" y="3189442"/>
                    <a:pt x="911731" y="3190361"/>
                    <a:pt x="903819" y="3192482"/>
                  </a:cubicBezTo>
                  <a:cubicBezTo>
                    <a:pt x="896446" y="3195240"/>
                    <a:pt x="889220" y="3198351"/>
                    <a:pt x="882186" y="3201886"/>
                  </a:cubicBezTo>
                  <a:cubicBezTo>
                    <a:pt x="868477" y="3207329"/>
                    <a:pt x="853878" y="3210228"/>
                    <a:pt x="839130" y="3210370"/>
                  </a:cubicBezTo>
                  <a:cubicBezTo>
                    <a:pt x="825761" y="3210299"/>
                    <a:pt x="812512" y="3207895"/>
                    <a:pt x="799963" y="3203300"/>
                  </a:cubicBezTo>
                  <a:cubicBezTo>
                    <a:pt x="783561" y="3197290"/>
                    <a:pt x="772462" y="3153809"/>
                    <a:pt x="782218" y="3101137"/>
                  </a:cubicBezTo>
                  <a:cubicBezTo>
                    <a:pt x="782642" y="3098662"/>
                    <a:pt x="780592" y="3063029"/>
                    <a:pt x="780592" y="3063029"/>
                  </a:cubicBezTo>
                  <a:cubicBezTo>
                    <a:pt x="780592" y="3043798"/>
                    <a:pt x="780592" y="3024638"/>
                    <a:pt x="780592" y="3005407"/>
                  </a:cubicBezTo>
                  <a:cubicBezTo>
                    <a:pt x="781369" y="2927071"/>
                    <a:pt x="795156" y="2849865"/>
                    <a:pt x="798266" y="2771175"/>
                  </a:cubicBezTo>
                  <a:cubicBezTo>
                    <a:pt x="800105" y="2724159"/>
                    <a:pt x="794661" y="2677921"/>
                    <a:pt x="792964" y="2631046"/>
                  </a:cubicBezTo>
                  <a:cubicBezTo>
                    <a:pt x="791833" y="2598311"/>
                    <a:pt x="792964" y="2565647"/>
                    <a:pt x="794590" y="2532983"/>
                  </a:cubicBezTo>
                  <a:cubicBezTo>
                    <a:pt x="796358" y="2491623"/>
                    <a:pt x="796428" y="2450546"/>
                    <a:pt x="800811" y="2409327"/>
                  </a:cubicBezTo>
                  <a:cubicBezTo>
                    <a:pt x="804170" y="2386137"/>
                    <a:pt x="806008" y="2362756"/>
                    <a:pt x="806326" y="2339333"/>
                  </a:cubicBezTo>
                  <a:cubicBezTo>
                    <a:pt x="806510" y="2331386"/>
                    <a:pt x="805654" y="2323447"/>
                    <a:pt x="803781" y="2315719"/>
                  </a:cubicBezTo>
                  <a:cubicBezTo>
                    <a:pt x="800811" y="2305891"/>
                    <a:pt x="795580" y="2296983"/>
                    <a:pt x="793176" y="2286802"/>
                  </a:cubicBezTo>
                  <a:cubicBezTo>
                    <a:pt x="788758" y="2264036"/>
                    <a:pt x="788758" y="2240634"/>
                    <a:pt x="793176" y="2217869"/>
                  </a:cubicBezTo>
                  <a:cubicBezTo>
                    <a:pt x="795509" y="2195138"/>
                    <a:pt x="794866" y="2172203"/>
                    <a:pt x="791267" y="2149642"/>
                  </a:cubicBezTo>
                  <a:cubicBezTo>
                    <a:pt x="786106" y="2104676"/>
                    <a:pt x="782218" y="2060205"/>
                    <a:pt x="781228" y="2015310"/>
                  </a:cubicBezTo>
                  <a:cubicBezTo>
                    <a:pt x="779814" y="1951679"/>
                    <a:pt x="781228" y="1888048"/>
                    <a:pt x="780521" y="1824417"/>
                  </a:cubicBezTo>
                  <a:lnTo>
                    <a:pt x="779673" y="1754423"/>
                  </a:lnTo>
                  <a:lnTo>
                    <a:pt x="779248" y="1723951"/>
                  </a:lnTo>
                  <a:cubicBezTo>
                    <a:pt x="778506" y="1718507"/>
                    <a:pt x="778506" y="1712992"/>
                    <a:pt x="779248" y="1707549"/>
                  </a:cubicBezTo>
                  <a:cubicBezTo>
                    <a:pt x="782303" y="1710829"/>
                    <a:pt x="785639" y="1713834"/>
                    <a:pt x="789217" y="1716528"/>
                  </a:cubicBezTo>
                  <a:cubicBezTo>
                    <a:pt x="794067" y="1720289"/>
                    <a:pt x="799228" y="1723647"/>
                    <a:pt x="804629" y="1726567"/>
                  </a:cubicBezTo>
                  <a:lnTo>
                    <a:pt x="814032" y="1731233"/>
                  </a:lnTo>
                  <a:lnTo>
                    <a:pt x="824425" y="1735334"/>
                  </a:lnTo>
                  <a:lnTo>
                    <a:pt x="835595" y="1738869"/>
                  </a:lnTo>
                  <a:cubicBezTo>
                    <a:pt x="839484" y="1739859"/>
                    <a:pt x="843443" y="1740707"/>
                    <a:pt x="847473" y="1741626"/>
                  </a:cubicBezTo>
                  <a:cubicBezTo>
                    <a:pt x="855808" y="1743274"/>
                    <a:pt x="864235" y="1744433"/>
                    <a:pt x="872712" y="1745091"/>
                  </a:cubicBezTo>
                  <a:cubicBezTo>
                    <a:pt x="881832" y="1745939"/>
                    <a:pt x="889397" y="1745798"/>
                    <a:pt x="898588" y="1745939"/>
                  </a:cubicBezTo>
                  <a:cubicBezTo>
                    <a:pt x="907326" y="1745614"/>
                    <a:pt x="916036" y="1744787"/>
                    <a:pt x="924676" y="1743465"/>
                  </a:cubicBezTo>
                  <a:cubicBezTo>
                    <a:pt x="928981" y="1742970"/>
                    <a:pt x="933237" y="1742121"/>
                    <a:pt x="937401" y="1740919"/>
                  </a:cubicBezTo>
                  <a:cubicBezTo>
                    <a:pt x="941523" y="1740021"/>
                    <a:pt x="945588" y="1738869"/>
                    <a:pt x="949562" y="1737455"/>
                  </a:cubicBezTo>
                  <a:cubicBezTo>
                    <a:pt x="964111" y="1732859"/>
                    <a:pt x="977558" y="1725323"/>
                    <a:pt x="989082" y="1715326"/>
                  </a:cubicBezTo>
                  <a:cubicBezTo>
                    <a:pt x="993678" y="1711430"/>
                    <a:pt x="997785" y="1706990"/>
                    <a:pt x="1001313" y="1702105"/>
                  </a:cubicBezTo>
                  <a:cubicBezTo>
                    <a:pt x="1004049" y="1698457"/>
                    <a:pt x="1006418" y="1694554"/>
                    <a:pt x="1008383" y="1690439"/>
                  </a:cubicBezTo>
                  <a:cubicBezTo>
                    <a:pt x="1010200" y="1686953"/>
                    <a:pt x="1011557" y="1683249"/>
                    <a:pt x="1012413" y="1679409"/>
                  </a:cubicBezTo>
                  <a:cubicBezTo>
                    <a:pt x="1010356" y="1682718"/>
                    <a:pt x="1007987" y="1685815"/>
                    <a:pt x="1005343" y="1688671"/>
                  </a:cubicBezTo>
                  <a:cubicBezTo>
                    <a:pt x="1002465" y="1691916"/>
                    <a:pt x="999376" y="1694964"/>
                    <a:pt x="996082" y="1697792"/>
                  </a:cubicBezTo>
                  <a:cubicBezTo>
                    <a:pt x="991896" y="1701376"/>
                    <a:pt x="987428" y="1704614"/>
                    <a:pt x="982719" y="1707478"/>
                  </a:cubicBezTo>
                  <a:cubicBezTo>
                    <a:pt x="970941" y="1714400"/>
                    <a:pt x="958123" y="1719370"/>
                    <a:pt x="944754" y="1722184"/>
                  </a:cubicBezTo>
                  <a:cubicBezTo>
                    <a:pt x="941078" y="1723089"/>
                    <a:pt x="937345" y="1723775"/>
                    <a:pt x="933584" y="1724234"/>
                  </a:cubicBezTo>
                  <a:cubicBezTo>
                    <a:pt x="929766" y="1724870"/>
                    <a:pt x="925877" y="1725365"/>
                    <a:pt x="921918" y="1725648"/>
                  </a:cubicBezTo>
                  <a:cubicBezTo>
                    <a:pt x="914142" y="1726567"/>
                    <a:pt x="906011" y="1726355"/>
                    <a:pt x="897952" y="1726497"/>
                  </a:cubicBezTo>
                  <a:cubicBezTo>
                    <a:pt x="889892" y="1726638"/>
                    <a:pt x="880984" y="1726497"/>
                    <a:pt x="873631" y="1725224"/>
                  </a:cubicBezTo>
                  <a:cubicBezTo>
                    <a:pt x="866278" y="1723951"/>
                    <a:pt x="858078" y="1723598"/>
                    <a:pt x="850654" y="1722325"/>
                  </a:cubicBezTo>
                  <a:lnTo>
                    <a:pt x="839837" y="1720204"/>
                  </a:lnTo>
                  <a:lnTo>
                    <a:pt x="829586" y="1717588"/>
                  </a:lnTo>
                  <a:cubicBezTo>
                    <a:pt x="823082" y="1715608"/>
                    <a:pt x="817002" y="1713558"/>
                    <a:pt x="811487" y="1711296"/>
                  </a:cubicBezTo>
                  <a:cubicBezTo>
                    <a:pt x="805973" y="1709033"/>
                    <a:pt x="801236" y="1706630"/>
                    <a:pt x="797347" y="1704226"/>
                  </a:cubicBezTo>
                  <a:cubicBezTo>
                    <a:pt x="793459" y="1701822"/>
                    <a:pt x="789782" y="1699489"/>
                    <a:pt x="787096" y="1697156"/>
                  </a:cubicBezTo>
                  <a:lnTo>
                    <a:pt x="783844" y="1694540"/>
                  </a:lnTo>
                  <a:cubicBezTo>
                    <a:pt x="783844" y="1693338"/>
                    <a:pt x="781652" y="1667885"/>
                    <a:pt x="781652" y="1655937"/>
                  </a:cubicBezTo>
                  <a:cubicBezTo>
                    <a:pt x="781652" y="1643988"/>
                    <a:pt x="780592" y="1631333"/>
                    <a:pt x="780097" y="1618607"/>
                  </a:cubicBezTo>
                  <a:cubicBezTo>
                    <a:pt x="779107" y="1593154"/>
                    <a:pt x="778329" y="1567702"/>
                    <a:pt x="777198" y="1548613"/>
                  </a:cubicBezTo>
                  <a:lnTo>
                    <a:pt x="775572" y="1516797"/>
                  </a:lnTo>
                  <a:lnTo>
                    <a:pt x="774299" y="1516797"/>
                  </a:lnTo>
                  <a:lnTo>
                    <a:pt x="772673" y="1548613"/>
                  </a:lnTo>
                  <a:cubicBezTo>
                    <a:pt x="771542" y="1567702"/>
                    <a:pt x="770764" y="1593154"/>
                    <a:pt x="769775" y="1618607"/>
                  </a:cubicBezTo>
                  <a:cubicBezTo>
                    <a:pt x="769280" y="1631333"/>
                    <a:pt x="768361" y="1644059"/>
                    <a:pt x="768219" y="1655937"/>
                  </a:cubicBezTo>
                  <a:cubicBezTo>
                    <a:pt x="768078" y="1667814"/>
                    <a:pt x="765604" y="1695105"/>
                    <a:pt x="762917" y="1697156"/>
                  </a:cubicBezTo>
                  <a:cubicBezTo>
                    <a:pt x="760230" y="1699206"/>
                    <a:pt x="756695" y="1701468"/>
                    <a:pt x="752666" y="1704226"/>
                  </a:cubicBezTo>
                  <a:cubicBezTo>
                    <a:pt x="748636" y="1706983"/>
                    <a:pt x="743616" y="1708892"/>
                    <a:pt x="738526" y="1711296"/>
                  </a:cubicBezTo>
                  <a:cubicBezTo>
                    <a:pt x="733436" y="1713700"/>
                    <a:pt x="726932" y="1715608"/>
                    <a:pt x="720427" y="1717588"/>
                  </a:cubicBezTo>
                  <a:lnTo>
                    <a:pt x="710176" y="1720204"/>
                  </a:lnTo>
                  <a:lnTo>
                    <a:pt x="699359" y="1722325"/>
                  </a:lnTo>
                  <a:cubicBezTo>
                    <a:pt x="692289" y="1723598"/>
                    <a:pt x="684158" y="1724588"/>
                    <a:pt x="676382" y="1725224"/>
                  </a:cubicBezTo>
                  <a:cubicBezTo>
                    <a:pt x="668605" y="1725860"/>
                    <a:pt x="659697" y="1726214"/>
                    <a:pt x="652061" y="1726497"/>
                  </a:cubicBezTo>
                  <a:cubicBezTo>
                    <a:pt x="644426" y="1726779"/>
                    <a:pt x="635872" y="1726497"/>
                    <a:pt x="628094" y="1725648"/>
                  </a:cubicBezTo>
                  <a:cubicBezTo>
                    <a:pt x="624135" y="1725648"/>
                    <a:pt x="620247" y="1724870"/>
                    <a:pt x="616500" y="1724234"/>
                  </a:cubicBezTo>
                  <a:cubicBezTo>
                    <a:pt x="612718" y="1723775"/>
                    <a:pt x="608963" y="1723089"/>
                    <a:pt x="605259" y="1722184"/>
                  </a:cubicBezTo>
                  <a:cubicBezTo>
                    <a:pt x="591890" y="1719370"/>
                    <a:pt x="579072" y="1714400"/>
                    <a:pt x="567294" y="1707478"/>
                  </a:cubicBezTo>
                  <a:cubicBezTo>
                    <a:pt x="562585" y="1704614"/>
                    <a:pt x="558117" y="1701376"/>
                    <a:pt x="553932" y="1697792"/>
                  </a:cubicBezTo>
                  <a:cubicBezTo>
                    <a:pt x="550637" y="1694964"/>
                    <a:pt x="547547" y="1691916"/>
                    <a:pt x="544670" y="1688671"/>
                  </a:cubicBezTo>
                  <a:cubicBezTo>
                    <a:pt x="542026" y="1685815"/>
                    <a:pt x="539658" y="1682718"/>
                    <a:pt x="537600" y="1679409"/>
                  </a:cubicBezTo>
                  <a:cubicBezTo>
                    <a:pt x="538463" y="1683256"/>
                    <a:pt x="539841" y="1686968"/>
                    <a:pt x="541701" y="1690439"/>
                  </a:cubicBezTo>
                  <a:cubicBezTo>
                    <a:pt x="543638" y="1694568"/>
                    <a:pt x="546006" y="1698478"/>
                    <a:pt x="548771" y="1702105"/>
                  </a:cubicBezTo>
                  <a:cubicBezTo>
                    <a:pt x="552341" y="1706955"/>
                    <a:pt x="556441" y="1711388"/>
                    <a:pt x="561001" y="1715326"/>
                  </a:cubicBezTo>
                  <a:cubicBezTo>
                    <a:pt x="572525" y="1725323"/>
                    <a:pt x="585972" y="1732859"/>
                    <a:pt x="600522" y="1737455"/>
                  </a:cubicBezTo>
                  <a:cubicBezTo>
                    <a:pt x="604502" y="1738855"/>
                    <a:pt x="608560" y="1740015"/>
                    <a:pt x="612682" y="1740919"/>
                  </a:cubicBezTo>
                  <a:cubicBezTo>
                    <a:pt x="616846" y="1742121"/>
                    <a:pt x="621103" y="1742970"/>
                    <a:pt x="625408" y="1743465"/>
                  </a:cubicBezTo>
                  <a:cubicBezTo>
                    <a:pt x="634048" y="1744787"/>
                    <a:pt x="642758" y="1745614"/>
                    <a:pt x="651496" y="1745939"/>
                  </a:cubicBezTo>
                  <a:cubicBezTo>
                    <a:pt x="660687" y="1745939"/>
                    <a:pt x="668251" y="1745939"/>
                    <a:pt x="677372" y="1745091"/>
                  </a:cubicBezTo>
                  <a:cubicBezTo>
                    <a:pt x="685848" y="1744433"/>
                    <a:pt x="694276" y="1743274"/>
                    <a:pt x="702611" y="1741626"/>
                  </a:cubicBezTo>
                  <a:cubicBezTo>
                    <a:pt x="706641" y="1740707"/>
                    <a:pt x="710600" y="1739859"/>
                    <a:pt x="714488" y="1738869"/>
                  </a:cubicBezTo>
                  <a:lnTo>
                    <a:pt x="725659" y="1735334"/>
                  </a:lnTo>
                  <a:lnTo>
                    <a:pt x="736052" y="1731233"/>
                  </a:lnTo>
                  <a:lnTo>
                    <a:pt x="745455" y="1726567"/>
                  </a:lnTo>
                  <a:cubicBezTo>
                    <a:pt x="750856" y="1723647"/>
                    <a:pt x="756017" y="1720289"/>
                    <a:pt x="760867" y="1716528"/>
                  </a:cubicBezTo>
                  <a:cubicBezTo>
                    <a:pt x="764564" y="1713714"/>
                    <a:pt x="768014" y="1710589"/>
                    <a:pt x="771189" y="1707195"/>
                  </a:cubicBezTo>
                  <a:cubicBezTo>
                    <a:pt x="771182" y="1709677"/>
                    <a:pt x="771040" y="1712151"/>
                    <a:pt x="770764" y="1714619"/>
                  </a:cubicBezTo>
                  <a:cubicBezTo>
                    <a:pt x="770764" y="1721264"/>
                    <a:pt x="770764" y="1727981"/>
                    <a:pt x="770764" y="1734698"/>
                  </a:cubicBezTo>
                  <a:cubicBezTo>
                    <a:pt x="770340" y="1770331"/>
                    <a:pt x="769895" y="1805986"/>
                    <a:pt x="769421" y="1841668"/>
                  </a:cubicBezTo>
                  <a:cubicBezTo>
                    <a:pt x="768714" y="1898795"/>
                    <a:pt x="770199" y="1955921"/>
                    <a:pt x="769068" y="2013048"/>
                  </a:cubicBezTo>
                  <a:cubicBezTo>
                    <a:pt x="768290" y="2050095"/>
                    <a:pt x="766169" y="2086789"/>
                    <a:pt x="761998" y="2123624"/>
                  </a:cubicBezTo>
                  <a:cubicBezTo>
                    <a:pt x="759948" y="2142501"/>
                    <a:pt x="757544" y="2161308"/>
                    <a:pt x="756342" y="2180185"/>
                  </a:cubicBezTo>
                  <a:cubicBezTo>
                    <a:pt x="755798" y="2198737"/>
                    <a:pt x="756533" y="2217303"/>
                    <a:pt x="758534" y="2235756"/>
                  </a:cubicBezTo>
                  <a:cubicBezTo>
                    <a:pt x="760167" y="2254471"/>
                    <a:pt x="758809" y="2273327"/>
                    <a:pt x="754504" y="2291610"/>
                  </a:cubicBezTo>
                  <a:cubicBezTo>
                    <a:pt x="750969" y="2305750"/>
                    <a:pt x="745172" y="2317416"/>
                    <a:pt x="744182" y="2332122"/>
                  </a:cubicBezTo>
                  <a:cubicBezTo>
                    <a:pt x="741566" y="2370654"/>
                    <a:pt x="751252" y="2409893"/>
                    <a:pt x="753231" y="2448637"/>
                  </a:cubicBezTo>
                  <a:cubicBezTo>
                    <a:pt x="754999" y="2478544"/>
                    <a:pt x="754504" y="2508521"/>
                    <a:pt x="755847" y="2538427"/>
                  </a:cubicBezTo>
                  <a:cubicBezTo>
                    <a:pt x="757120" y="2565011"/>
                    <a:pt x="758109" y="2591524"/>
                    <a:pt x="757544" y="2618107"/>
                  </a:cubicBezTo>
                  <a:cubicBezTo>
                    <a:pt x="756766" y="2656569"/>
                    <a:pt x="751605" y="2694818"/>
                    <a:pt x="751322" y="2733279"/>
                  </a:cubicBezTo>
                  <a:cubicBezTo>
                    <a:pt x="751344" y="2772561"/>
                    <a:pt x="753493" y="2811807"/>
                    <a:pt x="757756" y="2850855"/>
                  </a:cubicBezTo>
                  <a:cubicBezTo>
                    <a:pt x="761574" y="2889599"/>
                    <a:pt x="767371" y="2928626"/>
                    <a:pt x="769846" y="2967229"/>
                  </a:cubicBezTo>
                  <a:cubicBezTo>
                    <a:pt x="770906" y="2983773"/>
                    <a:pt x="770199" y="3000459"/>
                    <a:pt x="769846" y="3016720"/>
                  </a:cubicBezTo>
                  <a:cubicBezTo>
                    <a:pt x="769846" y="3032132"/>
                    <a:pt x="769846" y="3047545"/>
                    <a:pt x="769846" y="3062958"/>
                  </a:cubicBezTo>
                  <a:cubicBezTo>
                    <a:pt x="769846" y="3062958"/>
                    <a:pt x="767583" y="3092794"/>
                    <a:pt x="767442" y="3100924"/>
                  </a:cubicBezTo>
                  <a:cubicBezTo>
                    <a:pt x="767442" y="3100924"/>
                    <a:pt x="782996" y="3184493"/>
                    <a:pt x="752030" y="3203088"/>
                  </a:cubicBezTo>
                  <a:cubicBezTo>
                    <a:pt x="741071" y="3209733"/>
                    <a:pt x="724881" y="3210158"/>
                    <a:pt x="710459" y="3210158"/>
                  </a:cubicBezTo>
                  <a:cubicBezTo>
                    <a:pt x="695916" y="3209946"/>
                    <a:pt x="681536" y="3207118"/>
                    <a:pt x="668039" y="3201673"/>
                  </a:cubicBezTo>
                  <a:cubicBezTo>
                    <a:pt x="661005" y="3198138"/>
                    <a:pt x="653779" y="3195028"/>
                    <a:pt x="646406" y="3192271"/>
                  </a:cubicBezTo>
                  <a:cubicBezTo>
                    <a:pt x="638494" y="3190149"/>
                    <a:pt x="630336" y="3189230"/>
                    <a:pt x="622156" y="3189372"/>
                  </a:cubicBezTo>
                  <a:cubicBezTo>
                    <a:pt x="615348" y="3189654"/>
                    <a:pt x="608553" y="3188665"/>
                    <a:pt x="602077" y="3186543"/>
                  </a:cubicBezTo>
                  <a:cubicBezTo>
                    <a:pt x="596443" y="3184776"/>
                    <a:pt x="591664" y="3180958"/>
                    <a:pt x="588645" y="3175868"/>
                  </a:cubicBezTo>
                  <a:cubicBezTo>
                    <a:pt x="583837" y="3166111"/>
                    <a:pt x="589988" y="3153314"/>
                    <a:pt x="597553" y="3143911"/>
                  </a:cubicBezTo>
                  <a:cubicBezTo>
                    <a:pt x="599603" y="3141578"/>
                    <a:pt x="601512" y="3139174"/>
                    <a:pt x="603562" y="3136841"/>
                  </a:cubicBezTo>
                  <a:lnTo>
                    <a:pt x="610137" y="3129771"/>
                  </a:lnTo>
                  <a:lnTo>
                    <a:pt x="622721" y="3117256"/>
                  </a:lnTo>
                  <a:cubicBezTo>
                    <a:pt x="630824" y="3109904"/>
                    <a:pt x="638084" y="3101632"/>
                    <a:pt x="644355" y="3092653"/>
                  </a:cubicBezTo>
                  <a:cubicBezTo>
                    <a:pt x="655907" y="3065786"/>
                    <a:pt x="665932" y="3038354"/>
                    <a:pt x="674402" y="3010356"/>
                  </a:cubicBezTo>
                  <a:cubicBezTo>
                    <a:pt x="675788" y="3000925"/>
                    <a:pt x="675307" y="2991317"/>
                    <a:pt x="672988" y="2982076"/>
                  </a:cubicBezTo>
                  <a:cubicBezTo>
                    <a:pt x="663515" y="2932090"/>
                    <a:pt x="646830" y="2883095"/>
                    <a:pt x="632266" y="2834665"/>
                  </a:cubicBezTo>
                  <a:cubicBezTo>
                    <a:pt x="622934" y="2803132"/>
                    <a:pt x="613460" y="2771670"/>
                    <a:pt x="603986" y="2740067"/>
                  </a:cubicBezTo>
                  <a:cubicBezTo>
                    <a:pt x="581716" y="2664911"/>
                    <a:pt x="554497" y="2587989"/>
                    <a:pt x="552306" y="2508874"/>
                  </a:cubicBezTo>
                  <a:cubicBezTo>
                    <a:pt x="551690" y="2468320"/>
                    <a:pt x="556689" y="2427872"/>
                    <a:pt x="567152" y="2388682"/>
                  </a:cubicBezTo>
                  <a:cubicBezTo>
                    <a:pt x="576343" y="2351494"/>
                    <a:pt x="585322" y="2314305"/>
                    <a:pt x="586594" y="2275914"/>
                  </a:cubicBezTo>
                  <a:cubicBezTo>
                    <a:pt x="588786" y="2211788"/>
                    <a:pt x="568849" y="2151480"/>
                    <a:pt x="552588" y="2090183"/>
                  </a:cubicBezTo>
                  <a:cubicBezTo>
                    <a:pt x="531761" y="2010446"/>
                    <a:pt x="517571" y="1929119"/>
                    <a:pt x="510169" y="1847042"/>
                  </a:cubicBezTo>
                  <a:cubicBezTo>
                    <a:pt x="502533" y="1765523"/>
                    <a:pt x="498716" y="1683864"/>
                    <a:pt x="497514" y="1602063"/>
                  </a:cubicBezTo>
                  <a:cubicBezTo>
                    <a:pt x="496284" y="1561261"/>
                    <a:pt x="497818" y="1520417"/>
                    <a:pt x="502109" y="1479821"/>
                  </a:cubicBezTo>
                  <a:cubicBezTo>
                    <a:pt x="507058" y="1438390"/>
                    <a:pt x="513845" y="1397100"/>
                    <a:pt x="521410" y="1356094"/>
                  </a:cubicBezTo>
                  <a:cubicBezTo>
                    <a:pt x="523460" y="1349186"/>
                    <a:pt x="524768" y="1342074"/>
                    <a:pt x="525299" y="1334883"/>
                  </a:cubicBezTo>
                  <a:cubicBezTo>
                    <a:pt x="523673" y="1326095"/>
                    <a:pt x="520717" y="1317611"/>
                    <a:pt x="516532" y="1309714"/>
                  </a:cubicBezTo>
                  <a:cubicBezTo>
                    <a:pt x="516970" y="1310753"/>
                    <a:pt x="517465" y="1311771"/>
                    <a:pt x="518016" y="1312754"/>
                  </a:cubicBezTo>
                  <a:cubicBezTo>
                    <a:pt x="518016" y="1264394"/>
                    <a:pt x="518137" y="1216056"/>
                    <a:pt x="518370" y="1167746"/>
                  </a:cubicBezTo>
                  <a:cubicBezTo>
                    <a:pt x="518370" y="1157212"/>
                    <a:pt x="518370" y="1146536"/>
                    <a:pt x="518370" y="1136213"/>
                  </a:cubicBezTo>
                  <a:cubicBezTo>
                    <a:pt x="518031" y="1132855"/>
                    <a:pt x="517345" y="1129532"/>
                    <a:pt x="516320" y="1126315"/>
                  </a:cubicBezTo>
                  <a:cubicBezTo>
                    <a:pt x="513280" y="1117676"/>
                    <a:pt x="510735" y="1108874"/>
                    <a:pt x="508685" y="1099944"/>
                  </a:cubicBezTo>
                  <a:lnTo>
                    <a:pt x="495676" y="1055332"/>
                  </a:lnTo>
                  <a:cubicBezTo>
                    <a:pt x="491999" y="1042747"/>
                    <a:pt x="487899" y="1030162"/>
                    <a:pt x="484718" y="1017436"/>
                  </a:cubicBezTo>
                  <a:cubicBezTo>
                    <a:pt x="482526" y="1008598"/>
                    <a:pt x="464144" y="834744"/>
                    <a:pt x="457711" y="835522"/>
                  </a:cubicBezTo>
                  <a:cubicBezTo>
                    <a:pt x="451277" y="836300"/>
                    <a:pt x="471073" y="996296"/>
                    <a:pt x="471850" y="1002589"/>
                  </a:cubicBezTo>
                  <a:cubicBezTo>
                    <a:pt x="472642" y="1009793"/>
                    <a:pt x="471080" y="1017061"/>
                    <a:pt x="467396" y="1023304"/>
                  </a:cubicBezTo>
                  <a:cubicBezTo>
                    <a:pt x="462681" y="1033768"/>
                    <a:pt x="458298" y="1044281"/>
                    <a:pt x="454246" y="1054837"/>
                  </a:cubicBezTo>
                  <a:cubicBezTo>
                    <a:pt x="443034" y="1082396"/>
                    <a:pt x="433426" y="1110584"/>
                    <a:pt x="425472" y="1139254"/>
                  </a:cubicBezTo>
                  <a:cubicBezTo>
                    <a:pt x="417625" y="1167534"/>
                    <a:pt x="413524" y="1197228"/>
                    <a:pt x="405464" y="1225792"/>
                  </a:cubicBezTo>
                  <a:cubicBezTo>
                    <a:pt x="388567" y="1285464"/>
                    <a:pt x="362126" y="1342307"/>
                    <a:pt x="334765" y="1397595"/>
                  </a:cubicBezTo>
                  <a:cubicBezTo>
                    <a:pt x="306069" y="1452000"/>
                    <a:pt x="281035" y="1508264"/>
                    <a:pt x="259825" y="1566005"/>
                  </a:cubicBezTo>
                  <a:cubicBezTo>
                    <a:pt x="254523" y="1582266"/>
                    <a:pt x="261168" y="1588135"/>
                    <a:pt x="260532" y="1598174"/>
                  </a:cubicBezTo>
                  <a:cubicBezTo>
                    <a:pt x="258977" y="1624192"/>
                    <a:pt x="248372" y="1650563"/>
                    <a:pt x="238827" y="1674531"/>
                  </a:cubicBezTo>
                  <a:cubicBezTo>
                    <a:pt x="236777" y="1679650"/>
                    <a:pt x="235603" y="1685073"/>
                    <a:pt x="235363" y="1690580"/>
                  </a:cubicBezTo>
                  <a:cubicBezTo>
                    <a:pt x="233596" y="1708751"/>
                    <a:pt x="231192" y="1726921"/>
                    <a:pt x="229990" y="1745161"/>
                  </a:cubicBezTo>
                  <a:cubicBezTo>
                    <a:pt x="229425" y="1753080"/>
                    <a:pt x="229990" y="1761069"/>
                    <a:pt x="228506" y="1768988"/>
                  </a:cubicBezTo>
                  <a:cubicBezTo>
                    <a:pt x="227727" y="1774149"/>
                    <a:pt x="226526" y="1786451"/>
                    <a:pt x="221436" y="1789633"/>
                  </a:cubicBezTo>
                  <a:cubicBezTo>
                    <a:pt x="211608" y="1795854"/>
                    <a:pt x="212881" y="1767786"/>
                    <a:pt x="212952" y="1763120"/>
                  </a:cubicBezTo>
                  <a:cubicBezTo>
                    <a:pt x="212952" y="1747848"/>
                    <a:pt x="217477" y="1732153"/>
                    <a:pt x="215214" y="1716881"/>
                  </a:cubicBezTo>
                  <a:cubicBezTo>
                    <a:pt x="213659" y="1706630"/>
                    <a:pt x="203690" y="1698428"/>
                    <a:pt x="195984" y="1708751"/>
                  </a:cubicBezTo>
                  <a:cubicBezTo>
                    <a:pt x="188278" y="1719073"/>
                    <a:pt x="188207" y="1735758"/>
                    <a:pt x="186935" y="1747636"/>
                  </a:cubicBezTo>
                  <a:cubicBezTo>
                    <a:pt x="185662" y="1759514"/>
                    <a:pt x="184672" y="1770614"/>
                    <a:pt x="183682" y="1782068"/>
                  </a:cubicBezTo>
                  <a:cubicBezTo>
                    <a:pt x="183682" y="1785603"/>
                    <a:pt x="179370" y="1825973"/>
                    <a:pt x="169189" y="1810843"/>
                  </a:cubicBezTo>
                  <a:cubicBezTo>
                    <a:pt x="166750" y="1805137"/>
                    <a:pt x="165803" y="1798916"/>
                    <a:pt x="166432" y="1792743"/>
                  </a:cubicBezTo>
                  <a:cubicBezTo>
                    <a:pt x="166503" y="1783482"/>
                    <a:pt x="167068" y="1774227"/>
                    <a:pt x="168129" y="1765028"/>
                  </a:cubicBezTo>
                  <a:cubicBezTo>
                    <a:pt x="170023" y="1750330"/>
                    <a:pt x="170759" y="1735511"/>
                    <a:pt x="170320" y="1720699"/>
                  </a:cubicBezTo>
                  <a:cubicBezTo>
                    <a:pt x="170320" y="1715891"/>
                    <a:pt x="169684" y="1708256"/>
                    <a:pt x="164452" y="1705993"/>
                  </a:cubicBezTo>
                  <a:cubicBezTo>
                    <a:pt x="153423" y="1701256"/>
                    <a:pt x="147060" y="1729607"/>
                    <a:pt x="144940" y="1735193"/>
                  </a:cubicBezTo>
                  <a:cubicBezTo>
                    <a:pt x="138930" y="1751383"/>
                    <a:pt x="133698" y="1767857"/>
                    <a:pt x="126770" y="1783694"/>
                  </a:cubicBezTo>
                  <a:cubicBezTo>
                    <a:pt x="123730" y="1790764"/>
                    <a:pt x="115670" y="1817701"/>
                    <a:pt x="105560" y="1816994"/>
                  </a:cubicBezTo>
                  <a:cubicBezTo>
                    <a:pt x="87108" y="1815721"/>
                    <a:pt x="118993" y="1744172"/>
                    <a:pt x="121468" y="1736960"/>
                  </a:cubicBezTo>
                  <a:cubicBezTo>
                    <a:pt x="124295" y="1728618"/>
                    <a:pt x="138789" y="1697014"/>
                    <a:pt x="126487" y="1690156"/>
                  </a:cubicBezTo>
                  <a:cubicBezTo>
                    <a:pt x="120195" y="1686621"/>
                    <a:pt x="113549" y="1693550"/>
                    <a:pt x="109661" y="1697650"/>
                  </a:cubicBezTo>
                  <a:cubicBezTo>
                    <a:pt x="98745" y="1710405"/>
                    <a:pt x="88882" y="1724022"/>
                    <a:pt x="80179" y="1738374"/>
                  </a:cubicBezTo>
                  <a:cubicBezTo>
                    <a:pt x="76150" y="1744384"/>
                    <a:pt x="71908" y="1750252"/>
                    <a:pt x="67524" y="1755979"/>
                  </a:cubicBezTo>
                  <a:cubicBezTo>
                    <a:pt x="63141" y="1761706"/>
                    <a:pt x="57697" y="1770614"/>
                    <a:pt x="50839" y="1771816"/>
                  </a:cubicBezTo>
                  <a:cubicBezTo>
                    <a:pt x="34013" y="1774856"/>
                    <a:pt x="51546" y="1745303"/>
                    <a:pt x="54092" y="1741132"/>
                  </a:cubicBezTo>
                  <a:cubicBezTo>
                    <a:pt x="61939" y="1728052"/>
                    <a:pt x="69433" y="1714689"/>
                    <a:pt x="76715" y="1701327"/>
                  </a:cubicBezTo>
                  <a:cubicBezTo>
                    <a:pt x="87652" y="1683320"/>
                    <a:pt x="96751" y="1664251"/>
                    <a:pt x="103863" y="1644412"/>
                  </a:cubicBezTo>
                  <a:cubicBezTo>
                    <a:pt x="106338" y="1636353"/>
                    <a:pt x="105843" y="1627161"/>
                    <a:pt x="94036" y="1629353"/>
                  </a:cubicBezTo>
                  <a:cubicBezTo>
                    <a:pt x="78483" y="1632323"/>
                    <a:pt x="68797" y="1652190"/>
                    <a:pt x="55435" y="1659755"/>
                  </a:cubicBezTo>
                  <a:cubicBezTo>
                    <a:pt x="44116" y="1666478"/>
                    <a:pt x="31121" y="1669837"/>
                    <a:pt x="17964" y="1669441"/>
                  </a:cubicBezTo>
                  <a:cubicBezTo>
                    <a:pt x="-4376" y="1666542"/>
                    <a:pt x="26661" y="1647877"/>
                    <a:pt x="31751" y="1643352"/>
                  </a:cubicBezTo>
                  <a:cubicBezTo>
                    <a:pt x="62575" y="1616274"/>
                    <a:pt x="82725" y="1579085"/>
                    <a:pt x="113761" y="1552289"/>
                  </a:cubicBezTo>
                  <a:cubicBezTo>
                    <a:pt x="127406" y="1540553"/>
                    <a:pt x="143172" y="1537725"/>
                    <a:pt x="161200" y="1538149"/>
                  </a:cubicBezTo>
                  <a:cubicBezTo>
                    <a:pt x="164721" y="1536551"/>
                    <a:pt x="167104" y="1533164"/>
                    <a:pt x="167422" y="1529311"/>
                  </a:cubicBezTo>
                  <a:cubicBezTo>
                    <a:pt x="188985" y="1485526"/>
                    <a:pt x="203308" y="1438538"/>
                    <a:pt x="209841" y="1390172"/>
                  </a:cubicBezTo>
                  <a:cubicBezTo>
                    <a:pt x="214719" y="1358003"/>
                    <a:pt x="216416" y="1325834"/>
                    <a:pt x="223132" y="1293948"/>
                  </a:cubicBezTo>
                  <a:cubicBezTo>
                    <a:pt x="233454" y="1246133"/>
                    <a:pt x="248987" y="1199597"/>
                    <a:pt x="269440" y="1155162"/>
                  </a:cubicBezTo>
                  <a:cubicBezTo>
                    <a:pt x="272933" y="1146232"/>
                    <a:pt x="277542" y="1137769"/>
                    <a:pt x="283155" y="1129992"/>
                  </a:cubicBezTo>
                  <a:cubicBezTo>
                    <a:pt x="290381" y="1121091"/>
                    <a:pt x="295938" y="1110959"/>
                    <a:pt x="299558" y="1100085"/>
                  </a:cubicBezTo>
                  <a:cubicBezTo>
                    <a:pt x="302746" y="1092619"/>
                    <a:pt x="304591" y="1084651"/>
                    <a:pt x="305002" y="1076542"/>
                  </a:cubicBezTo>
                  <a:cubicBezTo>
                    <a:pt x="305002" y="1064028"/>
                    <a:pt x="305496" y="1051514"/>
                    <a:pt x="306133" y="1038999"/>
                  </a:cubicBezTo>
                  <a:cubicBezTo>
                    <a:pt x="309179" y="988965"/>
                    <a:pt x="315323" y="939170"/>
                    <a:pt x="324514" y="889891"/>
                  </a:cubicBezTo>
                  <a:cubicBezTo>
                    <a:pt x="326706" y="877589"/>
                    <a:pt x="329039" y="865287"/>
                    <a:pt x="331584" y="853127"/>
                  </a:cubicBezTo>
                  <a:cubicBezTo>
                    <a:pt x="333931" y="845130"/>
                    <a:pt x="334773" y="836759"/>
                    <a:pt x="334059" y="828452"/>
                  </a:cubicBezTo>
                  <a:cubicBezTo>
                    <a:pt x="331153" y="804102"/>
                    <a:pt x="330106" y="779569"/>
                    <a:pt x="330948" y="755064"/>
                  </a:cubicBezTo>
                  <a:cubicBezTo>
                    <a:pt x="330573" y="731938"/>
                    <a:pt x="334412" y="708946"/>
                    <a:pt x="342260" y="687191"/>
                  </a:cubicBezTo>
                  <a:cubicBezTo>
                    <a:pt x="351988" y="665055"/>
                    <a:pt x="363554" y="643767"/>
                    <a:pt x="376831" y="623560"/>
                  </a:cubicBezTo>
                  <a:cubicBezTo>
                    <a:pt x="387330" y="604881"/>
                    <a:pt x="403499" y="590020"/>
                    <a:pt x="422997" y="581140"/>
                  </a:cubicBezTo>
                  <a:cubicBezTo>
                    <a:pt x="444575" y="572076"/>
                    <a:pt x="467333" y="566123"/>
                    <a:pt x="490586" y="563465"/>
                  </a:cubicBezTo>
                  <a:cubicBezTo>
                    <a:pt x="545023" y="556041"/>
                    <a:pt x="571394" y="560919"/>
                    <a:pt x="583201" y="550668"/>
                  </a:cubicBezTo>
                  <a:cubicBezTo>
                    <a:pt x="596422" y="540769"/>
                    <a:pt x="610349" y="531649"/>
                    <a:pt x="624206" y="522387"/>
                  </a:cubicBezTo>
                  <a:cubicBezTo>
                    <a:pt x="632407" y="517014"/>
                    <a:pt x="640679" y="511782"/>
                    <a:pt x="648951" y="506550"/>
                  </a:cubicBezTo>
                  <a:cubicBezTo>
                    <a:pt x="656742" y="502866"/>
                    <a:pt x="664095" y="498313"/>
                    <a:pt x="670868" y="492975"/>
                  </a:cubicBezTo>
                  <a:cubicBezTo>
                    <a:pt x="673554" y="490077"/>
                    <a:pt x="673342" y="488026"/>
                    <a:pt x="673695" y="483714"/>
                  </a:cubicBezTo>
                  <a:cubicBezTo>
                    <a:pt x="676240" y="455999"/>
                    <a:pt x="678736" y="428305"/>
                    <a:pt x="681189" y="400640"/>
                  </a:cubicBezTo>
                  <a:cubicBezTo>
                    <a:pt x="687128" y="387560"/>
                    <a:pt x="670938" y="385793"/>
                    <a:pt x="661676" y="366845"/>
                  </a:cubicBezTo>
                  <a:cubicBezTo>
                    <a:pt x="662454" y="368471"/>
                    <a:pt x="664080" y="371794"/>
                    <a:pt x="661676" y="366845"/>
                  </a:cubicBezTo>
                  <a:cubicBezTo>
                    <a:pt x="661181" y="365926"/>
                    <a:pt x="661676" y="366138"/>
                    <a:pt x="661676" y="366845"/>
                  </a:cubicBezTo>
                  <a:cubicBezTo>
                    <a:pt x="656692" y="355215"/>
                    <a:pt x="652584" y="343238"/>
                    <a:pt x="649375" y="331000"/>
                  </a:cubicBezTo>
                  <a:cubicBezTo>
                    <a:pt x="642305" y="309224"/>
                    <a:pt x="636578" y="287165"/>
                    <a:pt x="631912" y="264894"/>
                  </a:cubicBezTo>
                  <a:cubicBezTo>
                    <a:pt x="622608" y="223428"/>
                    <a:pt x="621357" y="180562"/>
                    <a:pt x="628236" y="138622"/>
                  </a:cubicBezTo>
                  <a:cubicBezTo>
                    <a:pt x="634669" y="102281"/>
                    <a:pt x="649446" y="66224"/>
                    <a:pt x="678856" y="42893"/>
                  </a:cubicBezTo>
                  <a:cubicBezTo>
                    <a:pt x="706005" y="21683"/>
                    <a:pt x="740717" y="14612"/>
                    <a:pt x="774512" y="13905"/>
                  </a:cubicBezTo>
                  <a:cubicBezTo>
                    <a:pt x="807089" y="12505"/>
                    <a:pt x="839279" y="21491"/>
                    <a:pt x="866420" y="39570"/>
                  </a:cubicBezTo>
                  <a:cubicBezTo>
                    <a:pt x="897669" y="62053"/>
                    <a:pt x="913647" y="98110"/>
                    <a:pt x="920575" y="135016"/>
                  </a:cubicBezTo>
                  <a:cubicBezTo>
                    <a:pt x="928076" y="176801"/>
                    <a:pt x="927355" y="219638"/>
                    <a:pt x="918454" y="261147"/>
                  </a:cubicBezTo>
                  <a:cubicBezTo>
                    <a:pt x="912063" y="296412"/>
                    <a:pt x="902215" y="330964"/>
                    <a:pt x="889044" y="364299"/>
                  </a:cubicBezTo>
                  <a:cubicBezTo>
                    <a:pt x="880842" y="383813"/>
                    <a:pt x="864440" y="385864"/>
                    <a:pt x="867834" y="400569"/>
                  </a:cubicBezTo>
                  <a:cubicBezTo>
                    <a:pt x="870379" y="428235"/>
                    <a:pt x="872875" y="455879"/>
                    <a:pt x="875328" y="483502"/>
                  </a:cubicBezTo>
                  <a:cubicBezTo>
                    <a:pt x="875752" y="487814"/>
                    <a:pt x="875328" y="490572"/>
                    <a:pt x="878227" y="493117"/>
                  </a:cubicBezTo>
                  <a:cubicBezTo>
                    <a:pt x="885000" y="498448"/>
                    <a:pt x="892352" y="503001"/>
                    <a:pt x="900143" y="506691"/>
                  </a:cubicBezTo>
                  <a:lnTo>
                    <a:pt x="921848" y="520832"/>
                  </a:lnTo>
                  <a:cubicBezTo>
                    <a:pt x="936695" y="530518"/>
                    <a:pt x="951683" y="540274"/>
                    <a:pt x="965893" y="550880"/>
                  </a:cubicBezTo>
                  <a:cubicBezTo>
                    <a:pt x="970418" y="556253"/>
                    <a:pt x="978901" y="559505"/>
                    <a:pt x="1023725" y="560354"/>
                  </a:cubicBezTo>
                  <a:cubicBezTo>
                    <a:pt x="1066144" y="561131"/>
                    <a:pt x="1120653" y="568343"/>
                    <a:pt x="1153669" y="598885"/>
                  </a:cubicBezTo>
                  <a:cubicBezTo>
                    <a:pt x="1170071" y="614086"/>
                    <a:pt x="1181241" y="637842"/>
                    <a:pt x="1191917" y="657214"/>
                  </a:cubicBezTo>
                  <a:cubicBezTo>
                    <a:pt x="1203632" y="676240"/>
                    <a:pt x="1211599" y="697337"/>
                    <a:pt x="1215389" y="719360"/>
                  </a:cubicBezTo>
                  <a:cubicBezTo>
                    <a:pt x="1218188" y="743526"/>
                    <a:pt x="1219016" y="767882"/>
                    <a:pt x="1217864" y="792182"/>
                  </a:cubicBezTo>
                  <a:cubicBezTo>
                    <a:pt x="1217298" y="804413"/>
                    <a:pt x="1216308" y="816645"/>
                    <a:pt x="1214894" y="828805"/>
                  </a:cubicBezTo>
                  <a:cubicBezTo>
                    <a:pt x="1213996" y="837085"/>
                    <a:pt x="1214689" y="845463"/>
                    <a:pt x="1216944" y="853480"/>
                  </a:cubicBezTo>
                  <a:cubicBezTo>
                    <a:pt x="1227867" y="902441"/>
                    <a:pt x="1235779" y="952023"/>
                    <a:pt x="1240628" y="1001952"/>
                  </a:cubicBezTo>
                  <a:cubicBezTo>
                    <a:pt x="1243032" y="1026910"/>
                    <a:pt x="1244446" y="1051938"/>
                    <a:pt x="1244658" y="1076966"/>
                  </a:cubicBezTo>
                  <a:cubicBezTo>
                    <a:pt x="1246157" y="1096515"/>
                    <a:pt x="1253552" y="1115159"/>
                    <a:pt x="1265868" y="1130416"/>
                  </a:cubicBezTo>
                  <a:cubicBezTo>
                    <a:pt x="1278806" y="1146677"/>
                    <a:pt x="1286300" y="1170150"/>
                    <a:pt x="1294147" y="1189381"/>
                  </a:cubicBezTo>
                  <a:cubicBezTo>
                    <a:pt x="1318029" y="1247412"/>
                    <a:pt x="1332607" y="1308858"/>
                    <a:pt x="1337344" y="1371436"/>
                  </a:cubicBezTo>
                  <a:cubicBezTo>
                    <a:pt x="1342717" y="1426335"/>
                    <a:pt x="1357868" y="1479828"/>
                    <a:pt x="1382097" y="1529382"/>
                  </a:cubicBezTo>
                  <a:cubicBezTo>
                    <a:pt x="1385914" y="1544371"/>
                    <a:pt x="1414972" y="1535462"/>
                    <a:pt x="1433565" y="1550592"/>
                  </a:cubicBezTo>
                  <a:cubicBezTo>
                    <a:pt x="1457037" y="1569752"/>
                    <a:pt x="1474288" y="1596124"/>
                    <a:pt x="1494013" y="1618889"/>
                  </a:cubicBezTo>
                  <a:cubicBezTo>
                    <a:pt x="1503196" y="1630124"/>
                    <a:pt x="1513554" y="1640333"/>
                    <a:pt x="1524908" y="1649362"/>
                  </a:cubicBezTo>
                  <a:cubicBezTo>
                    <a:pt x="1529857" y="1651907"/>
                    <a:pt x="1551773" y="1665764"/>
                    <a:pt x="1534947" y="1668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3193640" y="1758385"/>
            <a:ext cx="1067398" cy="2336355"/>
            <a:chOff x="4994910" y="140603"/>
            <a:chExt cx="1404656" cy="3074556"/>
          </a:xfrm>
        </p:grpSpPr>
        <p:sp>
          <p:nvSpPr>
            <p:cNvPr id="457" name="Google Shape;457;p39"/>
            <p:cNvSpPr/>
            <p:nvPr/>
          </p:nvSpPr>
          <p:spPr>
            <a:xfrm>
              <a:off x="4994910" y="140603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6"/>
                  </a:cubicBezTo>
                  <a:lnTo>
                    <a:pt x="1392437" y="1500806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95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7"/>
                    <a:pt x="782094" y="416182"/>
                  </a:cubicBezTo>
                  <a:cubicBezTo>
                    <a:pt x="782094" y="411799"/>
                    <a:pt x="781599" y="407203"/>
                    <a:pt x="782094" y="402820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2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650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5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7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6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2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0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4"/>
                    <a:pt x="16427" y="1613080"/>
                  </a:cubicBezTo>
                  <a:cubicBezTo>
                    <a:pt x="12539" y="1620716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1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3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3"/>
                    <a:pt x="90873" y="1624251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6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2"/>
                    <a:pt x="82531" y="1671267"/>
                    <a:pt x="86843" y="1679114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5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8"/>
                    <a:pt x="597783" y="2865336"/>
                  </a:cubicBezTo>
                  <a:cubicBezTo>
                    <a:pt x="599854" y="2875631"/>
                    <a:pt x="600088" y="2886208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70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86"/>
                    <a:pt x="687217" y="3072349"/>
                  </a:cubicBezTo>
                  <a:cubicBezTo>
                    <a:pt x="694287" y="3070016"/>
                    <a:pt x="695701" y="3062805"/>
                    <a:pt x="697044" y="3056159"/>
                  </a:cubicBezTo>
                  <a:cubicBezTo>
                    <a:pt x="700331" y="3035868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11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0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6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5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526"/>
                    <a:pt x="894293" y="1988432"/>
                    <a:pt x="913099" y="1914054"/>
                  </a:cubicBezTo>
                  <a:cubicBezTo>
                    <a:pt x="956296" y="1743877"/>
                    <a:pt x="1019713" y="1572851"/>
                    <a:pt x="991858" y="1394614"/>
                  </a:cubicBezTo>
                  <a:cubicBezTo>
                    <a:pt x="985000" y="1352045"/>
                    <a:pt x="974232" y="1310204"/>
                    <a:pt x="959690" y="1269614"/>
                  </a:cubicBezTo>
                  <a:cubicBezTo>
                    <a:pt x="945550" y="1229739"/>
                    <a:pt x="925684" y="1191843"/>
                    <a:pt x="911473" y="1152321"/>
                  </a:cubicBezTo>
                  <a:cubicBezTo>
                    <a:pt x="897263" y="1112799"/>
                    <a:pt x="886729" y="1068116"/>
                    <a:pt x="891607" y="1025059"/>
                  </a:cubicBezTo>
                  <a:cubicBezTo>
                    <a:pt x="894194" y="1008544"/>
                    <a:pt x="898076" y="992254"/>
                    <a:pt x="903201" y="976346"/>
                  </a:cubicBezTo>
                  <a:cubicBezTo>
                    <a:pt x="908928" y="955136"/>
                    <a:pt x="913877" y="933926"/>
                    <a:pt x="918189" y="912715"/>
                  </a:cubicBezTo>
                  <a:cubicBezTo>
                    <a:pt x="927946" y="944036"/>
                    <a:pt x="938551" y="975074"/>
                    <a:pt x="950852" y="1005475"/>
                  </a:cubicBezTo>
                  <a:cubicBezTo>
                    <a:pt x="957625" y="1023207"/>
                    <a:pt x="965706" y="1040408"/>
                    <a:pt x="975032" y="1056946"/>
                  </a:cubicBezTo>
                  <a:cubicBezTo>
                    <a:pt x="984427" y="1071475"/>
                    <a:pt x="991844" y="1087191"/>
                    <a:pt x="997089" y="1103679"/>
                  </a:cubicBezTo>
                  <a:cubicBezTo>
                    <a:pt x="1001968" y="1120647"/>
                    <a:pt x="1004159" y="1138181"/>
                    <a:pt x="1009249" y="1155149"/>
                  </a:cubicBezTo>
                  <a:cubicBezTo>
                    <a:pt x="1014778" y="1172627"/>
                    <a:pt x="1021876" y="1189574"/>
                    <a:pt x="1030459" y="1205771"/>
                  </a:cubicBezTo>
                  <a:cubicBezTo>
                    <a:pt x="1047922" y="1240132"/>
                    <a:pt x="1067576" y="1273432"/>
                    <a:pt x="1087655" y="1306379"/>
                  </a:cubicBezTo>
                  <a:cubicBezTo>
                    <a:pt x="1106227" y="1336922"/>
                    <a:pt x="1125266" y="1367182"/>
                    <a:pt x="1144779" y="1397159"/>
                  </a:cubicBezTo>
                  <a:lnTo>
                    <a:pt x="1169029" y="1434206"/>
                  </a:lnTo>
                  <a:cubicBezTo>
                    <a:pt x="1170726" y="1436193"/>
                    <a:pt x="1172168" y="1438378"/>
                    <a:pt x="1173341" y="1440711"/>
                  </a:cubicBezTo>
                  <a:cubicBezTo>
                    <a:pt x="1174402" y="1443751"/>
                    <a:pt x="1173907" y="1443751"/>
                    <a:pt x="1172846" y="1447003"/>
                  </a:cubicBezTo>
                  <a:cubicBezTo>
                    <a:pt x="1171567" y="1451387"/>
                    <a:pt x="1171016" y="1455947"/>
                    <a:pt x="1171221" y="1460507"/>
                  </a:cubicBezTo>
                  <a:cubicBezTo>
                    <a:pt x="1171927" y="1500312"/>
                    <a:pt x="1196460" y="1536299"/>
                    <a:pt x="1213145" y="1570871"/>
                  </a:cubicBezTo>
                  <a:cubicBezTo>
                    <a:pt x="1220215" y="1585011"/>
                    <a:pt x="1222689" y="1602899"/>
                    <a:pt x="1227285" y="1618241"/>
                  </a:cubicBezTo>
                  <a:cubicBezTo>
                    <a:pt x="1230890" y="1630543"/>
                    <a:pt x="1234354" y="1645532"/>
                    <a:pt x="1242414" y="1655783"/>
                  </a:cubicBezTo>
                  <a:cubicBezTo>
                    <a:pt x="1250474" y="1666035"/>
                    <a:pt x="1263624" y="1662358"/>
                    <a:pt x="1265108" y="1649067"/>
                  </a:cubicBezTo>
                  <a:cubicBezTo>
                    <a:pt x="1266805" y="1631462"/>
                    <a:pt x="1259594" y="1612514"/>
                    <a:pt x="1255706" y="1595687"/>
                  </a:cubicBezTo>
                  <a:cubicBezTo>
                    <a:pt x="1265320" y="1615342"/>
                    <a:pt x="1272744" y="1635916"/>
                    <a:pt x="1281228" y="1656137"/>
                  </a:cubicBezTo>
                  <a:cubicBezTo>
                    <a:pt x="1284247" y="1665116"/>
                    <a:pt x="1289054" y="1673395"/>
                    <a:pt x="1295367" y="1680458"/>
                  </a:cubicBezTo>
                  <a:cubicBezTo>
                    <a:pt x="1301589" y="1686255"/>
                    <a:pt x="1312406" y="1688164"/>
                    <a:pt x="1317284" y="1679539"/>
                  </a:cubicBezTo>
                  <a:cubicBezTo>
                    <a:pt x="1322162" y="1670913"/>
                    <a:pt x="1317284" y="1660167"/>
                    <a:pt x="1315092" y="1652460"/>
                  </a:cubicBezTo>
                  <a:cubicBezTo>
                    <a:pt x="1311699" y="1642209"/>
                    <a:pt x="1307457" y="1632240"/>
                    <a:pt x="1303427" y="1622271"/>
                  </a:cubicBezTo>
                  <a:cubicBezTo>
                    <a:pt x="1297559" y="1607777"/>
                    <a:pt x="1289287" y="1591445"/>
                    <a:pt x="1287873" y="1575679"/>
                  </a:cubicBezTo>
                  <a:cubicBezTo>
                    <a:pt x="1300033" y="1589324"/>
                    <a:pt x="1306608" y="1609828"/>
                    <a:pt x="1313890" y="1626159"/>
                  </a:cubicBezTo>
                  <a:cubicBezTo>
                    <a:pt x="1321172" y="1642491"/>
                    <a:pt x="1328030" y="1668580"/>
                    <a:pt x="1344573" y="1677771"/>
                  </a:cubicBezTo>
                  <a:cubicBezTo>
                    <a:pt x="1350364" y="1681250"/>
                    <a:pt x="1357879" y="1679383"/>
                    <a:pt x="1361358" y="1673593"/>
                  </a:cubicBezTo>
                  <a:cubicBezTo>
                    <a:pt x="1362411" y="1671839"/>
                    <a:pt x="1363012" y="1669846"/>
                    <a:pt x="1363097" y="1667802"/>
                  </a:cubicBezTo>
                  <a:cubicBezTo>
                    <a:pt x="1364581" y="1656561"/>
                    <a:pt x="1358289" y="1643906"/>
                    <a:pt x="1353835" y="1633937"/>
                  </a:cubicBezTo>
                  <a:cubicBezTo>
                    <a:pt x="1344857" y="1613645"/>
                    <a:pt x="1333898" y="1594415"/>
                    <a:pt x="1324425" y="1574265"/>
                  </a:cubicBezTo>
                  <a:cubicBezTo>
                    <a:pt x="1335878" y="1591445"/>
                    <a:pt x="1348038" y="1608060"/>
                    <a:pt x="1360693" y="1624251"/>
                  </a:cubicBezTo>
                  <a:cubicBezTo>
                    <a:pt x="1365713" y="1630755"/>
                    <a:pt x="1374833" y="1643835"/>
                    <a:pt x="1384943" y="1640441"/>
                  </a:cubicBezTo>
                  <a:cubicBezTo>
                    <a:pt x="1396608" y="1636411"/>
                    <a:pt x="1392012" y="1621281"/>
                    <a:pt x="1387700" y="1613575"/>
                  </a:cubicBezTo>
                  <a:cubicBezTo>
                    <a:pt x="1376812" y="1592364"/>
                    <a:pt x="1361966" y="1572710"/>
                    <a:pt x="1350088" y="1551994"/>
                  </a:cubicBezTo>
                  <a:cubicBezTo>
                    <a:pt x="1344149" y="1541672"/>
                    <a:pt x="1338352" y="1531208"/>
                    <a:pt x="1333120" y="1520532"/>
                  </a:cubicBezTo>
                  <a:cubicBezTo>
                    <a:pt x="1329706" y="1514812"/>
                    <a:pt x="1327316" y="1508548"/>
                    <a:pt x="1326050" y="1502008"/>
                  </a:cubicBezTo>
                  <a:cubicBezTo>
                    <a:pt x="1331282" y="1500170"/>
                    <a:pt x="1340473" y="1515230"/>
                    <a:pt x="1344362" y="1518553"/>
                  </a:cubicBezTo>
                  <a:close/>
                  <a:moveTo>
                    <a:pt x="708073" y="1490272"/>
                  </a:moveTo>
                  <a:cubicBezTo>
                    <a:pt x="705457" y="1541106"/>
                    <a:pt x="704185" y="1591940"/>
                    <a:pt x="703053" y="1642774"/>
                  </a:cubicBezTo>
                  <a:cubicBezTo>
                    <a:pt x="703053" y="1636058"/>
                    <a:pt x="703477" y="1636128"/>
                    <a:pt x="703477" y="1663348"/>
                  </a:cubicBezTo>
                  <a:lnTo>
                    <a:pt x="703477" y="1663702"/>
                  </a:lnTo>
                  <a:cubicBezTo>
                    <a:pt x="703477" y="1669711"/>
                    <a:pt x="702346" y="1675721"/>
                    <a:pt x="702276" y="1681801"/>
                  </a:cubicBezTo>
                  <a:cubicBezTo>
                    <a:pt x="701286" y="1618170"/>
                    <a:pt x="698458" y="1554115"/>
                    <a:pt x="695206" y="1490413"/>
                  </a:cubicBezTo>
                  <a:cubicBezTo>
                    <a:pt x="699526" y="1490965"/>
                    <a:pt x="703902" y="1490937"/>
                    <a:pt x="708215" y="1490343"/>
                  </a:cubicBezTo>
                  <a:close/>
                  <a:moveTo>
                    <a:pt x="718254" y="2816270"/>
                  </a:moveTo>
                  <a:cubicBezTo>
                    <a:pt x="718254" y="2824613"/>
                    <a:pt x="717688" y="2832885"/>
                    <a:pt x="717405" y="2841228"/>
                  </a:cubicBezTo>
                  <a:cubicBezTo>
                    <a:pt x="717999" y="2847902"/>
                    <a:pt x="717278" y="2854625"/>
                    <a:pt x="715284" y="2861024"/>
                  </a:cubicBezTo>
                  <a:cubicBezTo>
                    <a:pt x="711537" y="2869154"/>
                    <a:pt x="706023" y="2876861"/>
                    <a:pt x="701145" y="2884638"/>
                  </a:cubicBezTo>
                  <a:cubicBezTo>
                    <a:pt x="697963" y="2883790"/>
                    <a:pt x="692237" y="2870498"/>
                    <a:pt x="690045" y="2866397"/>
                  </a:cubicBezTo>
                  <a:cubicBezTo>
                    <a:pt x="688171" y="2863802"/>
                    <a:pt x="686567" y="2861031"/>
                    <a:pt x="685238" y="2858125"/>
                  </a:cubicBezTo>
                  <a:cubicBezTo>
                    <a:pt x="682480" y="2849994"/>
                    <a:pt x="684530" y="2836915"/>
                    <a:pt x="684248" y="2828360"/>
                  </a:cubicBezTo>
                  <a:cubicBezTo>
                    <a:pt x="683682" y="2810918"/>
                    <a:pt x="683258" y="2793455"/>
                    <a:pt x="682975" y="2775970"/>
                  </a:cubicBezTo>
                  <a:cubicBezTo>
                    <a:pt x="682339" y="2736237"/>
                    <a:pt x="682975" y="2696432"/>
                    <a:pt x="685732" y="2656839"/>
                  </a:cubicBezTo>
                  <a:cubicBezTo>
                    <a:pt x="688278" y="2614419"/>
                    <a:pt x="694428" y="2572776"/>
                    <a:pt x="697539" y="2530638"/>
                  </a:cubicBezTo>
                  <a:cubicBezTo>
                    <a:pt x="702750" y="2445005"/>
                    <a:pt x="701661" y="2359110"/>
                    <a:pt x="694287" y="2273639"/>
                  </a:cubicBezTo>
                  <a:cubicBezTo>
                    <a:pt x="692661" y="2252076"/>
                    <a:pt x="690752" y="2230441"/>
                    <a:pt x="688631" y="2208878"/>
                  </a:cubicBezTo>
                  <a:cubicBezTo>
                    <a:pt x="687033" y="2198993"/>
                    <a:pt x="686630" y="2188954"/>
                    <a:pt x="687429" y="2178971"/>
                  </a:cubicBezTo>
                  <a:cubicBezTo>
                    <a:pt x="688914" y="2168931"/>
                    <a:pt x="690328" y="2158892"/>
                    <a:pt x="691529" y="2148782"/>
                  </a:cubicBezTo>
                  <a:cubicBezTo>
                    <a:pt x="696585" y="2107252"/>
                    <a:pt x="699342" y="2065474"/>
                    <a:pt x="699801" y="2023641"/>
                  </a:cubicBezTo>
                  <a:cubicBezTo>
                    <a:pt x="700367" y="1976130"/>
                    <a:pt x="695135" y="1928901"/>
                    <a:pt x="695983" y="1881532"/>
                  </a:cubicBezTo>
                  <a:cubicBezTo>
                    <a:pt x="696691" y="1843353"/>
                    <a:pt x="700296" y="1805316"/>
                    <a:pt x="700862" y="1767137"/>
                  </a:cubicBezTo>
                  <a:cubicBezTo>
                    <a:pt x="701498" y="1803478"/>
                    <a:pt x="704750" y="1839747"/>
                    <a:pt x="705669" y="1876088"/>
                  </a:cubicBezTo>
                  <a:cubicBezTo>
                    <a:pt x="706517" y="1913913"/>
                    <a:pt x="702841" y="1951526"/>
                    <a:pt x="702063" y="1989209"/>
                  </a:cubicBezTo>
                  <a:cubicBezTo>
                    <a:pt x="701272" y="2031686"/>
                    <a:pt x="702827" y="2074171"/>
                    <a:pt x="706730" y="2116471"/>
                  </a:cubicBezTo>
                  <a:cubicBezTo>
                    <a:pt x="708568" y="2136267"/>
                    <a:pt x="710922" y="2156014"/>
                    <a:pt x="713800" y="2175719"/>
                  </a:cubicBezTo>
                  <a:cubicBezTo>
                    <a:pt x="716840" y="2196505"/>
                    <a:pt x="712032" y="2218705"/>
                    <a:pt x="710194" y="2239350"/>
                  </a:cubicBezTo>
                  <a:cubicBezTo>
                    <a:pt x="702127" y="2324735"/>
                    <a:pt x="699455" y="2410552"/>
                    <a:pt x="702205" y="2496277"/>
                  </a:cubicBezTo>
                  <a:cubicBezTo>
                    <a:pt x="703831" y="2537284"/>
                    <a:pt x="709699" y="2577866"/>
                    <a:pt x="713234" y="2618731"/>
                  </a:cubicBezTo>
                  <a:cubicBezTo>
                    <a:pt x="716910" y="2661152"/>
                    <a:pt x="718607" y="2703926"/>
                    <a:pt x="718819" y="2746559"/>
                  </a:cubicBezTo>
                  <a:cubicBezTo>
                    <a:pt x="719526" y="2769890"/>
                    <a:pt x="718961" y="2793151"/>
                    <a:pt x="718395" y="2816341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994910" y="140886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216114" y="1428267"/>
                  </a:moveTo>
                  <a:cubicBezTo>
                    <a:pt x="1219232" y="1446664"/>
                    <a:pt x="1227659" y="1463738"/>
                    <a:pt x="1240364" y="1477405"/>
                  </a:cubicBezTo>
                  <a:cubicBezTo>
                    <a:pt x="1251817" y="1489424"/>
                    <a:pt x="1270128" y="1500948"/>
                    <a:pt x="1287520" y="1497342"/>
                  </a:cubicBezTo>
                  <a:cubicBezTo>
                    <a:pt x="1279948" y="1495122"/>
                    <a:pt x="1272779" y="1491679"/>
                    <a:pt x="1266310" y="1487161"/>
                  </a:cubicBezTo>
                  <a:cubicBezTo>
                    <a:pt x="1243687" y="1473799"/>
                    <a:pt x="1231031" y="1448700"/>
                    <a:pt x="1216114" y="1428267"/>
                  </a:cubicBezTo>
                  <a:close/>
                  <a:moveTo>
                    <a:pt x="115264" y="1497342"/>
                  </a:moveTo>
                  <a:cubicBezTo>
                    <a:pt x="152735" y="1504837"/>
                    <a:pt x="181226" y="1459093"/>
                    <a:pt x="186670" y="1428267"/>
                  </a:cubicBezTo>
                  <a:cubicBezTo>
                    <a:pt x="183418" y="1432721"/>
                    <a:pt x="180590" y="1437388"/>
                    <a:pt x="177479" y="1441913"/>
                  </a:cubicBezTo>
                  <a:cubicBezTo>
                    <a:pt x="161430" y="1464678"/>
                    <a:pt x="143543" y="1489565"/>
                    <a:pt x="115264" y="1497342"/>
                  </a:cubicBezTo>
                  <a:close/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7"/>
                  </a:cubicBezTo>
                  <a:lnTo>
                    <a:pt x="1392437" y="1500807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88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6"/>
                    <a:pt x="782094" y="416182"/>
                  </a:cubicBezTo>
                  <a:cubicBezTo>
                    <a:pt x="782094" y="411799"/>
                    <a:pt x="781599" y="407203"/>
                    <a:pt x="782094" y="402819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1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721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4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8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5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3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7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5"/>
                    <a:pt x="16498" y="1613080"/>
                  </a:cubicBezTo>
                  <a:cubicBezTo>
                    <a:pt x="12539" y="1620715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0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4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2"/>
                    <a:pt x="90873" y="1624250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5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3"/>
                    <a:pt x="82531" y="1671267"/>
                    <a:pt x="86843" y="1679115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4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9"/>
                    <a:pt x="597783" y="2865336"/>
                  </a:cubicBezTo>
                  <a:cubicBezTo>
                    <a:pt x="599854" y="2875631"/>
                    <a:pt x="600088" y="2886207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69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79"/>
                    <a:pt x="687217" y="3072349"/>
                  </a:cubicBezTo>
                  <a:cubicBezTo>
                    <a:pt x="694287" y="3070016"/>
                    <a:pt x="695701" y="3062804"/>
                    <a:pt x="697044" y="3056159"/>
                  </a:cubicBezTo>
                  <a:cubicBezTo>
                    <a:pt x="700331" y="3035867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82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1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5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6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243"/>
                    <a:pt x="894293" y="1988149"/>
                    <a:pt x="913099" y="1913771"/>
                  </a:cubicBezTo>
                  <a:cubicBezTo>
                    <a:pt x="956296" y="1743594"/>
                    <a:pt x="1019713" y="1572568"/>
                    <a:pt x="991858" y="1394331"/>
                  </a:cubicBezTo>
                  <a:cubicBezTo>
                    <a:pt x="985000" y="1351762"/>
                    <a:pt x="974232" y="1309921"/>
                    <a:pt x="959690" y="1269331"/>
                  </a:cubicBezTo>
                  <a:cubicBezTo>
                    <a:pt x="945550" y="1229456"/>
                    <a:pt x="925684" y="1191560"/>
                    <a:pt x="911473" y="1152038"/>
                  </a:cubicBezTo>
                  <a:cubicBezTo>
                    <a:pt x="897263" y="1112516"/>
                    <a:pt x="886729" y="1067833"/>
                    <a:pt x="891607" y="1024776"/>
                  </a:cubicBezTo>
                  <a:cubicBezTo>
                    <a:pt x="894194" y="1008261"/>
                    <a:pt x="898076" y="991971"/>
                    <a:pt x="903201" y="976063"/>
                  </a:cubicBezTo>
                  <a:cubicBezTo>
                    <a:pt x="908928" y="954853"/>
                    <a:pt x="913877" y="933643"/>
                    <a:pt x="918189" y="912433"/>
                  </a:cubicBezTo>
                  <a:cubicBezTo>
                    <a:pt x="927946" y="943753"/>
                    <a:pt x="938551" y="974791"/>
                    <a:pt x="950852" y="1005192"/>
                  </a:cubicBezTo>
                  <a:cubicBezTo>
                    <a:pt x="957625" y="1022924"/>
                    <a:pt x="965706" y="1040126"/>
                    <a:pt x="975032" y="1056663"/>
                  </a:cubicBezTo>
                  <a:cubicBezTo>
                    <a:pt x="984427" y="1071192"/>
                    <a:pt x="991844" y="1086909"/>
                    <a:pt x="997089" y="1103396"/>
                  </a:cubicBezTo>
                  <a:cubicBezTo>
                    <a:pt x="1001968" y="1120364"/>
                    <a:pt x="1004159" y="1137898"/>
                    <a:pt x="1009249" y="1154866"/>
                  </a:cubicBezTo>
                  <a:cubicBezTo>
                    <a:pt x="1014778" y="1172344"/>
                    <a:pt x="1021876" y="1189291"/>
                    <a:pt x="1030459" y="1205488"/>
                  </a:cubicBezTo>
                  <a:cubicBezTo>
                    <a:pt x="1047922" y="1239849"/>
                    <a:pt x="1067576" y="1273149"/>
                    <a:pt x="1087655" y="1306096"/>
                  </a:cubicBezTo>
                  <a:cubicBezTo>
                    <a:pt x="1106227" y="1336639"/>
                    <a:pt x="1125266" y="1366899"/>
                    <a:pt x="1144779" y="1396876"/>
                  </a:cubicBezTo>
                  <a:lnTo>
                    <a:pt x="1169029" y="1433923"/>
                  </a:lnTo>
                  <a:cubicBezTo>
                    <a:pt x="1170726" y="1435910"/>
                    <a:pt x="1172168" y="1438095"/>
                    <a:pt x="1173341" y="1440428"/>
                  </a:cubicBezTo>
                  <a:cubicBezTo>
                    <a:pt x="1174402" y="1443468"/>
                    <a:pt x="1173907" y="1443468"/>
                    <a:pt x="1172846" y="1446720"/>
                  </a:cubicBezTo>
                  <a:cubicBezTo>
                    <a:pt x="1171567" y="1451104"/>
                    <a:pt x="1171016" y="1455664"/>
                    <a:pt x="1171221" y="1460224"/>
                  </a:cubicBezTo>
                  <a:cubicBezTo>
                    <a:pt x="1171927" y="1500029"/>
                    <a:pt x="1196460" y="1536016"/>
                    <a:pt x="1213145" y="1570588"/>
                  </a:cubicBezTo>
                  <a:cubicBezTo>
                    <a:pt x="1220215" y="1584729"/>
                    <a:pt x="1222689" y="1602616"/>
                    <a:pt x="1227285" y="1617958"/>
                  </a:cubicBezTo>
                  <a:cubicBezTo>
                    <a:pt x="1230890" y="1630260"/>
                    <a:pt x="1234354" y="1645249"/>
                    <a:pt x="1242414" y="1655500"/>
                  </a:cubicBezTo>
                  <a:cubicBezTo>
                    <a:pt x="1250474" y="1665752"/>
                    <a:pt x="1263624" y="1662076"/>
                    <a:pt x="1265108" y="1648784"/>
                  </a:cubicBezTo>
                  <a:cubicBezTo>
                    <a:pt x="1266805" y="1631179"/>
                    <a:pt x="1259594" y="1612231"/>
                    <a:pt x="1255706" y="1595405"/>
                  </a:cubicBezTo>
                  <a:cubicBezTo>
                    <a:pt x="1265320" y="1615059"/>
                    <a:pt x="1272744" y="1635633"/>
                    <a:pt x="1281228" y="1655854"/>
                  </a:cubicBezTo>
                  <a:cubicBezTo>
                    <a:pt x="1284247" y="1664833"/>
                    <a:pt x="1289054" y="1673112"/>
                    <a:pt x="1295367" y="1680175"/>
                  </a:cubicBezTo>
                  <a:cubicBezTo>
                    <a:pt x="1301589" y="1685973"/>
                    <a:pt x="1312406" y="1687881"/>
                    <a:pt x="1317284" y="1679256"/>
                  </a:cubicBezTo>
                  <a:cubicBezTo>
                    <a:pt x="1322162" y="1670630"/>
                    <a:pt x="1317284" y="1659884"/>
                    <a:pt x="1315092" y="1652177"/>
                  </a:cubicBezTo>
                  <a:cubicBezTo>
                    <a:pt x="1311699" y="1641926"/>
                    <a:pt x="1307457" y="1631957"/>
                    <a:pt x="1303427" y="1621988"/>
                  </a:cubicBezTo>
                  <a:cubicBezTo>
                    <a:pt x="1297559" y="1607494"/>
                    <a:pt x="1289287" y="1591162"/>
                    <a:pt x="1287873" y="1575396"/>
                  </a:cubicBezTo>
                  <a:cubicBezTo>
                    <a:pt x="1300033" y="1589042"/>
                    <a:pt x="1306608" y="1609545"/>
                    <a:pt x="1313890" y="1625877"/>
                  </a:cubicBezTo>
                  <a:cubicBezTo>
                    <a:pt x="1321172" y="1642209"/>
                    <a:pt x="1328030" y="1668297"/>
                    <a:pt x="1344573" y="1677488"/>
                  </a:cubicBezTo>
                  <a:cubicBezTo>
                    <a:pt x="1350364" y="1680967"/>
                    <a:pt x="1357879" y="1679101"/>
                    <a:pt x="1361358" y="1673310"/>
                  </a:cubicBezTo>
                  <a:cubicBezTo>
                    <a:pt x="1362411" y="1671557"/>
                    <a:pt x="1363012" y="1669563"/>
                    <a:pt x="1363097" y="1667520"/>
                  </a:cubicBezTo>
                  <a:cubicBezTo>
                    <a:pt x="1364581" y="1656278"/>
                    <a:pt x="1358289" y="1643623"/>
                    <a:pt x="1353835" y="1633654"/>
                  </a:cubicBezTo>
                  <a:cubicBezTo>
                    <a:pt x="1344857" y="1613363"/>
                    <a:pt x="1333898" y="1594132"/>
                    <a:pt x="1324425" y="1573982"/>
                  </a:cubicBezTo>
                  <a:cubicBezTo>
                    <a:pt x="1335878" y="1591162"/>
                    <a:pt x="1348038" y="1607777"/>
                    <a:pt x="1360693" y="1623968"/>
                  </a:cubicBezTo>
                  <a:cubicBezTo>
                    <a:pt x="1365713" y="1630472"/>
                    <a:pt x="1374833" y="1643552"/>
                    <a:pt x="1384943" y="1640158"/>
                  </a:cubicBezTo>
                  <a:cubicBezTo>
                    <a:pt x="1396608" y="1636128"/>
                    <a:pt x="1392012" y="1620998"/>
                    <a:pt x="1387700" y="1613292"/>
                  </a:cubicBezTo>
                  <a:cubicBezTo>
                    <a:pt x="1376812" y="1592082"/>
                    <a:pt x="1361966" y="1572427"/>
                    <a:pt x="1350088" y="1551711"/>
                  </a:cubicBezTo>
                  <a:cubicBezTo>
                    <a:pt x="1344149" y="1541389"/>
                    <a:pt x="1338352" y="1530925"/>
                    <a:pt x="1333120" y="1520249"/>
                  </a:cubicBezTo>
                  <a:cubicBezTo>
                    <a:pt x="1329706" y="1514530"/>
                    <a:pt x="1327316" y="1508265"/>
                    <a:pt x="1326050" y="1501726"/>
                  </a:cubicBezTo>
                  <a:cubicBezTo>
                    <a:pt x="1331282" y="1499887"/>
                    <a:pt x="1340473" y="1514947"/>
                    <a:pt x="1344362" y="1518270"/>
                  </a:cubicBezTo>
                  <a:close/>
                  <a:moveTo>
                    <a:pt x="613902" y="379559"/>
                  </a:moveTo>
                  <a:cubicBezTo>
                    <a:pt x="589440" y="351278"/>
                    <a:pt x="576291" y="315928"/>
                    <a:pt x="567736" y="280012"/>
                  </a:cubicBezTo>
                  <a:cubicBezTo>
                    <a:pt x="558461" y="241550"/>
                    <a:pt x="555739" y="201802"/>
                    <a:pt x="559677" y="162436"/>
                  </a:cubicBezTo>
                  <a:cubicBezTo>
                    <a:pt x="563847" y="125671"/>
                    <a:pt x="571412" y="90038"/>
                    <a:pt x="595026" y="60485"/>
                  </a:cubicBezTo>
                  <a:cubicBezTo>
                    <a:pt x="619332" y="31690"/>
                    <a:pt x="655120" y="15104"/>
                    <a:pt x="692802" y="15166"/>
                  </a:cubicBezTo>
                  <a:cubicBezTo>
                    <a:pt x="731404" y="14105"/>
                    <a:pt x="770570" y="22236"/>
                    <a:pt x="798850" y="49951"/>
                  </a:cubicBezTo>
                  <a:cubicBezTo>
                    <a:pt x="824514" y="75262"/>
                    <a:pt x="837805" y="111390"/>
                    <a:pt x="841906" y="146599"/>
                  </a:cubicBezTo>
                  <a:cubicBezTo>
                    <a:pt x="850460" y="219916"/>
                    <a:pt x="842754" y="306313"/>
                    <a:pt x="798497" y="367964"/>
                  </a:cubicBezTo>
                  <a:cubicBezTo>
                    <a:pt x="786973" y="384062"/>
                    <a:pt x="772593" y="397913"/>
                    <a:pt x="756077" y="408829"/>
                  </a:cubicBezTo>
                  <a:cubicBezTo>
                    <a:pt x="743069" y="417313"/>
                    <a:pt x="722990" y="429191"/>
                    <a:pt x="706588" y="427706"/>
                  </a:cubicBezTo>
                  <a:cubicBezTo>
                    <a:pt x="691098" y="426985"/>
                    <a:pt x="675863" y="423464"/>
                    <a:pt x="661624" y="417313"/>
                  </a:cubicBezTo>
                  <a:cubicBezTo>
                    <a:pt x="643306" y="408122"/>
                    <a:pt x="627060" y="395276"/>
                    <a:pt x="613902" y="379559"/>
                  </a:cubicBezTo>
                  <a:close/>
                  <a:moveTo>
                    <a:pt x="701922" y="2884709"/>
                  </a:moveTo>
                  <a:cubicBezTo>
                    <a:pt x="698741" y="2883860"/>
                    <a:pt x="693014" y="2870568"/>
                    <a:pt x="690823" y="2866468"/>
                  </a:cubicBezTo>
                  <a:cubicBezTo>
                    <a:pt x="688949" y="2863873"/>
                    <a:pt x="687344" y="2861102"/>
                    <a:pt x="686015" y="2858196"/>
                  </a:cubicBezTo>
                  <a:cubicBezTo>
                    <a:pt x="683258" y="2850065"/>
                    <a:pt x="685308" y="2836985"/>
                    <a:pt x="685025" y="2828431"/>
                  </a:cubicBezTo>
                  <a:cubicBezTo>
                    <a:pt x="684459" y="2810989"/>
                    <a:pt x="684035" y="2793526"/>
                    <a:pt x="683753" y="2776041"/>
                  </a:cubicBezTo>
                  <a:cubicBezTo>
                    <a:pt x="683116" y="2736307"/>
                    <a:pt x="683753" y="2696502"/>
                    <a:pt x="686510" y="2656910"/>
                  </a:cubicBezTo>
                  <a:cubicBezTo>
                    <a:pt x="689055" y="2614489"/>
                    <a:pt x="695206" y="2572846"/>
                    <a:pt x="698317" y="2530709"/>
                  </a:cubicBezTo>
                  <a:cubicBezTo>
                    <a:pt x="703527" y="2445076"/>
                    <a:pt x="702438" y="2359181"/>
                    <a:pt x="695064" y="2273710"/>
                  </a:cubicBezTo>
                  <a:cubicBezTo>
                    <a:pt x="693438" y="2252146"/>
                    <a:pt x="691529" y="2230512"/>
                    <a:pt x="689408" y="2208948"/>
                  </a:cubicBezTo>
                  <a:cubicBezTo>
                    <a:pt x="687811" y="2199064"/>
                    <a:pt x="687408" y="2189025"/>
                    <a:pt x="688207" y="2179042"/>
                  </a:cubicBezTo>
                  <a:cubicBezTo>
                    <a:pt x="689691" y="2169002"/>
                    <a:pt x="691105" y="2158962"/>
                    <a:pt x="692307" y="2148852"/>
                  </a:cubicBezTo>
                  <a:cubicBezTo>
                    <a:pt x="697362" y="2107323"/>
                    <a:pt x="700119" y="2065545"/>
                    <a:pt x="700579" y="2023711"/>
                  </a:cubicBezTo>
                  <a:cubicBezTo>
                    <a:pt x="701145" y="1976200"/>
                    <a:pt x="695913" y="1928972"/>
                    <a:pt x="696761" y="1881602"/>
                  </a:cubicBezTo>
                  <a:cubicBezTo>
                    <a:pt x="697468" y="1843424"/>
                    <a:pt x="701074" y="1805387"/>
                    <a:pt x="701639" y="1767208"/>
                  </a:cubicBezTo>
                  <a:cubicBezTo>
                    <a:pt x="702276" y="1803548"/>
                    <a:pt x="705528" y="1839818"/>
                    <a:pt x="706447" y="1876158"/>
                  </a:cubicBezTo>
                  <a:cubicBezTo>
                    <a:pt x="707295" y="1913983"/>
                    <a:pt x="703619" y="1951596"/>
                    <a:pt x="702841" y="1989280"/>
                  </a:cubicBezTo>
                  <a:cubicBezTo>
                    <a:pt x="702050" y="2031757"/>
                    <a:pt x="703605" y="2074241"/>
                    <a:pt x="707507" y="2116542"/>
                  </a:cubicBezTo>
                  <a:cubicBezTo>
                    <a:pt x="709346" y="2136338"/>
                    <a:pt x="711700" y="2156085"/>
                    <a:pt x="714577" y="2175789"/>
                  </a:cubicBezTo>
                  <a:cubicBezTo>
                    <a:pt x="717617" y="2196575"/>
                    <a:pt x="712810" y="2218776"/>
                    <a:pt x="710972" y="2239420"/>
                  </a:cubicBezTo>
                  <a:cubicBezTo>
                    <a:pt x="702905" y="2324806"/>
                    <a:pt x="700233" y="2410623"/>
                    <a:pt x="702983" y="2496348"/>
                  </a:cubicBezTo>
                  <a:cubicBezTo>
                    <a:pt x="704609" y="2537355"/>
                    <a:pt x="710477" y="2577937"/>
                    <a:pt x="714012" y="2618802"/>
                  </a:cubicBezTo>
                  <a:cubicBezTo>
                    <a:pt x="717688" y="2661223"/>
                    <a:pt x="719385" y="2703997"/>
                    <a:pt x="719597" y="2746629"/>
                  </a:cubicBezTo>
                  <a:cubicBezTo>
                    <a:pt x="719597" y="2769890"/>
                    <a:pt x="719173" y="2793151"/>
                    <a:pt x="718607" y="2816341"/>
                  </a:cubicBezTo>
                  <a:cubicBezTo>
                    <a:pt x="718607" y="2824683"/>
                    <a:pt x="718041" y="2832956"/>
                    <a:pt x="717759" y="2841298"/>
                  </a:cubicBezTo>
                  <a:cubicBezTo>
                    <a:pt x="718353" y="2847972"/>
                    <a:pt x="717631" y="2854696"/>
                    <a:pt x="715638" y="2861094"/>
                  </a:cubicBezTo>
                  <a:cubicBezTo>
                    <a:pt x="711679" y="2868942"/>
                    <a:pt x="706164" y="2876649"/>
                    <a:pt x="701639" y="2884426"/>
                  </a:cubicBezTo>
                  <a:close/>
                  <a:moveTo>
                    <a:pt x="703902" y="1663419"/>
                  </a:moveTo>
                  <a:lnTo>
                    <a:pt x="703902" y="1663773"/>
                  </a:lnTo>
                  <a:cubicBezTo>
                    <a:pt x="703902" y="1669782"/>
                    <a:pt x="702771" y="1675792"/>
                    <a:pt x="702700" y="1681872"/>
                  </a:cubicBezTo>
                  <a:cubicBezTo>
                    <a:pt x="701710" y="1618241"/>
                    <a:pt x="698882" y="1554186"/>
                    <a:pt x="695630" y="1490484"/>
                  </a:cubicBezTo>
                  <a:cubicBezTo>
                    <a:pt x="699921" y="1491050"/>
                    <a:pt x="704277" y="1491050"/>
                    <a:pt x="708568" y="1490484"/>
                  </a:cubicBezTo>
                  <a:cubicBezTo>
                    <a:pt x="705598" y="1547964"/>
                    <a:pt x="704397" y="1605515"/>
                    <a:pt x="703124" y="1663065"/>
                  </a:cubicBezTo>
                  <a:cubicBezTo>
                    <a:pt x="702912" y="1655571"/>
                    <a:pt x="703619" y="1612444"/>
                    <a:pt x="703619" y="1663136"/>
                  </a:cubicBezTo>
                  <a:close/>
                  <a:moveTo>
                    <a:pt x="1322586" y="1520461"/>
                  </a:moveTo>
                  <a:cubicBezTo>
                    <a:pt x="1331629" y="1539961"/>
                    <a:pt x="1341922" y="1558852"/>
                    <a:pt x="1353411" y="1577022"/>
                  </a:cubicBezTo>
                  <a:cubicBezTo>
                    <a:pt x="1358360" y="1585153"/>
                    <a:pt x="1363380" y="1593284"/>
                    <a:pt x="1368540" y="1601414"/>
                  </a:cubicBezTo>
                  <a:cubicBezTo>
                    <a:pt x="1372783" y="1608484"/>
                    <a:pt x="1383953" y="1619867"/>
                    <a:pt x="1382680" y="1628068"/>
                  </a:cubicBezTo>
                  <a:cubicBezTo>
                    <a:pt x="1381408" y="1636270"/>
                    <a:pt x="1372853" y="1623685"/>
                    <a:pt x="1370449" y="1620998"/>
                  </a:cubicBezTo>
                  <a:cubicBezTo>
                    <a:pt x="1361259" y="1609757"/>
                    <a:pt x="1352704" y="1597950"/>
                    <a:pt x="1344291" y="1586072"/>
                  </a:cubicBezTo>
                  <a:cubicBezTo>
                    <a:pt x="1339554" y="1579355"/>
                    <a:pt x="1320112" y="1541813"/>
                    <a:pt x="1310356" y="1557155"/>
                  </a:cubicBezTo>
                  <a:cubicBezTo>
                    <a:pt x="1305195" y="1565286"/>
                    <a:pt x="1318910" y="1585436"/>
                    <a:pt x="1322233" y="1591728"/>
                  </a:cubicBezTo>
                  <a:cubicBezTo>
                    <a:pt x="1332838" y="1612938"/>
                    <a:pt x="1346412" y="1634149"/>
                    <a:pt x="1352351" y="1657480"/>
                  </a:cubicBezTo>
                  <a:cubicBezTo>
                    <a:pt x="1353694" y="1662712"/>
                    <a:pt x="1355108" y="1674236"/>
                    <a:pt x="1347119" y="1667944"/>
                  </a:cubicBezTo>
                  <a:cubicBezTo>
                    <a:pt x="1339130" y="1661651"/>
                    <a:pt x="1334676" y="1648430"/>
                    <a:pt x="1330646" y="1639663"/>
                  </a:cubicBezTo>
                  <a:cubicBezTo>
                    <a:pt x="1320465" y="1617605"/>
                    <a:pt x="1312547" y="1593072"/>
                    <a:pt x="1298195" y="1573346"/>
                  </a:cubicBezTo>
                  <a:cubicBezTo>
                    <a:pt x="1294731" y="1568538"/>
                    <a:pt x="1288368" y="1560832"/>
                    <a:pt x="1281793" y="1565498"/>
                  </a:cubicBezTo>
                  <a:cubicBezTo>
                    <a:pt x="1278796" y="1568404"/>
                    <a:pt x="1277537" y="1572667"/>
                    <a:pt x="1278470" y="1576739"/>
                  </a:cubicBezTo>
                  <a:cubicBezTo>
                    <a:pt x="1280238" y="1600071"/>
                    <a:pt x="1293953" y="1623544"/>
                    <a:pt x="1302154" y="1645037"/>
                  </a:cubicBezTo>
                  <a:cubicBezTo>
                    <a:pt x="1304700" y="1652107"/>
                    <a:pt x="1311557" y="1664691"/>
                    <a:pt x="1309578" y="1672469"/>
                  </a:cubicBezTo>
                  <a:cubicBezTo>
                    <a:pt x="1308093" y="1678266"/>
                    <a:pt x="1303286" y="1675014"/>
                    <a:pt x="1300104" y="1671196"/>
                  </a:cubicBezTo>
                  <a:cubicBezTo>
                    <a:pt x="1293529" y="1661397"/>
                    <a:pt x="1288453" y="1650679"/>
                    <a:pt x="1285045" y="1639381"/>
                  </a:cubicBezTo>
                  <a:cubicBezTo>
                    <a:pt x="1279955" y="1626442"/>
                    <a:pt x="1274723" y="1613575"/>
                    <a:pt x="1268997" y="1600919"/>
                  </a:cubicBezTo>
                  <a:cubicBezTo>
                    <a:pt x="1265957" y="1593849"/>
                    <a:pt x="1260583" y="1577093"/>
                    <a:pt x="1252241" y="1574336"/>
                  </a:cubicBezTo>
                  <a:cubicBezTo>
                    <a:pt x="1236405" y="1569175"/>
                    <a:pt x="1247928" y="1604242"/>
                    <a:pt x="1248989" y="1608696"/>
                  </a:cubicBezTo>
                  <a:cubicBezTo>
                    <a:pt x="1251838" y="1619266"/>
                    <a:pt x="1253987" y="1630013"/>
                    <a:pt x="1255423" y="1640865"/>
                  </a:cubicBezTo>
                  <a:cubicBezTo>
                    <a:pt x="1256271" y="1648642"/>
                    <a:pt x="1254645" y="1657480"/>
                    <a:pt x="1248353" y="1647087"/>
                  </a:cubicBezTo>
                  <a:cubicBezTo>
                    <a:pt x="1233718" y="1623119"/>
                    <a:pt x="1234637" y="1592082"/>
                    <a:pt x="1222477" y="1567265"/>
                  </a:cubicBezTo>
                  <a:cubicBezTo>
                    <a:pt x="1213286" y="1548530"/>
                    <a:pt x="1202752" y="1530642"/>
                    <a:pt x="1194834" y="1511270"/>
                  </a:cubicBezTo>
                  <a:cubicBezTo>
                    <a:pt x="1187764" y="1494373"/>
                    <a:pt x="1177230" y="1470829"/>
                    <a:pt x="1181825" y="1452094"/>
                  </a:cubicBezTo>
                  <a:cubicBezTo>
                    <a:pt x="1183310" y="1445942"/>
                    <a:pt x="1186915" y="1445024"/>
                    <a:pt x="1190309" y="1440923"/>
                  </a:cubicBezTo>
                  <a:cubicBezTo>
                    <a:pt x="1192006" y="1438660"/>
                    <a:pt x="1193137" y="1435479"/>
                    <a:pt x="1190309" y="1433358"/>
                  </a:cubicBezTo>
                  <a:cubicBezTo>
                    <a:pt x="1187481" y="1431237"/>
                    <a:pt x="1183239" y="1434065"/>
                    <a:pt x="1180553" y="1436115"/>
                  </a:cubicBezTo>
                  <a:cubicBezTo>
                    <a:pt x="1157434" y="1397371"/>
                    <a:pt x="1134104" y="1358768"/>
                    <a:pt x="1111268" y="1319812"/>
                  </a:cubicBezTo>
                  <a:cubicBezTo>
                    <a:pt x="1081928" y="1269756"/>
                    <a:pt x="1048275" y="1218992"/>
                    <a:pt x="1028197" y="1164270"/>
                  </a:cubicBezTo>
                  <a:cubicBezTo>
                    <a:pt x="1018723" y="1138535"/>
                    <a:pt x="1016319" y="1110961"/>
                    <a:pt x="1006351" y="1085367"/>
                  </a:cubicBezTo>
                  <a:cubicBezTo>
                    <a:pt x="996382" y="1059774"/>
                    <a:pt x="978425" y="1037078"/>
                    <a:pt x="967396" y="1011838"/>
                  </a:cubicBezTo>
                  <a:cubicBezTo>
                    <a:pt x="956367" y="986598"/>
                    <a:pt x="946186" y="961711"/>
                    <a:pt x="936501" y="936259"/>
                  </a:cubicBezTo>
                  <a:cubicBezTo>
                    <a:pt x="933390" y="928128"/>
                    <a:pt x="930350" y="919927"/>
                    <a:pt x="927310" y="911726"/>
                  </a:cubicBezTo>
                  <a:cubicBezTo>
                    <a:pt x="924962" y="906713"/>
                    <a:pt x="923110" y="901481"/>
                    <a:pt x="921795" y="896101"/>
                  </a:cubicBezTo>
                  <a:cubicBezTo>
                    <a:pt x="922021" y="888917"/>
                    <a:pt x="923138" y="881798"/>
                    <a:pt x="925118" y="874890"/>
                  </a:cubicBezTo>
                  <a:cubicBezTo>
                    <a:pt x="925542" y="867898"/>
                    <a:pt x="927020" y="861012"/>
                    <a:pt x="929502" y="854458"/>
                  </a:cubicBezTo>
                  <a:cubicBezTo>
                    <a:pt x="937554" y="840317"/>
                    <a:pt x="943167" y="824926"/>
                    <a:pt x="946116" y="808926"/>
                  </a:cubicBezTo>
                  <a:cubicBezTo>
                    <a:pt x="948152" y="794121"/>
                    <a:pt x="947261" y="779062"/>
                    <a:pt x="943500" y="764597"/>
                  </a:cubicBezTo>
                  <a:cubicBezTo>
                    <a:pt x="941520" y="757527"/>
                    <a:pt x="936854" y="749679"/>
                    <a:pt x="937207" y="742326"/>
                  </a:cubicBezTo>
                  <a:cubicBezTo>
                    <a:pt x="938353" y="734273"/>
                    <a:pt x="939958" y="726298"/>
                    <a:pt x="942015" y="718429"/>
                  </a:cubicBezTo>
                  <a:cubicBezTo>
                    <a:pt x="938975" y="725499"/>
                    <a:pt x="936218" y="732923"/>
                    <a:pt x="933461" y="740205"/>
                  </a:cubicBezTo>
                  <a:cubicBezTo>
                    <a:pt x="930703" y="747487"/>
                    <a:pt x="931905" y="747275"/>
                    <a:pt x="933461" y="753709"/>
                  </a:cubicBezTo>
                  <a:cubicBezTo>
                    <a:pt x="936918" y="768075"/>
                    <a:pt x="937780" y="782944"/>
                    <a:pt x="936006" y="797614"/>
                  </a:cubicBezTo>
                  <a:cubicBezTo>
                    <a:pt x="932867" y="824820"/>
                    <a:pt x="919745" y="849883"/>
                    <a:pt x="899171" y="867962"/>
                  </a:cubicBezTo>
                  <a:cubicBezTo>
                    <a:pt x="880620" y="883905"/>
                    <a:pt x="856731" y="892240"/>
                    <a:pt x="832291" y="891293"/>
                  </a:cubicBezTo>
                  <a:cubicBezTo>
                    <a:pt x="799232" y="888924"/>
                    <a:pt x="769135" y="871376"/>
                    <a:pt x="750775" y="843782"/>
                  </a:cubicBezTo>
                  <a:cubicBezTo>
                    <a:pt x="779479" y="912220"/>
                    <a:pt x="869478" y="922401"/>
                    <a:pt x="917483" y="870012"/>
                  </a:cubicBezTo>
                  <a:cubicBezTo>
                    <a:pt x="911608" y="906854"/>
                    <a:pt x="903414" y="943294"/>
                    <a:pt x="892950" y="979104"/>
                  </a:cubicBezTo>
                  <a:cubicBezTo>
                    <a:pt x="886665" y="997910"/>
                    <a:pt x="882628" y="1017395"/>
                    <a:pt x="880932" y="1037149"/>
                  </a:cubicBezTo>
                  <a:cubicBezTo>
                    <a:pt x="879906" y="1077074"/>
                    <a:pt x="886580" y="1116829"/>
                    <a:pt x="900586" y="1154230"/>
                  </a:cubicBezTo>
                  <a:cubicBezTo>
                    <a:pt x="913594" y="1191984"/>
                    <a:pt x="932188" y="1227476"/>
                    <a:pt x="945904" y="1265019"/>
                  </a:cubicBezTo>
                  <a:cubicBezTo>
                    <a:pt x="974183" y="1340089"/>
                    <a:pt x="988019" y="1419819"/>
                    <a:pt x="986697" y="1500029"/>
                  </a:cubicBezTo>
                  <a:cubicBezTo>
                    <a:pt x="984293" y="1583527"/>
                    <a:pt x="966265" y="1665116"/>
                    <a:pt x="944772" y="1745503"/>
                  </a:cubicBezTo>
                  <a:cubicBezTo>
                    <a:pt x="923563" y="1824829"/>
                    <a:pt x="898252" y="1903307"/>
                    <a:pt x="882770" y="1983977"/>
                  </a:cubicBezTo>
                  <a:cubicBezTo>
                    <a:pt x="868474" y="2063728"/>
                    <a:pt x="866375" y="2145183"/>
                    <a:pt x="876548" y="2225563"/>
                  </a:cubicBezTo>
                  <a:cubicBezTo>
                    <a:pt x="881214" y="2267135"/>
                    <a:pt x="889062" y="2308212"/>
                    <a:pt x="890688" y="2350138"/>
                  </a:cubicBezTo>
                  <a:cubicBezTo>
                    <a:pt x="891140" y="2391880"/>
                    <a:pt x="886679" y="2433523"/>
                    <a:pt x="877397" y="2474218"/>
                  </a:cubicBezTo>
                  <a:cubicBezTo>
                    <a:pt x="861065" y="2556373"/>
                    <a:pt x="840209" y="2637538"/>
                    <a:pt x="821757" y="2719198"/>
                  </a:cubicBezTo>
                  <a:cubicBezTo>
                    <a:pt x="812849" y="2758437"/>
                    <a:pt x="804223" y="2797746"/>
                    <a:pt x="798002" y="2837480"/>
                  </a:cubicBezTo>
                  <a:cubicBezTo>
                    <a:pt x="795315" y="2854873"/>
                    <a:pt x="790932" y="2875800"/>
                    <a:pt x="792912" y="2893334"/>
                  </a:cubicBezTo>
                  <a:cubicBezTo>
                    <a:pt x="796482" y="2911914"/>
                    <a:pt x="802328" y="2929986"/>
                    <a:pt x="810304" y="2947138"/>
                  </a:cubicBezTo>
                  <a:cubicBezTo>
                    <a:pt x="816921" y="2964346"/>
                    <a:pt x="825405" y="2980777"/>
                    <a:pt x="835613" y="2996133"/>
                  </a:cubicBezTo>
                  <a:cubicBezTo>
                    <a:pt x="840513" y="3003472"/>
                    <a:pt x="846226" y="3010231"/>
                    <a:pt x="852652" y="3016283"/>
                  </a:cubicBezTo>
                  <a:cubicBezTo>
                    <a:pt x="856399" y="3019748"/>
                    <a:pt x="862691" y="3022646"/>
                    <a:pt x="866014" y="3026323"/>
                  </a:cubicBezTo>
                  <a:cubicBezTo>
                    <a:pt x="874003" y="3035373"/>
                    <a:pt x="861560" y="3043857"/>
                    <a:pt x="854207" y="3045695"/>
                  </a:cubicBezTo>
                  <a:cubicBezTo>
                    <a:pt x="848622" y="3047038"/>
                    <a:pt x="843037" y="3044776"/>
                    <a:pt x="837664" y="3045695"/>
                  </a:cubicBezTo>
                  <a:cubicBezTo>
                    <a:pt x="832185" y="3047611"/>
                    <a:pt x="826925" y="3050099"/>
                    <a:pt x="821969" y="3053118"/>
                  </a:cubicBezTo>
                  <a:cubicBezTo>
                    <a:pt x="805022" y="3059750"/>
                    <a:pt x="786584" y="3061588"/>
                    <a:pt x="768662" y="3058421"/>
                  </a:cubicBezTo>
                  <a:cubicBezTo>
                    <a:pt x="772147" y="3048799"/>
                    <a:pt x="771080" y="3038109"/>
                    <a:pt x="765763" y="3029363"/>
                  </a:cubicBezTo>
                  <a:cubicBezTo>
                    <a:pt x="763006" y="3025828"/>
                    <a:pt x="758693" y="3025545"/>
                    <a:pt x="758128" y="3030777"/>
                  </a:cubicBezTo>
                  <a:cubicBezTo>
                    <a:pt x="758128" y="3033393"/>
                    <a:pt x="760320" y="3036786"/>
                    <a:pt x="761026" y="3039190"/>
                  </a:cubicBezTo>
                  <a:cubicBezTo>
                    <a:pt x="765099" y="3048445"/>
                    <a:pt x="760892" y="3059255"/>
                    <a:pt x="751638" y="3063328"/>
                  </a:cubicBezTo>
                  <a:cubicBezTo>
                    <a:pt x="749580" y="3064233"/>
                    <a:pt x="747367" y="3064749"/>
                    <a:pt x="745119" y="3064855"/>
                  </a:cubicBezTo>
                  <a:cubicBezTo>
                    <a:pt x="739322" y="3065915"/>
                    <a:pt x="722637" y="3068107"/>
                    <a:pt x="718041" y="3063299"/>
                  </a:cubicBezTo>
                  <a:cubicBezTo>
                    <a:pt x="715214" y="3060330"/>
                    <a:pt x="715143" y="3051280"/>
                    <a:pt x="714719" y="3047533"/>
                  </a:cubicBezTo>
                  <a:cubicBezTo>
                    <a:pt x="713658" y="3039190"/>
                    <a:pt x="713163" y="3030777"/>
                    <a:pt x="712739" y="3022363"/>
                  </a:cubicBezTo>
                  <a:cubicBezTo>
                    <a:pt x="711961" y="3005961"/>
                    <a:pt x="711679" y="2989487"/>
                    <a:pt x="711608" y="2972873"/>
                  </a:cubicBezTo>
                  <a:cubicBezTo>
                    <a:pt x="711537" y="2956258"/>
                    <a:pt x="711608" y="2939855"/>
                    <a:pt x="711961" y="2923382"/>
                  </a:cubicBezTo>
                  <a:cubicBezTo>
                    <a:pt x="711961" y="2912353"/>
                    <a:pt x="709558" y="2896586"/>
                    <a:pt x="714082" y="2886618"/>
                  </a:cubicBezTo>
                  <a:cubicBezTo>
                    <a:pt x="717469" y="2879965"/>
                    <a:pt x="721244" y="2873524"/>
                    <a:pt x="725394" y="2867316"/>
                  </a:cubicBezTo>
                  <a:cubicBezTo>
                    <a:pt x="728413" y="2862431"/>
                    <a:pt x="729749" y="2856697"/>
                    <a:pt x="729212" y="2850984"/>
                  </a:cubicBezTo>
                  <a:cubicBezTo>
                    <a:pt x="729778" y="2832461"/>
                    <a:pt x="730626" y="2814007"/>
                    <a:pt x="731121" y="2795484"/>
                  </a:cubicBezTo>
                  <a:cubicBezTo>
                    <a:pt x="732605" y="2741327"/>
                    <a:pt x="731828" y="2687099"/>
                    <a:pt x="728081" y="2632871"/>
                  </a:cubicBezTo>
                  <a:cubicBezTo>
                    <a:pt x="725889" y="2600773"/>
                    <a:pt x="721506" y="2568816"/>
                    <a:pt x="718961" y="2536718"/>
                  </a:cubicBezTo>
                  <a:cubicBezTo>
                    <a:pt x="716274" y="2503347"/>
                    <a:pt x="715567" y="2469835"/>
                    <a:pt x="715779" y="2436464"/>
                  </a:cubicBezTo>
                  <a:cubicBezTo>
                    <a:pt x="716203" y="2369581"/>
                    <a:pt x="720092" y="2302627"/>
                    <a:pt x="725535" y="2235956"/>
                  </a:cubicBezTo>
                  <a:cubicBezTo>
                    <a:pt x="726879" y="2219765"/>
                    <a:pt x="730343" y="2202514"/>
                    <a:pt x="730131" y="2186465"/>
                  </a:cubicBezTo>
                  <a:cubicBezTo>
                    <a:pt x="729092" y="2174594"/>
                    <a:pt x="727388" y="2162794"/>
                    <a:pt x="725040" y="2151115"/>
                  </a:cubicBezTo>
                  <a:cubicBezTo>
                    <a:pt x="720799" y="2118875"/>
                    <a:pt x="717971" y="2086353"/>
                    <a:pt x="716628" y="2053901"/>
                  </a:cubicBezTo>
                  <a:cubicBezTo>
                    <a:pt x="714012" y="1993310"/>
                    <a:pt x="720657" y="1933073"/>
                    <a:pt x="718466" y="1872694"/>
                  </a:cubicBezTo>
                  <a:cubicBezTo>
                    <a:pt x="717405" y="1843424"/>
                    <a:pt x="714436" y="1814224"/>
                    <a:pt x="713587" y="1784954"/>
                  </a:cubicBezTo>
                  <a:cubicBezTo>
                    <a:pt x="712668" y="1752149"/>
                    <a:pt x="712527" y="1719343"/>
                    <a:pt x="712527" y="1686538"/>
                  </a:cubicBezTo>
                  <a:cubicBezTo>
                    <a:pt x="712527" y="1653733"/>
                    <a:pt x="712881" y="1619584"/>
                    <a:pt x="713517" y="1586143"/>
                  </a:cubicBezTo>
                  <a:cubicBezTo>
                    <a:pt x="713870" y="1569669"/>
                    <a:pt x="714224" y="1553267"/>
                    <a:pt x="714719" y="1536652"/>
                  </a:cubicBezTo>
                  <a:cubicBezTo>
                    <a:pt x="714719" y="1528451"/>
                    <a:pt x="715143" y="1520249"/>
                    <a:pt x="715426" y="1512048"/>
                  </a:cubicBezTo>
                  <a:cubicBezTo>
                    <a:pt x="715426" y="1507877"/>
                    <a:pt x="713800" y="1491191"/>
                    <a:pt x="716133" y="1488646"/>
                  </a:cubicBezTo>
                  <a:cubicBezTo>
                    <a:pt x="718466" y="1486101"/>
                    <a:pt x="727091" y="1484192"/>
                    <a:pt x="730838" y="1481576"/>
                  </a:cubicBezTo>
                  <a:cubicBezTo>
                    <a:pt x="734769" y="1478854"/>
                    <a:pt x="738212" y="1475481"/>
                    <a:pt x="741018" y="1471607"/>
                  </a:cubicBezTo>
                  <a:cubicBezTo>
                    <a:pt x="727713" y="1474287"/>
                    <a:pt x="714210" y="1475920"/>
                    <a:pt x="700650" y="1476485"/>
                  </a:cubicBezTo>
                  <a:cubicBezTo>
                    <a:pt x="687146" y="1475616"/>
                    <a:pt x="673720" y="1473749"/>
                    <a:pt x="660493" y="1470900"/>
                  </a:cubicBezTo>
                  <a:cubicBezTo>
                    <a:pt x="662946" y="1474294"/>
                    <a:pt x="665873" y="1477320"/>
                    <a:pt x="669189" y="1479879"/>
                  </a:cubicBezTo>
                  <a:cubicBezTo>
                    <a:pt x="673996" y="1483697"/>
                    <a:pt x="680925" y="1484970"/>
                    <a:pt x="685308" y="1488505"/>
                  </a:cubicBezTo>
                  <a:cubicBezTo>
                    <a:pt x="689691" y="1492040"/>
                    <a:pt x="687499" y="1501019"/>
                    <a:pt x="687712" y="1506392"/>
                  </a:cubicBezTo>
                  <a:lnTo>
                    <a:pt x="688560" y="1532905"/>
                  </a:lnTo>
                  <a:cubicBezTo>
                    <a:pt x="689458" y="1566417"/>
                    <a:pt x="690116" y="1599908"/>
                    <a:pt x="690540" y="1633371"/>
                  </a:cubicBezTo>
                  <a:cubicBezTo>
                    <a:pt x="691247" y="1699547"/>
                    <a:pt x="691600" y="1765865"/>
                    <a:pt x="687712" y="1831970"/>
                  </a:cubicBezTo>
                  <a:cubicBezTo>
                    <a:pt x="686368" y="1855867"/>
                    <a:pt x="684248" y="1879411"/>
                    <a:pt x="684389" y="1903378"/>
                  </a:cubicBezTo>
                  <a:cubicBezTo>
                    <a:pt x="684389" y="1936537"/>
                    <a:pt x="687712" y="1969625"/>
                    <a:pt x="687783" y="2002855"/>
                  </a:cubicBezTo>
                  <a:cubicBezTo>
                    <a:pt x="687853" y="2036084"/>
                    <a:pt x="686368" y="2069314"/>
                    <a:pt x="683611" y="2102472"/>
                  </a:cubicBezTo>
                  <a:cubicBezTo>
                    <a:pt x="682247" y="2118119"/>
                    <a:pt x="680550" y="2133673"/>
                    <a:pt x="678521" y="2149135"/>
                  </a:cubicBezTo>
                  <a:cubicBezTo>
                    <a:pt x="676965" y="2161366"/>
                    <a:pt x="673714" y="2174022"/>
                    <a:pt x="673219" y="2186324"/>
                  </a:cubicBezTo>
                  <a:cubicBezTo>
                    <a:pt x="673791" y="2202394"/>
                    <a:pt x="675276" y="2218422"/>
                    <a:pt x="677673" y="2234330"/>
                  </a:cubicBezTo>
                  <a:cubicBezTo>
                    <a:pt x="678994" y="2250874"/>
                    <a:pt x="680218" y="2267368"/>
                    <a:pt x="681349" y="2283821"/>
                  </a:cubicBezTo>
                  <a:cubicBezTo>
                    <a:pt x="683540" y="2317474"/>
                    <a:pt x="685449" y="2351269"/>
                    <a:pt x="686510" y="2384994"/>
                  </a:cubicBezTo>
                  <a:cubicBezTo>
                    <a:pt x="688751" y="2450831"/>
                    <a:pt x="686390" y="2516745"/>
                    <a:pt x="679440" y="2582250"/>
                  </a:cubicBezTo>
                  <a:cubicBezTo>
                    <a:pt x="672561" y="2646630"/>
                    <a:pt x="669846" y="2711385"/>
                    <a:pt x="671310" y="2776112"/>
                  </a:cubicBezTo>
                  <a:cubicBezTo>
                    <a:pt x="671310" y="2789404"/>
                    <a:pt x="672016" y="2802695"/>
                    <a:pt x="672441" y="2815987"/>
                  </a:cubicBezTo>
                  <a:cubicBezTo>
                    <a:pt x="672794" y="2827087"/>
                    <a:pt x="673360" y="2838187"/>
                    <a:pt x="673714" y="2849287"/>
                  </a:cubicBezTo>
                  <a:cubicBezTo>
                    <a:pt x="673127" y="2855580"/>
                    <a:pt x="674484" y="2861893"/>
                    <a:pt x="677602" y="2867387"/>
                  </a:cubicBezTo>
                  <a:cubicBezTo>
                    <a:pt x="681724" y="2873609"/>
                    <a:pt x="685499" y="2880049"/>
                    <a:pt x="688914" y="2886688"/>
                  </a:cubicBezTo>
                  <a:cubicBezTo>
                    <a:pt x="693156" y="2896304"/>
                    <a:pt x="690823" y="2910939"/>
                    <a:pt x="691034" y="2921544"/>
                  </a:cubicBezTo>
                  <a:cubicBezTo>
                    <a:pt x="691529" y="2955127"/>
                    <a:pt x="691883" y="2988780"/>
                    <a:pt x="690257" y="3022293"/>
                  </a:cubicBezTo>
                  <a:cubicBezTo>
                    <a:pt x="689833" y="3030070"/>
                    <a:pt x="689408" y="3037918"/>
                    <a:pt x="688489" y="3045695"/>
                  </a:cubicBezTo>
                  <a:cubicBezTo>
                    <a:pt x="687994" y="3049866"/>
                    <a:pt x="688489" y="3059128"/>
                    <a:pt x="685238" y="3062592"/>
                  </a:cubicBezTo>
                  <a:cubicBezTo>
                    <a:pt x="680713" y="3067966"/>
                    <a:pt x="664028" y="3065915"/>
                    <a:pt x="657877" y="3064784"/>
                  </a:cubicBezTo>
                  <a:cubicBezTo>
                    <a:pt x="647774" y="3064310"/>
                    <a:pt x="639969" y="3055741"/>
                    <a:pt x="640443" y="3045638"/>
                  </a:cubicBezTo>
                  <a:cubicBezTo>
                    <a:pt x="640542" y="3043390"/>
                    <a:pt x="641065" y="3041177"/>
                    <a:pt x="641969" y="3039120"/>
                  </a:cubicBezTo>
                  <a:cubicBezTo>
                    <a:pt x="643179" y="3036758"/>
                    <a:pt x="644126" y="3034270"/>
                    <a:pt x="644798" y="3031696"/>
                  </a:cubicBezTo>
                  <a:cubicBezTo>
                    <a:pt x="644798" y="3026181"/>
                    <a:pt x="640485" y="3024980"/>
                    <a:pt x="637233" y="3029292"/>
                  </a:cubicBezTo>
                  <a:cubicBezTo>
                    <a:pt x="631874" y="3038024"/>
                    <a:pt x="630806" y="3048728"/>
                    <a:pt x="634334" y="3058350"/>
                  </a:cubicBezTo>
                  <a:cubicBezTo>
                    <a:pt x="615924" y="3061652"/>
                    <a:pt x="596956" y="3059588"/>
                    <a:pt x="579684" y="3052411"/>
                  </a:cubicBezTo>
                  <a:cubicBezTo>
                    <a:pt x="575237" y="3049562"/>
                    <a:pt x="570493" y="3047194"/>
                    <a:pt x="565544" y="3045341"/>
                  </a:cubicBezTo>
                  <a:cubicBezTo>
                    <a:pt x="560030" y="3044493"/>
                    <a:pt x="554303" y="3046755"/>
                    <a:pt x="548577" y="3045341"/>
                  </a:cubicBezTo>
                  <a:cubicBezTo>
                    <a:pt x="540446" y="3043362"/>
                    <a:pt x="528922" y="3034666"/>
                    <a:pt x="537335" y="3025686"/>
                  </a:cubicBezTo>
                  <a:cubicBezTo>
                    <a:pt x="541033" y="3022618"/>
                    <a:pt x="544879" y="3019740"/>
                    <a:pt x="548859" y="3017061"/>
                  </a:cubicBezTo>
                  <a:cubicBezTo>
                    <a:pt x="556177" y="3010344"/>
                    <a:pt x="562639" y="3002744"/>
                    <a:pt x="568090" y="2994437"/>
                  </a:cubicBezTo>
                  <a:cubicBezTo>
                    <a:pt x="577874" y="2979455"/>
                    <a:pt x="586047" y="2963484"/>
                    <a:pt x="592480" y="2946784"/>
                  </a:cubicBezTo>
                  <a:cubicBezTo>
                    <a:pt x="600456" y="2929632"/>
                    <a:pt x="606302" y="2911561"/>
                    <a:pt x="609872" y="2892981"/>
                  </a:cubicBezTo>
                  <a:cubicBezTo>
                    <a:pt x="611993" y="2875376"/>
                    <a:pt x="607469" y="2854519"/>
                    <a:pt x="604712" y="2837127"/>
                  </a:cubicBezTo>
                  <a:cubicBezTo>
                    <a:pt x="601672" y="2817330"/>
                    <a:pt x="597642" y="2797676"/>
                    <a:pt x="593894" y="2778021"/>
                  </a:cubicBezTo>
                  <a:cubicBezTo>
                    <a:pt x="577068" y="2696220"/>
                    <a:pt x="556142" y="2615408"/>
                    <a:pt x="538043" y="2533819"/>
                  </a:cubicBezTo>
                  <a:cubicBezTo>
                    <a:pt x="528922" y="2492884"/>
                    <a:pt x="519732" y="2451665"/>
                    <a:pt x="514712" y="2410022"/>
                  </a:cubicBezTo>
                  <a:cubicBezTo>
                    <a:pt x="510505" y="2368520"/>
                    <a:pt x="511644" y="2326658"/>
                    <a:pt x="518106" y="2285447"/>
                  </a:cubicBezTo>
                  <a:cubicBezTo>
                    <a:pt x="529205" y="2204706"/>
                    <a:pt x="538043" y="2122834"/>
                    <a:pt x="528993" y="2041599"/>
                  </a:cubicBezTo>
                  <a:cubicBezTo>
                    <a:pt x="519944" y="1960363"/>
                    <a:pt x="495906" y="1881814"/>
                    <a:pt x="473990" y="1803478"/>
                  </a:cubicBezTo>
                  <a:cubicBezTo>
                    <a:pt x="451649" y="1723586"/>
                    <a:pt x="429449" y="1642986"/>
                    <a:pt x="420329" y="1560337"/>
                  </a:cubicBezTo>
                  <a:cubicBezTo>
                    <a:pt x="411343" y="1479688"/>
                    <a:pt x="417897" y="1398064"/>
                    <a:pt x="439630" y="1319883"/>
                  </a:cubicBezTo>
                  <a:cubicBezTo>
                    <a:pt x="450150" y="1282234"/>
                    <a:pt x="463498" y="1245434"/>
                    <a:pt x="479575" y="1209801"/>
                  </a:cubicBezTo>
                  <a:cubicBezTo>
                    <a:pt x="496959" y="1173383"/>
                    <a:pt x="509805" y="1134964"/>
                    <a:pt x="517823" y="1095407"/>
                  </a:cubicBezTo>
                  <a:cubicBezTo>
                    <a:pt x="524278" y="1063167"/>
                    <a:pt x="523528" y="1029895"/>
                    <a:pt x="515631" y="997981"/>
                  </a:cubicBezTo>
                  <a:cubicBezTo>
                    <a:pt x="509339" y="974720"/>
                    <a:pt x="502269" y="951813"/>
                    <a:pt x="496825" y="928340"/>
                  </a:cubicBezTo>
                  <a:cubicBezTo>
                    <a:pt x="492392" y="908919"/>
                    <a:pt x="488575" y="889384"/>
                    <a:pt x="485372" y="869729"/>
                  </a:cubicBezTo>
                  <a:cubicBezTo>
                    <a:pt x="533447" y="922119"/>
                    <a:pt x="623446" y="912150"/>
                    <a:pt x="652080" y="843499"/>
                  </a:cubicBezTo>
                  <a:cubicBezTo>
                    <a:pt x="626345" y="879486"/>
                    <a:pt x="582017" y="900484"/>
                    <a:pt x="538396" y="886909"/>
                  </a:cubicBezTo>
                  <a:cubicBezTo>
                    <a:pt x="502934" y="874813"/>
                    <a:pt x="476485" y="844899"/>
                    <a:pt x="468828" y="808219"/>
                  </a:cubicBezTo>
                  <a:cubicBezTo>
                    <a:pt x="465336" y="792481"/>
                    <a:pt x="465053" y="776206"/>
                    <a:pt x="467980" y="760355"/>
                  </a:cubicBezTo>
                  <a:cubicBezTo>
                    <a:pt x="469634" y="755370"/>
                    <a:pt x="470773" y="750230"/>
                    <a:pt x="471374" y="745013"/>
                  </a:cubicBezTo>
                  <a:cubicBezTo>
                    <a:pt x="471374" y="737165"/>
                    <a:pt x="464304" y="725428"/>
                    <a:pt x="460981" y="718146"/>
                  </a:cubicBezTo>
                  <a:cubicBezTo>
                    <a:pt x="462183" y="725216"/>
                    <a:pt x="463597" y="731791"/>
                    <a:pt x="465011" y="738649"/>
                  </a:cubicBezTo>
                  <a:cubicBezTo>
                    <a:pt x="466036" y="741845"/>
                    <a:pt x="466036" y="745281"/>
                    <a:pt x="465011" y="748477"/>
                  </a:cubicBezTo>
                  <a:cubicBezTo>
                    <a:pt x="464233" y="751588"/>
                    <a:pt x="462395" y="754769"/>
                    <a:pt x="461334" y="757880"/>
                  </a:cubicBezTo>
                  <a:cubicBezTo>
                    <a:pt x="457064" y="770889"/>
                    <a:pt x="455219" y="784577"/>
                    <a:pt x="455891" y="798250"/>
                  </a:cubicBezTo>
                  <a:cubicBezTo>
                    <a:pt x="456534" y="812341"/>
                    <a:pt x="459772" y="826199"/>
                    <a:pt x="465435" y="839116"/>
                  </a:cubicBezTo>
                  <a:cubicBezTo>
                    <a:pt x="468122" y="845337"/>
                    <a:pt x="473141" y="851064"/>
                    <a:pt x="475474" y="857215"/>
                  </a:cubicBezTo>
                  <a:cubicBezTo>
                    <a:pt x="477136" y="864179"/>
                    <a:pt x="478154" y="871277"/>
                    <a:pt x="478514" y="878425"/>
                  </a:cubicBezTo>
                  <a:cubicBezTo>
                    <a:pt x="480890" y="885955"/>
                    <a:pt x="481208" y="893987"/>
                    <a:pt x="479433" y="901686"/>
                  </a:cubicBezTo>
                  <a:cubicBezTo>
                    <a:pt x="477030" y="908473"/>
                    <a:pt x="474675" y="915261"/>
                    <a:pt x="472363" y="922048"/>
                  </a:cubicBezTo>
                  <a:cubicBezTo>
                    <a:pt x="463526" y="945803"/>
                    <a:pt x="454335" y="969488"/>
                    <a:pt x="444084" y="992749"/>
                  </a:cubicBezTo>
                  <a:cubicBezTo>
                    <a:pt x="432708" y="1018145"/>
                    <a:pt x="419919" y="1042883"/>
                    <a:pt x="405765" y="1066844"/>
                  </a:cubicBezTo>
                  <a:cubicBezTo>
                    <a:pt x="392120" y="1091165"/>
                    <a:pt x="388797" y="1117819"/>
                    <a:pt x="381586" y="1144261"/>
                  </a:cubicBezTo>
                  <a:cubicBezTo>
                    <a:pt x="366244" y="1200256"/>
                    <a:pt x="332097" y="1251373"/>
                    <a:pt x="303040" y="1301076"/>
                  </a:cubicBezTo>
                  <a:cubicBezTo>
                    <a:pt x="276740" y="1346254"/>
                    <a:pt x="249733" y="1391008"/>
                    <a:pt x="222938" y="1435903"/>
                  </a:cubicBezTo>
                  <a:cubicBezTo>
                    <a:pt x="215869" y="1429823"/>
                    <a:pt x="207172" y="1434277"/>
                    <a:pt x="214949" y="1442054"/>
                  </a:cubicBezTo>
                  <a:cubicBezTo>
                    <a:pt x="218994" y="1445448"/>
                    <a:pt x="221539" y="1450298"/>
                    <a:pt x="222019" y="1455558"/>
                  </a:cubicBezTo>
                  <a:cubicBezTo>
                    <a:pt x="222415" y="1467386"/>
                    <a:pt x="220421" y="1479165"/>
                    <a:pt x="216151" y="1490201"/>
                  </a:cubicBezTo>
                  <a:cubicBezTo>
                    <a:pt x="207752" y="1515237"/>
                    <a:pt x="196829" y="1539346"/>
                    <a:pt x="183559" y="1562175"/>
                  </a:cubicBezTo>
                  <a:cubicBezTo>
                    <a:pt x="177147" y="1576230"/>
                    <a:pt x="172403" y="1590993"/>
                    <a:pt x="169419" y="1606151"/>
                  </a:cubicBezTo>
                  <a:cubicBezTo>
                    <a:pt x="167015" y="1614706"/>
                    <a:pt x="164541" y="1623261"/>
                    <a:pt x="161643" y="1631603"/>
                  </a:cubicBezTo>
                  <a:cubicBezTo>
                    <a:pt x="160158" y="1638087"/>
                    <a:pt x="157373" y="1644195"/>
                    <a:pt x="153441" y="1649562"/>
                  </a:cubicBezTo>
                  <a:cubicBezTo>
                    <a:pt x="144251" y="1659035"/>
                    <a:pt x="148846" y="1634502"/>
                    <a:pt x="149624" y="1630543"/>
                  </a:cubicBezTo>
                  <a:cubicBezTo>
                    <a:pt x="152169" y="1616403"/>
                    <a:pt x="156694" y="1602970"/>
                    <a:pt x="158885" y="1588971"/>
                  </a:cubicBezTo>
                  <a:cubicBezTo>
                    <a:pt x="159805" y="1583880"/>
                    <a:pt x="161360" y="1573346"/>
                    <a:pt x="153159" y="1573770"/>
                  </a:cubicBezTo>
                  <a:cubicBezTo>
                    <a:pt x="150133" y="1574399"/>
                    <a:pt x="147538" y="1576343"/>
                    <a:pt x="146089" y="1579073"/>
                  </a:cubicBezTo>
                  <a:cubicBezTo>
                    <a:pt x="141437" y="1585824"/>
                    <a:pt x="137570" y="1593078"/>
                    <a:pt x="134565" y="1600707"/>
                  </a:cubicBezTo>
                  <a:cubicBezTo>
                    <a:pt x="127495" y="1616403"/>
                    <a:pt x="121274" y="1632452"/>
                    <a:pt x="114840" y="1648430"/>
                  </a:cubicBezTo>
                  <a:cubicBezTo>
                    <a:pt x="112719" y="1653733"/>
                    <a:pt x="104235" y="1678690"/>
                    <a:pt x="95963" y="1675438"/>
                  </a:cubicBezTo>
                  <a:cubicBezTo>
                    <a:pt x="91722" y="1673741"/>
                    <a:pt x="94973" y="1664833"/>
                    <a:pt x="95963" y="1661793"/>
                  </a:cubicBezTo>
                  <a:cubicBezTo>
                    <a:pt x="103457" y="1633512"/>
                    <a:pt x="121839" y="1607141"/>
                    <a:pt x="125162" y="1577800"/>
                  </a:cubicBezTo>
                  <a:cubicBezTo>
                    <a:pt x="125728" y="1573134"/>
                    <a:pt x="125869" y="1566912"/>
                    <a:pt x="120779" y="1564579"/>
                  </a:cubicBezTo>
                  <a:cubicBezTo>
                    <a:pt x="111659" y="1560478"/>
                    <a:pt x="104165" y="1574831"/>
                    <a:pt x="100700" y="1580840"/>
                  </a:cubicBezTo>
                  <a:cubicBezTo>
                    <a:pt x="85783" y="1606646"/>
                    <a:pt x="78077" y="1636765"/>
                    <a:pt x="61462" y="1661510"/>
                  </a:cubicBezTo>
                  <a:cubicBezTo>
                    <a:pt x="57574" y="1667308"/>
                    <a:pt x="48949" y="1675085"/>
                    <a:pt x="50363" y="1662217"/>
                  </a:cubicBezTo>
                  <a:cubicBezTo>
                    <a:pt x="52873" y="1650021"/>
                    <a:pt x="57256" y="1638285"/>
                    <a:pt x="63371" y="1627432"/>
                  </a:cubicBezTo>
                  <a:cubicBezTo>
                    <a:pt x="70017" y="1612797"/>
                    <a:pt x="78077" y="1598798"/>
                    <a:pt x="85076" y="1584304"/>
                  </a:cubicBezTo>
                  <a:cubicBezTo>
                    <a:pt x="89593" y="1577312"/>
                    <a:pt x="92711" y="1569507"/>
                    <a:pt x="94267" y="1561327"/>
                  </a:cubicBezTo>
                  <a:cubicBezTo>
                    <a:pt x="94783" y="1557459"/>
                    <a:pt x="92068" y="1553903"/>
                    <a:pt x="88194" y="1553380"/>
                  </a:cubicBezTo>
                  <a:cubicBezTo>
                    <a:pt x="87727" y="1553323"/>
                    <a:pt x="87246" y="1553302"/>
                    <a:pt x="86773" y="1553337"/>
                  </a:cubicBezTo>
                  <a:cubicBezTo>
                    <a:pt x="77087" y="1552984"/>
                    <a:pt x="68532" y="1572780"/>
                    <a:pt x="63513" y="1579992"/>
                  </a:cubicBezTo>
                  <a:cubicBezTo>
                    <a:pt x="54513" y="1593001"/>
                    <a:pt x="45082" y="1605727"/>
                    <a:pt x="35233" y="1618170"/>
                  </a:cubicBezTo>
                  <a:cubicBezTo>
                    <a:pt x="32688" y="1621422"/>
                    <a:pt x="17488" y="1639805"/>
                    <a:pt x="21800" y="1624180"/>
                  </a:cubicBezTo>
                  <a:cubicBezTo>
                    <a:pt x="26000" y="1614055"/>
                    <a:pt x="31536" y="1604546"/>
                    <a:pt x="38273" y="1595900"/>
                  </a:cubicBezTo>
                  <a:cubicBezTo>
                    <a:pt x="44707" y="1585648"/>
                    <a:pt x="51070" y="1575325"/>
                    <a:pt x="57150" y="1564862"/>
                  </a:cubicBezTo>
                  <a:cubicBezTo>
                    <a:pt x="67825" y="1546691"/>
                    <a:pt x="82531" y="1525693"/>
                    <a:pt x="86560" y="1504624"/>
                  </a:cubicBezTo>
                  <a:cubicBezTo>
                    <a:pt x="88964" y="1491969"/>
                    <a:pt x="75249" y="1488858"/>
                    <a:pt x="66482" y="1496282"/>
                  </a:cubicBezTo>
                  <a:cubicBezTo>
                    <a:pt x="61392" y="1500594"/>
                    <a:pt x="57857" y="1506321"/>
                    <a:pt x="52837" y="1510422"/>
                  </a:cubicBezTo>
                  <a:cubicBezTo>
                    <a:pt x="45682" y="1516304"/>
                    <a:pt x="36951" y="1519945"/>
                    <a:pt x="27739" y="1520886"/>
                  </a:cubicBezTo>
                  <a:cubicBezTo>
                    <a:pt x="20669" y="1521946"/>
                    <a:pt x="-540" y="1520108"/>
                    <a:pt x="13600" y="1509856"/>
                  </a:cubicBezTo>
                  <a:cubicBezTo>
                    <a:pt x="21023" y="1504624"/>
                    <a:pt x="29153" y="1500877"/>
                    <a:pt x="36223" y="1495221"/>
                  </a:cubicBezTo>
                  <a:cubicBezTo>
                    <a:pt x="42932" y="1489714"/>
                    <a:pt x="49217" y="1483711"/>
                    <a:pt x="55029" y="1477263"/>
                  </a:cubicBezTo>
                  <a:cubicBezTo>
                    <a:pt x="77935" y="1452235"/>
                    <a:pt x="99852" y="1420702"/>
                    <a:pt x="132798" y="1408188"/>
                  </a:cubicBezTo>
                  <a:cubicBezTo>
                    <a:pt x="143310" y="1403593"/>
                    <a:pt x="155188" y="1403239"/>
                    <a:pt x="165955" y="1407198"/>
                  </a:cubicBezTo>
                  <a:cubicBezTo>
                    <a:pt x="170480" y="1409107"/>
                    <a:pt x="174722" y="1414976"/>
                    <a:pt x="179034" y="1416177"/>
                  </a:cubicBezTo>
                  <a:cubicBezTo>
                    <a:pt x="186104" y="1418016"/>
                    <a:pt x="186104" y="1410875"/>
                    <a:pt x="183135" y="1407128"/>
                  </a:cubicBezTo>
                  <a:cubicBezTo>
                    <a:pt x="178087" y="1402065"/>
                    <a:pt x="171760" y="1398467"/>
                    <a:pt x="164824" y="1396735"/>
                  </a:cubicBezTo>
                  <a:cubicBezTo>
                    <a:pt x="175408" y="1380728"/>
                    <a:pt x="183311" y="1363102"/>
                    <a:pt x="188225" y="1344557"/>
                  </a:cubicBezTo>
                  <a:cubicBezTo>
                    <a:pt x="195931" y="1320731"/>
                    <a:pt x="202365" y="1296481"/>
                    <a:pt x="208445" y="1272230"/>
                  </a:cubicBezTo>
                  <a:cubicBezTo>
                    <a:pt x="220464" y="1226062"/>
                    <a:pt x="231422" y="1179117"/>
                    <a:pt x="249592" y="1134929"/>
                  </a:cubicBezTo>
                  <a:cubicBezTo>
                    <a:pt x="256181" y="1118434"/>
                    <a:pt x="264474" y="1102682"/>
                    <a:pt x="274336" y="1087913"/>
                  </a:cubicBezTo>
                  <a:cubicBezTo>
                    <a:pt x="281406" y="1077519"/>
                    <a:pt x="290314" y="1068540"/>
                    <a:pt x="297596" y="1058218"/>
                  </a:cubicBezTo>
                  <a:cubicBezTo>
                    <a:pt x="320785" y="1025271"/>
                    <a:pt x="322694" y="984760"/>
                    <a:pt x="330401" y="946510"/>
                  </a:cubicBezTo>
                  <a:cubicBezTo>
                    <a:pt x="340510" y="896525"/>
                    <a:pt x="351610" y="846822"/>
                    <a:pt x="362003" y="796836"/>
                  </a:cubicBezTo>
                  <a:cubicBezTo>
                    <a:pt x="367355" y="767474"/>
                    <a:pt x="371208" y="737858"/>
                    <a:pt x="373527" y="708107"/>
                  </a:cubicBezTo>
                  <a:cubicBezTo>
                    <a:pt x="374658" y="697148"/>
                    <a:pt x="374022" y="686543"/>
                    <a:pt x="374446" y="675513"/>
                  </a:cubicBezTo>
                  <a:cubicBezTo>
                    <a:pt x="375011" y="655653"/>
                    <a:pt x="379253" y="636062"/>
                    <a:pt x="386960" y="617751"/>
                  </a:cubicBezTo>
                  <a:cubicBezTo>
                    <a:pt x="403927" y="578229"/>
                    <a:pt x="437721" y="549736"/>
                    <a:pt x="475474" y="530788"/>
                  </a:cubicBezTo>
                  <a:cubicBezTo>
                    <a:pt x="498275" y="519653"/>
                    <a:pt x="522185" y="510957"/>
                    <a:pt x="546809" y="504841"/>
                  </a:cubicBezTo>
                  <a:cubicBezTo>
                    <a:pt x="571059" y="498549"/>
                    <a:pt x="597288" y="496357"/>
                    <a:pt x="614044" y="475429"/>
                  </a:cubicBezTo>
                  <a:cubicBezTo>
                    <a:pt x="630799" y="454502"/>
                    <a:pt x="627618" y="429969"/>
                    <a:pt x="627194" y="404021"/>
                  </a:cubicBezTo>
                  <a:cubicBezTo>
                    <a:pt x="647731" y="422467"/>
                    <a:pt x="673714" y="433730"/>
                    <a:pt x="701215" y="436120"/>
                  </a:cubicBezTo>
                  <a:cubicBezTo>
                    <a:pt x="727586" y="437322"/>
                    <a:pt x="753674" y="422474"/>
                    <a:pt x="773752" y="406284"/>
                  </a:cubicBezTo>
                  <a:cubicBezTo>
                    <a:pt x="773399" y="428555"/>
                    <a:pt x="770076" y="448704"/>
                    <a:pt x="782448" y="468430"/>
                  </a:cubicBezTo>
                  <a:cubicBezTo>
                    <a:pt x="794821" y="488156"/>
                    <a:pt x="812919" y="495296"/>
                    <a:pt x="834482" y="500175"/>
                  </a:cubicBezTo>
                  <a:cubicBezTo>
                    <a:pt x="857163" y="505053"/>
                    <a:pt x="879447" y="511621"/>
                    <a:pt x="901151" y="519830"/>
                  </a:cubicBezTo>
                  <a:cubicBezTo>
                    <a:pt x="940531" y="535243"/>
                    <a:pt x="978920" y="558645"/>
                    <a:pt x="1002463" y="594419"/>
                  </a:cubicBezTo>
                  <a:cubicBezTo>
                    <a:pt x="1013718" y="611345"/>
                    <a:pt x="1021431" y="630364"/>
                    <a:pt x="1025157" y="650344"/>
                  </a:cubicBezTo>
                  <a:cubicBezTo>
                    <a:pt x="1027073" y="666252"/>
                    <a:pt x="1027971" y="682258"/>
                    <a:pt x="1027843" y="698279"/>
                  </a:cubicBezTo>
                  <a:cubicBezTo>
                    <a:pt x="1031802" y="770960"/>
                    <a:pt x="1050396" y="841944"/>
                    <a:pt x="1065455" y="912857"/>
                  </a:cubicBezTo>
                  <a:cubicBezTo>
                    <a:pt x="1070757" y="937956"/>
                    <a:pt x="1076272" y="963054"/>
                    <a:pt x="1080372" y="988365"/>
                  </a:cubicBezTo>
                  <a:cubicBezTo>
                    <a:pt x="1082183" y="1003602"/>
                    <a:pt x="1085767" y="1018576"/>
                    <a:pt x="1091048" y="1032978"/>
                  </a:cubicBezTo>
                  <a:cubicBezTo>
                    <a:pt x="1102289" y="1059986"/>
                    <a:pt x="1124913" y="1078863"/>
                    <a:pt x="1138558" y="1104315"/>
                  </a:cubicBezTo>
                  <a:cubicBezTo>
                    <a:pt x="1163726" y="1151049"/>
                    <a:pt x="1176311" y="1203297"/>
                    <a:pt x="1189390" y="1254696"/>
                  </a:cubicBezTo>
                  <a:cubicBezTo>
                    <a:pt x="1196460" y="1281987"/>
                    <a:pt x="1203106" y="1309419"/>
                    <a:pt x="1211307" y="1336427"/>
                  </a:cubicBezTo>
                  <a:cubicBezTo>
                    <a:pt x="1217670" y="1357284"/>
                    <a:pt x="1224315" y="1379766"/>
                    <a:pt x="1237465" y="1397512"/>
                  </a:cubicBezTo>
                  <a:cubicBezTo>
                    <a:pt x="1232940" y="1398926"/>
                    <a:pt x="1214912" y="1405996"/>
                    <a:pt x="1217811" y="1413774"/>
                  </a:cubicBezTo>
                  <a:cubicBezTo>
                    <a:pt x="1220710" y="1421551"/>
                    <a:pt x="1226153" y="1414551"/>
                    <a:pt x="1229335" y="1412218"/>
                  </a:cubicBezTo>
                  <a:cubicBezTo>
                    <a:pt x="1243474" y="1402037"/>
                    <a:pt x="1260866" y="1403875"/>
                    <a:pt x="1275784" y="1411158"/>
                  </a:cubicBezTo>
                  <a:cubicBezTo>
                    <a:pt x="1301094" y="1423460"/>
                    <a:pt x="1320536" y="1446155"/>
                    <a:pt x="1338564" y="1467082"/>
                  </a:cubicBezTo>
                  <a:cubicBezTo>
                    <a:pt x="1346454" y="1476669"/>
                    <a:pt x="1355108" y="1485606"/>
                    <a:pt x="1364440" y="1493807"/>
                  </a:cubicBezTo>
                  <a:cubicBezTo>
                    <a:pt x="1369955" y="1498466"/>
                    <a:pt x="1375865" y="1502631"/>
                    <a:pt x="1382115" y="1506250"/>
                  </a:cubicBezTo>
                  <a:cubicBezTo>
                    <a:pt x="1385438" y="1508230"/>
                    <a:pt x="1396254" y="1512402"/>
                    <a:pt x="1394346" y="1517846"/>
                  </a:cubicBezTo>
                  <a:cubicBezTo>
                    <a:pt x="1391306" y="1525269"/>
                    <a:pt x="1374409" y="1521381"/>
                    <a:pt x="1369318" y="1520179"/>
                  </a:cubicBezTo>
                  <a:cubicBezTo>
                    <a:pt x="1354189" y="1516573"/>
                    <a:pt x="1348108" y="1507170"/>
                    <a:pt x="1337645" y="1497271"/>
                  </a:cubicBezTo>
                  <a:cubicBezTo>
                    <a:pt x="1331212" y="1491403"/>
                    <a:pt x="1316436" y="1489212"/>
                    <a:pt x="1316436" y="1501301"/>
                  </a:cubicBezTo>
                  <a:cubicBezTo>
                    <a:pt x="1317100" y="1507926"/>
                    <a:pt x="1319101" y="1514346"/>
                    <a:pt x="1322304" y="1520179"/>
                  </a:cubicBezTo>
                  <a:close/>
                  <a:moveTo>
                    <a:pt x="637869" y="2205908"/>
                  </a:moveTo>
                  <a:cubicBezTo>
                    <a:pt x="616306" y="2216442"/>
                    <a:pt x="583785" y="2213473"/>
                    <a:pt x="568796" y="2193465"/>
                  </a:cubicBezTo>
                  <a:cubicBezTo>
                    <a:pt x="553808" y="2173456"/>
                    <a:pt x="553596" y="2148145"/>
                    <a:pt x="553738" y="2125379"/>
                  </a:cubicBezTo>
                  <a:cubicBezTo>
                    <a:pt x="544335" y="2155922"/>
                    <a:pt x="548153" y="2201454"/>
                    <a:pt x="581664" y="2215735"/>
                  </a:cubicBezTo>
                  <a:cubicBezTo>
                    <a:pt x="606337" y="2226270"/>
                    <a:pt x="653140" y="2218988"/>
                    <a:pt x="657099" y="2186748"/>
                  </a:cubicBezTo>
                  <a:cubicBezTo>
                    <a:pt x="653062" y="2195176"/>
                    <a:pt x="646141" y="2201871"/>
                    <a:pt x="637586" y="2205625"/>
                  </a:cubicBezTo>
                  <a:close/>
                  <a:moveTo>
                    <a:pt x="821686" y="2215735"/>
                  </a:moveTo>
                  <a:cubicBezTo>
                    <a:pt x="855197" y="2201595"/>
                    <a:pt x="858874" y="2155922"/>
                    <a:pt x="849612" y="2125379"/>
                  </a:cubicBezTo>
                  <a:cubicBezTo>
                    <a:pt x="849612" y="2152246"/>
                    <a:pt x="848269" y="2189010"/>
                    <a:pt x="822322" y="2204494"/>
                  </a:cubicBezTo>
                  <a:cubicBezTo>
                    <a:pt x="799557" y="2218281"/>
                    <a:pt x="757704" y="2213261"/>
                    <a:pt x="746180" y="2186748"/>
                  </a:cubicBezTo>
                  <a:cubicBezTo>
                    <a:pt x="749997" y="2218634"/>
                    <a:pt x="796658" y="2225987"/>
                    <a:pt x="821403" y="2215453"/>
                  </a:cubicBezTo>
                  <a:close/>
                  <a:moveTo>
                    <a:pt x="694923" y="1176430"/>
                  </a:moveTo>
                  <a:cubicBezTo>
                    <a:pt x="694216" y="1172612"/>
                    <a:pt x="693580" y="1164411"/>
                    <a:pt x="699306" y="1162714"/>
                  </a:cubicBezTo>
                  <a:cubicBezTo>
                    <a:pt x="690116" y="1156846"/>
                    <a:pt x="685167" y="1172542"/>
                    <a:pt x="685803" y="1179541"/>
                  </a:cubicBezTo>
                  <a:cubicBezTo>
                    <a:pt x="687853" y="1197923"/>
                    <a:pt x="713093" y="1192197"/>
                    <a:pt x="705598" y="1176147"/>
                  </a:cubicBezTo>
                  <a:cubicBezTo>
                    <a:pt x="705811" y="1176430"/>
                    <a:pt x="697115" y="1189581"/>
                    <a:pt x="694640" y="1175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4398501" y="1758863"/>
            <a:ext cx="1067721" cy="2340134"/>
            <a:chOff x="4994274" y="3780465"/>
            <a:chExt cx="1405081" cy="3079529"/>
          </a:xfrm>
        </p:grpSpPr>
        <p:sp>
          <p:nvSpPr>
            <p:cNvPr id="460" name="Google Shape;460;p39"/>
            <p:cNvSpPr/>
            <p:nvPr/>
          </p:nvSpPr>
          <p:spPr>
            <a:xfrm>
              <a:off x="4994274" y="3780465"/>
              <a:ext cx="1405010" cy="3079529"/>
            </a:xfrm>
            <a:custGeom>
              <a:avLst/>
              <a:gdLst/>
              <a:ahLst/>
              <a:cxnLst/>
              <a:rect l="l" t="t" r="r" b="b"/>
              <a:pathLst>
                <a:path w="1405010" h="3079529" extrusionOk="0">
                  <a:moveTo>
                    <a:pt x="1344715" y="1518875"/>
                  </a:moveTo>
                  <a:cubicBezTo>
                    <a:pt x="1354563" y="1526808"/>
                    <a:pt x="1366717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0" y="1500776"/>
                  </a:cubicBezTo>
                  <a:lnTo>
                    <a:pt x="1392790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3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4" y="914805"/>
                    <a:pt x="1072384" y="876486"/>
                  </a:cubicBezTo>
                  <a:cubicBezTo>
                    <a:pt x="1064607" y="839933"/>
                    <a:pt x="1055699" y="803451"/>
                    <a:pt x="1049477" y="766616"/>
                  </a:cubicBezTo>
                  <a:cubicBezTo>
                    <a:pt x="1045801" y="745052"/>
                    <a:pt x="1044033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90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1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2" y="140063"/>
                    <a:pt x="844522" y="98421"/>
                  </a:cubicBezTo>
                  <a:cubicBezTo>
                    <a:pt x="834793" y="67574"/>
                    <a:pt x="814842" y="40969"/>
                    <a:pt x="787963" y="22982"/>
                  </a:cubicBezTo>
                  <a:cubicBezTo>
                    <a:pt x="752614" y="429"/>
                    <a:pt x="707649" y="-4237"/>
                    <a:pt x="667280" y="3257"/>
                  </a:cubicBezTo>
                  <a:cubicBezTo>
                    <a:pt x="635508" y="8772"/>
                    <a:pt x="606740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6" y="791856"/>
                  </a:cubicBezTo>
                  <a:cubicBezTo>
                    <a:pt x="340228" y="833853"/>
                    <a:pt x="331249" y="875778"/>
                    <a:pt x="322624" y="917775"/>
                  </a:cubicBezTo>
                  <a:cubicBezTo>
                    <a:pt x="318241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8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1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5" y="1460617"/>
                  </a:cubicBezTo>
                  <a:cubicBezTo>
                    <a:pt x="46899" y="1474277"/>
                    <a:pt x="34046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7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1" y="1500210"/>
                    <a:pt x="78006" y="1501624"/>
                  </a:cubicBezTo>
                  <a:cubicBezTo>
                    <a:pt x="76769" y="1508171"/>
                    <a:pt x="74372" y="1514442"/>
                    <a:pt x="70936" y="1520148"/>
                  </a:cubicBezTo>
                  <a:cubicBezTo>
                    <a:pt x="65987" y="1530329"/>
                    <a:pt x="60473" y="1540298"/>
                    <a:pt x="54888" y="1550196"/>
                  </a:cubicBezTo>
                  <a:cubicBezTo>
                    <a:pt x="42727" y="1571406"/>
                    <a:pt x="27598" y="1591414"/>
                    <a:pt x="16428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859" y="1632492"/>
                    <a:pt x="41879" y="1625422"/>
                  </a:cubicBezTo>
                  <a:cubicBezTo>
                    <a:pt x="54888" y="1608877"/>
                    <a:pt x="67210" y="1591888"/>
                    <a:pt x="78854" y="1574446"/>
                  </a:cubicBezTo>
                  <a:cubicBezTo>
                    <a:pt x="69452" y="1594525"/>
                    <a:pt x="58493" y="1613756"/>
                    <a:pt x="49444" y="1634118"/>
                  </a:cubicBezTo>
                  <a:cubicBezTo>
                    <a:pt x="44990" y="1644228"/>
                    <a:pt x="38273" y="1657590"/>
                    <a:pt x="40394" y="1669044"/>
                  </a:cubicBezTo>
                  <a:cubicBezTo>
                    <a:pt x="41243" y="1675704"/>
                    <a:pt x="47330" y="1680420"/>
                    <a:pt x="53990" y="1679571"/>
                  </a:cubicBezTo>
                  <a:cubicBezTo>
                    <a:pt x="55998" y="1679317"/>
                    <a:pt x="57914" y="1678568"/>
                    <a:pt x="59554" y="1677387"/>
                  </a:cubicBezTo>
                  <a:cubicBezTo>
                    <a:pt x="75744" y="1667560"/>
                    <a:pt x="82813" y="1641117"/>
                    <a:pt x="90096" y="1624785"/>
                  </a:cubicBezTo>
                  <a:cubicBezTo>
                    <a:pt x="97377" y="1608453"/>
                    <a:pt x="103670" y="1589010"/>
                    <a:pt x="115476" y="1575789"/>
                  </a:cubicBezTo>
                  <a:cubicBezTo>
                    <a:pt x="114063" y="1590990"/>
                    <a:pt x="106215" y="1606756"/>
                    <a:pt x="100559" y="1620685"/>
                  </a:cubicBezTo>
                  <a:cubicBezTo>
                    <a:pt x="96317" y="1631219"/>
                    <a:pt x="91792" y="1641895"/>
                    <a:pt x="88257" y="1652571"/>
                  </a:cubicBezTo>
                  <a:cubicBezTo>
                    <a:pt x="85712" y="1660277"/>
                    <a:pt x="81753" y="1671801"/>
                    <a:pt x="86066" y="1679649"/>
                  </a:cubicBezTo>
                  <a:cubicBezTo>
                    <a:pt x="90378" y="1687497"/>
                    <a:pt x="101761" y="1686295"/>
                    <a:pt x="107982" y="1680568"/>
                  </a:cubicBezTo>
                  <a:cubicBezTo>
                    <a:pt x="114260" y="1673717"/>
                    <a:pt x="119075" y="1665657"/>
                    <a:pt x="122122" y="1656884"/>
                  </a:cubicBezTo>
                  <a:cubicBezTo>
                    <a:pt x="130747" y="1636522"/>
                    <a:pt x="138171" y="1615665"/>
                    <a:pt x="147856" y="1595798"/>
                  </a:cubicBezTo>
                  <a:cubicBezTo>
                    <a:pt x="143091" y="1611684"/>
                    <a:pt x="139917" y="1628002"/>
                    <a:pt x="138383" y="1644511"/>
                  </a:cubicBezTo>
                  <a:cubicBezTo>
                    <a:pt x="138383" y="1655045"/>
                    <a:pt x="144675" y="1668691"/>
                    <a:pt x="157259" y="1659782"/>
                  </a:cubicBezTo>
                  <a:cubicBezTo>
                    <a:pt x="164895" y="1654480"/>
                    <a:pt x="168288" y="1643168"/>
                    <a:pt x="171399" y="1634896"/>
                  </a:cubicBezTo>
                  <a:cubicBezTo>
                    <a:pt x="176913" y="1618846"/>
                    <a:pt x="181085" y="1602302"/>
                    <a:pt x="185539" y="1585899"/>
                  </a:cubicBezTo>
                  <a:cubicBezTo>
                    <a:pt x="191223" y="1570254"/>
                    <a:pt x="198321" y="1555152"/>
                    <a:pt x="206749" y="1540793"/>
                  </a:cubicBezTo>
                  <a:cubicBezTo>
                    <a:pt x="217565" y="1520240"/>
                    <a:pt x="225689" y="1498379"/>
                    <a:pt x="230927" y="1475748"/>
                  </a:cubicBezTo>
                  <a:cubicBezTo>
                    <a:pt x="233324" y="1466486"/>
                    <a:pt x="233444" y="1456786"/>
                    <a:pt x="231281" y="1447467"/>
                  </a:cubicBezTo>
                  <a:cubicBezTo>
                    <a:pt x="230503" y="1444922"/>
                    <a:pt x="229513" y="1443579"/>
                    <a:pt x="230079" y="1441175"/>
                  </a:cubicBezTo>
                  <a:cubicBezTo>
                    <a:pt x="231359" y="1438630"/>
                    <a:pt x="232949" y="1436254"/>
                    <a:pt x="234816" y="1434105"/>
                  </a:cubicBezTo>
                  <a:lnTo>
                    <a:pt x="246905" y="1415722"/>
                  </a:lnTo>
                  <a:cubicBezTo>
                    <a:pt x="265379" y="1387442"/>
                    <a:pt x="283478" y="1359162"/>
                    <a:pt x="301202" y="1330881"/>
                  </a:cubicBezTo>
                  <a:cubicBezTo>
                    <a:pt x="321634" y="1298076"/>
                    <a:pt x="341500" y="1264988"/>
                    <a:pt x="360023" y="1231122"/>
                  </a:cubicBezTo>
                  <a:cubicBezTo>
                    <a:pt x="378334" y="1199794"/>
                    <a:pt x="391802" y="1165872"/>
                    <a:pt x="399968" y="1130514"/>
                  </a:cubicBezTo>
                  <a:cubicBezTo>
                    <a:pt x="403142" y="1110859"/>
                    <a:pt x="409244" y="1091798"/>
                    <a:pt x="418067" y="1073953"/>
                  </a:cubicBezTo>
                  <a:cubicBezTo>
                    <a:pt x="428410" y="1056201"/>
                    <a:pt x="437848" y="1037938"/>
                    <a:pt x="446347" y="1019231"/>
                  </a:cubicBezTo>
                  <a:cubicBezTo>
                    <a:pt x="460882" y="984552"/>
                    <a:pt x="473650" y="949152"/>
                    <a:pt x="484594" y="913179"/>
                  </a:cubicBezTo>
                  <a:cubicBezTo>
                    <a:pt x="490392" y="942096"/>
                    <a:pt x="498168" y="970235"/>
                    <a:pt x="505804" y="998657"/>
                  </a:cubicBezTo>
                  <a:cubicBezTo>
                    <a:pt x="513432" y="1029172"/>
                    <a:pt x="514161" y="1061008"/>
                    <a:pt x="507925" y="1091841"/>
                  </a:cubicBezTo>
                  <a:cubicBezTo>
                    <a:pt x="500219" y="1134262"/>
                    <a:pt x="483746" y="1173501"/>
                    <a:pt x="466284" y="1212527"/>
                  </a:cubicBezTo>
                  <a:cubicBezTo>
                    <a:pt x="448771" y="1251321"/>
                    <a:pt x="434575" y="1291529"/>
                    <a:pt x="423864" y="1332719"/>
                  </a:cubicBezTo>
                  <a:cubicBezTo>
                    <a:pt x="402563" y="1417992"/>
                    <a:pt x="398427" y="1506651"/>
                    <a:pt x="411704" y="1593535"/>
                  </a:cubicBezTo>
                  <a:cubicBezTo>
                    <a:pt x="424147" y="1680568"/>
                    <a:pt x="449387" y="1765339"/>
                    <a:pt x="472576" y="1849968"/>
                  </a:cubicBezTo>
                  <a:cubicBezTo>
                    <a:pt x="495412" y="1932971"/>
                    <a:pt x="518318" y="2018025"/>
                    <a:pt x="518883" y="2104492"/>
                  </a:cubicBezTo>
                  <a:cubicBezTo>
                    <a:pt x="518883" y="2139065"/>
                    <a:pt x="517752" y="2173637"/>
                    <a:pt x="514571" y="2208069"/>
                  </a:cubicBezTo>
                  <a:cubicBezTo>
                    <a:pt x="510470" y="2251903"/>
                    <a:pt x="502057" y="2295172"/>
                    <a:pt x="499653" y="2339149"/>
                  </a:cubicBezTo>
                  <a:cubicBezTo>
                    <a:pt x="498211" y="2383832"/>
                    <a:pt x="502446" y="2428515"/>
                    <a:pt x="512238" y="2472137"/>
                  </a:cubicBezTo>
                  <a:cubicBezTo>
                    <a:pt x="521004" y="2515760"/>
                    <a:pt x="531114" y="2559099"/>
                    <a:pt x="541436" y="2602368"/>
                  </a:cubicBezTo>
                  <a:cubicBezTo>
                    <a:pt x="551758" y="2645637"/>
                    <a:pt x="562646" y="2690603"/>
                    <a:pt x="572826" y="2734862"/>
                  </a:cubicBezTo>
                  <a:cubicBezTo>
                    <a:pt x="583495" y="2777976"/>
                    <a:pt x="591639" y="2821669"/>
                    <a:pt x="597217" y="2865730"/>
                  </a:cubicBezTo>
                  <a:cubicBezTo>
                    <a:pt x="599289" y="2876024"/>
                    <a:pt x="599522" y="2886601"/>
                    <a:pt x="597925" y="2896979"/>
                  </a:cubicBezTo>
                  <a:cubicBezTo>
                    <a:pt x="597076" y="2900161"/>
                    <a:pt x="586330" y="2938269"/>
                    <a:pt x="582795" y="2945410"/>
                  </a:cubicBezTo>
                  <a:cubicBezTo>
                    <a:pt x="578383" y="2953611"/>
                    <a:pt x="572890" y="2961247"/>
                    <a:pt x="566464" y="2968034"/>
                  </a:cubicBezTo>
                  <a:cubicBezTo>
                    <a:pt x="559394" y="2976235"/>
                    <a:pt x="551546" y="2984720"/>
                    <a:pt x="543911" y="2995113"/>
                  </a:cubicBezTo>
                  <a:cubicBezTo>
                    <a:pt x="539831" y="3000557"/>
                    <a:pt x="536551" y="3006566"/>
                    <a:pt x="534154" y="3012929"/>
                  </a:cubicBezTo>
                  <a:cubicBezTo>
                    <a:pt x="531270" y="3020070"/>
                    <a:pt x="530513" y="3027847"/>
                    <a:pt x="531963" y="3035412"/>
                  </a:cubicBezTo>
                  <a:cubicBezTo>
                    <a:pt x="533879" y="3043543"/>
                    <a:pt x="538976" y="3050472"/>
                    <a:pt x="546102" y="3054784"/>
                  </a:cubicBezTo>
                  <a:cubicBezTo>
                    <a:pt x="549573" y="3056835"/>
                    <a:pt x="553342" y="3058390"/>
                    <a:pt x="557273" y="3059309"/>
                  </a:cubicBezTo>
                  <a:cubicBezTo>
                    <a:pt x="559323" y="3059733"/>
                    <a:pt x="561444" y="3060016"/>
                    <a:pt x="563494" y="3060370"/>
                  </a:cubicBezTo>
                  <a:lnTo>
                    <a:pt x="568797" y="3060370"/>
                  </a:lnTo>
                  <a:cubicBezTo>
                    <a:pt x="575407" y="3060158"/>
                    <a:pt x="582010" y="3061006"/>
                    <a:pt x="588380" y="3062773"/>
                  </a:cubicBezTo>
                  <a:cubicBezTo>
                    <a:pt x="594700" y="3065602"/>
                    <a:pt x="600865" y="3068783"/>
                    <a:pt x="606832" y="3072318"/>
                  </a:cubicBezTo>
                  <a:cubicBezTo>
                    <a:pt x="613895" y="3075570"/>
                    <a:pt x="621446" y="3077621"/>
                    <a:pt x="629173" y="3078328"/>
                  </a:cubicBezTo>
                  <a:cubicBezTo>
                    <a:pt x="632920" y="3078893"/>
                    <a:pt x="636667" y="3078964"/>
                    <a:pt x="640414" y="3079318"/>
                  </a:cubicBezTo>
                  <a:cubicBezTo>
                    <a:pt x="644162" y="3079671"/>
                    <a:pt x="647484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0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6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8" y="2863821"/>
                  </a:cubicBezTo>
                  <a:cubicBezTo>
                    <a:pt x="808041" y="2841833"/>
                    <a:pt x="811929" y="2820057"/>
                    <a:pt x="816313" y="2798352"/>
                  </a:cubicBezTo>
                  <a:cubicBezTo>
                    <a:pt x="825009" y="2754588"/>
                    <a:pt x="835190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7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79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7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80" y="1172539"/>
                    <a:pt x="1021777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3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3" y="1679084"/>
                  </a:cubicBezTo>
                  <a:cubicBezTo>
                    <a:pt x="1322092" y="1670458"/>
                    <a:pt x="1317213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511" y="1656106"/>
                    <a:pt x="1358219" y="1643521"/>
                    <a:pt x="1353765" y="1633482"/>
                  </a:cubicBezTo>
                  <a:cubicBezTo>
                    <a:pt x="1344786" y="1613190"/>
                    <a:pt x="1333828" y="1593959"/>
                    <a:pt x="1324354" y="1573881"/>
                  </a:cubicBezTo>
                  <a:cubicBezTo>
                    <a:pt x="1335807" y="1590990"/>
                    <a:pt x="1347967" y="1607605"/>
                    <a:pt x="1360623" y="1623866"/>
                  </a:cubicBezTo>
                  <a:cubicBezTo>
                    <a:pt x="1365642" y="1630300"/>
                    <a:pt x="1374762" y="1643450"/>
                    <a:pt x="1384872" y="1639986"/>
                  </a:cubicBezTo>
                  <a:cubicBezTo>
                    <a:pt x="1396537" y="1635956"/>
                    <a:pt x="1391588" y="1620826"/>
                    <a:pt x="1387629" y="1613120"/>
                  </a:cubicBezTo>
                  <a:cubicBezTo>
                    <a:pt x="1376742" y="1591909"/>
                    <a:pt x="1361895" y="1572254"/>
                    <a:pt x="1350018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5" y="1508093"/>
                    <a:pt x="1325980" y="1501553"/>
                  </a:cubicBezTo>
                  <a:cubicBezTo>
                    <a:pt x="1331636" y="1500493"/>
                    <a:pt x="1340827" y="1515552"/>
                    <a:pt x="1344715" y="1518875"/>
                  </a:cubicBezTo>
                  <a:close/>
                  <a:moveTo>
                    <a:pt x="718819" y="2816734"/>
                  </a:moveTo>
                  <a:cubicBezTo>
                    <a:pt x="718819" y="2825006"/>
                    <a:pt x="718324" y="2833349"/>
                    <a:pt x="718042" y="2841621"/>
                  </a:cubicBezTo>
                  <a:cubicBezTo>
                    <a:pt x="718650" y="2848302"/>
                    <a:pt x="717907" y="2855033"/>
                    <a:pt x="715850" y="2861417"/>
                  </a:cubicBezTo>
                  <a:cubicBezTo>
                    <a:pt x="712103" y="2869547"/>
                    <a:pt x="706659" y="2877254"/>
                    <a:pt x="702135" y="2885031"/>
                  </a:cubicBezTo>
                  <a:cubicBezTo>
                    <a:pt x="698882" y="2884183"/>
                    <a:pt x="693156" y="2870891"/>
                    <a:pt x="690964" y="2866861"/>
                  </a:cubicBezTo>
                  <a:cubicBezTo>
                    <a:pt x="689133" y="2864217"/>
                    <a:pt x="687521" y="2861431"/>
                    <a:pt x="686157" y="2858518"/>
                  </a:cubicBezTo>
                  <a:cubicBezTo>
                    <a:pt x="683470" y="2850458"/>
                    <a:pt x="685520" y="2837308"/>
                    <a:pt x="685237" y="2828753"/>
                  </a:cubicBezTo>
                  <a:cubicBezTo>
                    <a:pt x="684601" y="2811290"/>
                    <a:pt x="684248" y="2793827"/>
                    <a:pt x="683965" y="2776364"/>
                  </a:cubicBezTo>
                  <a:cubicBezTo>
                    <a:pt x="683258" y="2736630"/>
                    <a:pt x="683965" y="2696896"/>
                    <a:pt x="686652" y="2657232"/>
                  </a:cubicBezTo>
                  <a:cubicBezTo>
                    <a:pt x="689197" y="2614812"/>
                    <a:pt x="695347" y="2573169"/>
                    <a:pt x="698458" y="2531031"/>
                  </a:cubicBezTo>
                  <a:cubicBezTo>
                    <a:pt x="703669" y="2445398"/>
                    <a:pt x="702580" y="2359503"/>
                    <a:pt x="695206" y="2274033"/>
                  </a:cubicBezTo>
                  <a:cubicBezTo>
                    <a:pt x="693651" y="2252822"/>
                    <a:pt x="691742" y="2230835"/>
                    <a:pt x="689621" y="2209271"/>
                  </a:cubicBezTo>
                  <a:cubicBezTo>
                    <a:pt x="687959" y="2199394"/>
                    <a:pt x="687535" y="2189347"/>
                    <a:pt x="688348" y="2179364"/>
                  </a:cubicBezTo>
                  <a:cubicBezTo>
                    <a:pt x="689833" y="2169325"/>
                    <a:pt x="691247" y="2159285"/>
                    <a:pt x="692520" y="2149246"/>
                  </a:cubicBezTo>
                  <a:cubicBezTo>
                    <a:pt x="697539" y="2107687"/>
                    <a:pt x="700296" y="2065889"/>
                    <a:pt x="700791" y="2024034"/>
                  </a:cubicBezTo>
                  <a:cubicBezTo>
                    <a:pt x="701357" y="1976593"/>
                    <a:pt x="696125" y="1929294"/>
                    <a:pt x="696973" y="1881925"/>
                  </a:cubicBezTo>
                  <a:cubicBezTo>
                    <a:pt x="697680" y="1843746"/>
                    <a:pt x="701215" y="1805709"/>
                    <a:pt x="701851" y="1767530"/>
                  </a:cubicBezTo>
                  <a:cubicBezTo>
                    <a:pt x="702417" y="1803942"/>
                    <a:pt x="705740" y="1840141"/>
                    <a:pt x="706589" y="1876481"/>
                  </a:cubicBezTo>
                  <a:cubicBezTo>
                    <a:pt x="707508" y="1914306"/>
                    <a:pt x="703831" y="1951919"/>
                    <a:pt x="703054" y="1989603"/>
                  </a:cubicBezTo>
                  <a:cubicBezTo>
                    <a:pt x="702191" y="2032080"/>
                    <a:pt x="703746" y="2074564"/>
                    <a:pt x="707720" y="2116865"/>
                  </a:cubicBezTo>
                  <a:cubicBezTo>
                    <a:pt x="709558" y="2136661"/>
                    <a:pt x="711962" y="2156457"/>
                    <a:pt x="714789" y="2176112"/>
                  </a:cubicBezTo>
                  <a:cubicBezTo>
                    <a:pt x="717829" y="2196898"/>
                    <a:pt x="713093" y="2219098"/>
                    <a:pt x="711255" y="2239743"/>
                  </a:cubicBezTo>
                  <a:cubicBezTo>
                    <a:pt x="703152" y="2325128"/>
                    <a:pt x="700480" y="2410945"/>
                    <a:pt x="703266" y="2496670"/>
                  </a:cubicBezTo>
                  <a:cubicBezTo>
                    <a:pt x="704892" y="2537748"/>
                    <a:pt x="710689" y="2578260"/>
                    <a:pt x="714224" y="2619195"/>
                  </a:cubicBezTo>
                  <a:cubicBezTo>
                    <a:pt x="717900" y="2661616"/>
                    <a:pt x="719668" y="2704037"/>
                    <a:pt x="719880" y="2746952"/>
                  </a:cubicBezTo>
                  <a:cubicBezTo>
                    <a:pt x="719950" y="2770213"/>
                    <a:pt x="719456" y="2793473"/>
                    <a:pt x="718819" y="2816734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994345" y="3780465"/>
              <a:ext cx="1405010" cy="3079529"/>
            </a:xfrm>
            <a:custGeom>
              <a:avLst/>
              <a:gdLst/>
              <a:ahLst/>
              <a:cxnLst/>
              <a:rect l="l" t="t" r="r" b="b"/>
              <a:pathLst>
                <a:path w="1405010" h="3079529" extrusionOk="0">
                  <a:moveTo>
                    <a:pt x="369638" y="1086609"/>
                  </a:moveTo>
                  <a:cubicBezTo>
                    <a:pt x="367800" y="1087832"/>
                    <a:pt x="365828" y="1088850"/>
                    <a:pt x="363770" y="1089649"/>
                  </a:cubicBezTo>
                  <a:cubicBezTo>
                    <a:pt x="361713" y="1090498"/>
                    <a:pt x="359585" y="1091162"/>
                    <a:pt x="357408" y="1091629"/>
                  </a:cubicBezTo>
                  <a:cubicBezTo>
                    <a:pt x="355067" y="1092018"/>
                    <a:pt x="352706" y="1092258"/>
                    <a:pt x="350338" y="1092336"/>
                  </a:cubicBezTo>
                  <a:cubicBezTo>
                    <a:pt x="348075" y="1092336"/>
                    <a:pt x="345813" y="1092336"/>
                    <a:pt x="343268" y="1092336"/>
                  </a:cubicBezTo>
                  <a:cubicBezTo>
                    <a:pt x="340723" y="1092336"/>
                    <a:pt x="338814" y="1091911"/>
                    <a:pt x="336693" y="1091487"/>
                  </a:cubicBezTo>
                  <a:lnTo>
                    <a:pt x="330754" y="1090215"/>
                  </a:lnTo>
                  <a:cubicBezTo>
                    <a:pt x="326936" y="1089508"/>
                    <a:pt x="323684" y="1088376"/>
                    <a:pt x="321563" y="1087952"/>
                  </a:cubicBezTo>
                  <a:lnTo>
                    <a:pt x="317958" y="1087245"/>
                  </a:lnTo>
                  <a:cubicBezTo>
                    <a:pt x="317958" y="1087245"/>
                    <a:pt x="318877" y="1088164"/>
                    <a:pt x="320715" y="1089720"/>
                  </a:cubicBezTo>
                  <a:cubicBezTo>
                    <a:pt x="323175" y="1091883"/>
                    <a:pt x="325848" y="1093778"/>
                    <a:pt x="328704" y="1095376"/>
                  </a:cubicBezTo>
                  <a:cubicBezTo>
                    <a:pt x="332790" y="1097822"/>
                    <a:pt x="337223" y="1099632"/>
                    <a:pt x="341854" y="1100749"/>
                  </a:cubicBezTo>
                  <a:cubicBezTo>
                    <a:pt x="344533" y="1101463"/>
                    <a:pt x="347283" y="1101838"/>
                    <a:pt x="350055" y="1101880"/>
                  </a:cubicBezTo>
                  <a:cubicBezTo>
                    <a:pt x="352960" y="1101937"/>
                    <a:pt x="355873" y="1101746"/>
                    <a:pt x="358751" y="1101315"/>
                  </a:cubicBezTo>
                  <a:cubicBezTo>
                    <a:pt x="361628" y="1100622"/>
                    <a:pt x="364428" y="1099625"/>
                    <a:pt x="367093" y="1098345"/>
                  </a:cubicBezTo>
                  <a:cubicBezTo>
                    <a:pt x="369667" y="1097115"/>
                    <a:pt x="372049" y="1095525"/>
                    <a:pt x="374163" y="1093609"/>
                  </a:cubicBezTo>
                  <a:cubicBezTo>
                    <a:pt x="376185" y="1091947"/>
                    <a:pt x="377966" y="1090024"/>
                    <a:pt x="379466" y="1087881"/>
                  </a:cubicBezTo>
                  <a:cubicBezTo>
                    <a:pt x="383630" y="1082367"/>
                    <a:pt x="386090" y="1075756"/>
                    <a:pt x="386535" y="1068863"/>
                  </a:cubicBezTo>
                  <a:cubicBezTo>
                    <a:pt x="384131" y="1072447"/>
                    <a:pt x="381438" y="1075834"/>
                    <a:pt x="378476" y="1078973"/>
                  </a:cubicBezTo>
                  <a:cubicBezTo>
                    <a:pt x="375824" y="1081844"/>
                    <a:pt x="372862" y="1084403"/>
                    <a:pt x="369638" y="1086609"/>
                  </a:cubicBezTo>
                  <a:close/>
                  <a:moveTo>
                    <a:pt x="667351" y="635607"/>
                  </a:moveTo>
                  <a:cubicBezTo>
                    <a:pt x="667351" y="635607"/>
                    <a:pt x="667351" y="640061"/>
                    <a:pt x="667987" y="647980"/>
                  </a:cubicBezTo>
                  <a:cubicBezTo>
                    <a:pt x="668623" y="655898"/>
                    <a:pt x="668694" y="667069"/>
                    <a:pt x="669047" y="680432"/>
                  </a:cubicBezTo>
                  <a:cubicBezTo>
                    <a:pt x="669401" y="693794"/>
                    <a:pt x="669047" y="709561"/>
                    <a:pt x="668129" y="726175"/>
                  </a:cubicBezTo>
                  <a:cubicBezTo>
                    <a:pt x="667386" y="743433"/>
                    <a:pt x="663851" y="760458"/>
                    <a:pt x="657665" y="776585"/>
                  </a:cubicBezTo>
                  <a:cubicBezTo>
                    <a:pt x="652101" y="793023"/>
                    <a:pt x="644826" y="808825"/>
                    <a:pt x="635960" y="823742"/>
                  </a:cubicBezTo>
                  <a:cubicBezTo>
                    <a:pt x="628530" y="836872"/>
                    <a:pt x="619325" y="848912"/>
                    <a:pt x="608600" y="859517"/>
                  </a:cubicBezTo>
                  <a:cubicBezTo>
                    <a:pt x="601014" y="867075"/>
                    <a:pt x="591972" y="873014"/>
                    <a:pt x="582017" y="876980"/>
                  </a:cubicBezTo>
                  <a:cubicBezTo>
                    <a:pt x="579211" y="878062"/>
                    <a:pt x="576326" y="878932"/>
                    <a:pt x="573392" y="879596"/>
                  </a:cubicBezTo>
                  <a:lnTo>
                    <a:pt x="570211" y="880232"/>
                  </a:lnTo>
                  <a:lnTo>
                    <a:pt x="573463" y="880232"/>
                  </a:lnTo>
                  <a:cubicBezTo>
                    <a:pt x="576531" y="880056"/>
                    <a:pt x="579564" y="879533"/>
                    <a:pt x="582512" y="878677"/>
                  </a:cubicBezTo>
                  <a:cubicBezTo>
                    <a:pt x="593251" y="875743"/>
                    <a:pt x="603206" y="870455"/>
                    <a:pt x="611640" y="863194"/>
                  </a:cubicBezTo>
                  <a:cubicBezTo>
                    <a:pt x="623567" y="853084"/>
                    <a:pt x="633825" y="841149"/>
                    <a:pt x="642041" y="827843"/>
                  </a:cubicBezTo>
                  <a:cubicBezTo>
                    <a:pt x="651479" y="812642"/>
                    <a:pt x="659319" y="796508"/>
                    <a:pt x="665442" y="779696"/>
                  </a:cubicBezTo>
                  <a:cubicBezTo>
                    <a:pt x="668432" y="771063"/>
                    <a:pt x="670794" y="762226"/>
                    <a:pt x="672512" y="753254"/>
                  </a:cubicBezTo>
                  <a:cubicBezTo>
                    <a:pt x="674046" y="744565"/>
                    <a:pt x="674944" y="735777"/>
                    <a:pt x="675198" y="726953"/>
                  </a:cubicBezTo>
                  <a:cubicBezTo>
                    <a:pt x="675665" y="711476"/>
                    <a:pt x="675141" y="695986"/>
                    <a:pt x="673643" y="680573"/>
                  </a:cubicBezTo>
                  <a:cubicBezTo>
                    <a:pt x="672363" y="665478"/>
                    <a:pt x="670264" y="650468"/>
                    <a:pt x="667351" y="635607"/>
                  </a:cubicBezTo>
                  <a:close/>
                  <a:moveTo>
                    <a:pt x="704397" y="970730"/>
                  </a:moveTo>
                  <a:cubicBezTo>
                    <a:pt x="703972" y="957650"/>
                    <a:pt x="702983" y="946833"/>
                    <a:pt x="702629" y="939197"/>
                  </a:cubicBezTo>
                  <a:lnTo>
                    <a:pt x="701640" y="927249"/>
                  </a:lnTo>
                  <a:cubicBezTo>
                    <a:pt x="701640" y="927249"/>
                    <a:pt x="701640" y="931632"/>
                    <a:pt x="700721" y="939197"/>
                  </a:cubicBezTo>
                  <a:cubicBezTo>
                    <a:pt x="699801" y="946762"/>
                    <a:pt x="699377" y="957650"/>
                    <a:pt x="698953" y="970730"/>
                  </a:cubicBezTo>
                  <a:cubicBezTo>
                    <a:pt x="698529" y="983810"/>
                    <a:pt x="697751" y="999011"/>
                    <a:pt x="697397" y="1015201"/>
                  </a:cubicBezTo>
                  <a:cubicBezTo>
                    <a:pt x="697044" y="1031391"/>
                    <a:pt x="696903" y="1048855"/>
                    <a:pt x="696832" y="1066247"/>
                  </a:cubicBezTo>
                  <a:cubicBezTo>
                    <a:pt x="696761" y="1083639"/>
                    <a:pt x="696832" y="1100961"/>
                    <a:pt x="697397" y="1117293"/>
                  </a:cubicBezTo>
                  <a:cubicBezTo>
                    <a:pt x="697963" y="1133625"/>
                    <a:pt x="698529" y="1148755"/>
                    <a:pt x="698953" y="1161764"/>
                  </a:cubicBezTo>
                  <a:cubicBezTo>
                    <a:pt x="699377" y="1174773"/>
                    <a:pt x="700367" y="1185661"/>
                    <a:pt x="700721" y="1193226"/>
                  </a:cubicBezTo>
                  <a:cubicBezTo>
                    <a:pt x="701074" y="1200791"/>
                    <a:pt x="701640" y="1205175"/>
                    <a:pt x="701640" y="1205175"/>
                  </a:cubicBezTo>
                  <a:lnTo>
                    <a:pt x="702629" y="1193226"/>
                  </a:lnTo>
                  <a:cubicBezTo>
                    <a:pt x="702629" y="1185661"/>
                    <a:pt x="703972" y="1174773"/>
                    <a:pt x="704397" y="1161764"/>
                  </a:cubicBezTo>
                  <a:cubicBezTo>
                    <a:pt x="704821" y="1148755"/>
                    <a:pt x="705670" y="1133484"/>
                    <a:pt x="705952" y="1117293"/>
                  </a:cubicBezTo>
                  <a:cubicBezTo>
                    <a:pt x="706235" y="1101103"/>
                    <a:pt x="706447" y="1083639"/>
                    <a:pt x="706518" y="1066247"/>
                  </a:cubicBezTo>
                  <a:cubicBezTo>
                    <a:pt x="706589" y="1048855"/>
                    <a:pt x="706518" y="1031462"/>
                    <a:pt x="705952" y="1015201"/>
                  </a:cubicBezTo>
                  <a:cubicBezTo>
                    <a:pt x="705386" y="998940"/>
                    <a:pt x="704821" y="983880"/>
                    <a:pt x="704397" y="970871"/>
                  </a:cubicBezTo>
                  <a:close/>
                  <a:moveTo>
                    <a:pt x="643384" y="2179011"/>
                  </a:moveTo>
                  <a:cubicBezTo>
                    <a:pt x="619629" y="2153205"/>
                    <a:pt x="578058" y="2157800"/>
                    <a:pt x="554657" y="2180990"/>
                  </a:cubicBezTo>
                  <a:lnTo>
                    <a:pt x="562929" y="2178233"/>
                  </a:lnTo>
                  <a:cubicBezTo>
                    <a:pt x="587814" y="2167133"/>
                    <a:pt x="618498" y="2169820"/>
                    <a:pt x="643384" y="2179011"/>
                  </a:cubicBezTo>
                  <a:close/>
                  <a:moveTo>
                    <a:pt x="628608" y="3048138"/>
                  </a:moveTo>
                  <a:cubicBezTo>
                    <a:pt x="624776" y="3044532"/>
                    <a:pt x="622117" y="3039866"/>
                    <a:pt x="620972" y="3034776"/>
                  </a:cubicBezTo>
                  <a:cubicBezTo>
                    <a:pt x="618816" y="3023817"/>
                    <a:pt x="618816" y="3012505"/>
                    <a:pt x="620972" y="3001547"/>
                  </a:cubicBezTo>
                  <a:cubicBezTo>
                    <a:pt x="623942" y="2979559"/>
                    <a:pt x="629244" y="2959126"/>
                    <a:pt x="632850" y="2941168"/>
                  </a:cubicBezTo>
                  <a:cubicBezTo>
                    <a:pt x="635826" y="2926745"/>
                    <a:pt x="637389" y="2912110"/>
                    <a:pt x="637516" y="2897404"/>
                  </a:cubicBezTo>
                  <a:cubicBezTo>
                    <a:pt x="637516" y="2892101"/>
                    <a:pt x="636384" y="2892101"/>
                    <a:pt x="635960" y="2897404"/>
                  </a:cubicBezTo>
                  <a:cubicBezTo>
                    <a:pt x="634582" y="2911898"/>
                    <a:pt x="632030" y="2926179"/>
                    <a:pt x="628325" y="2940248"/>
                  </a:cubicBezTo>
                  <a:cubicBezTo>
                    <a:pt x="624154" y="2957783"/>
                    <a:pt x="617296" y="2977861"/>
                    <a:pt x="614185" y="3000698"/>
                  </a:cubicBezTo>
                  <a:cubicBezTo>
                    <a:pt x="611845" y="3012647"/>
                    <a:pt x="611845" y="3024878"/>
                    <a:pt x="614185" y="3036826"/>
                  </a:cubicBezTo>
                  <a:cubicBezTo>
                    <a:pt x="615677" y="3043472"/>
                    <a:pt x="619127" y="3049482"/>
                    <a:pt x="624083" y="3054148"/>
                  </a:cubicBezTo>
                  <a:cubicBezTo>
                    <a:pt x="629336" y="3058602"/>
                    <a:pt x="635784" y="3061359"/>
                    <a:pt x="642606" y="3062067"/>
                  </a:cubicBezTo>
                  <a:cubicBezTo>
                    <a:pt x="648969" y="3062773"/>
                    <a:pt x="655396" y="3062562"/>
                    <a:pt x="661695" y="3061430"/>
                  </a:cubicBezTo>
                  <a:cubicBezTo>
                    <a:pt x="665018" y="3061006"/>
                    <a:pt x="667634" y="3060440"/>
                    <a:pt x="670815" y="3059733"/>
                  </a:cubicBezTo>
                  <a:cubicBezTo>
                    <a:pt x="674315" y="3058814"/>
                    <a:pt x="677552" y="3057117"/>
                    <a:pt x="680289" y="3054784"/>
                  </a:cubicBezTo>
                  <a:cubicBezTo>
                    <a:pt x="685202" y="3050189"/>
                    <a:pt x="688476" y="3044179"/>
                    <a:pt x="689621" y="3037533"/>
                  </a:cubicBezTo>
                  <a:cubicBezTo>
                    <a:pt x="690908" y="3031665"/>
                    <a:pt x="691473" y="3025585"/>
                    <a:pt x="691317" y="3019575"/>
                  </a:cubicBezTo>
                  <a:cubicBezTo>
                    <a:pt x="690985" y="3008475"/>
                    <a:pt x="689543" y="2997446"/>
                    <a:pt x="687005" y="2986629"/>
                  </a:cubicBezTo>
                  <a:cubicBezTo>
                    <a:pt x="684813" y="2976518"/>
                    <a:pt x="681561" y="2966549"/>
                    <a:pt x="679016" y="2958348"/>
                  </a:cubicBezTo>
                  <a:cubicBezTo>
                    <a:pt x="676471" y="2950147"/>
                    <a:pt x="675693" y="2941521"/>
                    <a:pt x="674491" y="2934310"/>
                  </a:cubicBezTo>
                  <a:cubicBezTo>
                    <a:pt x="673289" y="2927098"/>
                    <a:pt x="672582" y="2920665"/>
                    <a:pt x="671875" y="2915433"/>
                  </a:cubicBezTo>
                  <a:cubicBezTo>
                    <a:pt x="670532" y="2904969"/>
                    <a:pt x="669754" y="2905039"/>
                    <a:pt x="670249" y="2915433"/>
                  </a:cubicBezTo>
                  <a:cubicBezTo>
                    <a:pt x="670603" y="2920735"/>
                    <a:pt x="671027" y="2927169"/>
                    <a:pt x="671522" y="2934522"/>
                  </a:cubicBezTo>
                  <a:cubicBezTo>
                    <a:pt x="671974" y="2942794"/>
                    <a:pt x="672993" y="2951066"/>
                    <a:pt x="674562" y="2959267"/>
                  </a:cubicBezTo>
                  <a:cubicBezTo>
                    <a:pt x="676966" y="2968459"/>
                    <a:pt x="679440" y="2977367"/>
                    <a:pt x="681137" y="2987547"/>
                  </a:cubicBezTo>
                  <a:cubicBezTo>
                    <a:pt x="683017" y="2998082"/>
                    <a:pt x="684057" y="3008687"/>
                    <a:pt x="684248" y="3019363"/>
                  </a:cubicBezTo>
                  <a:cubicBezTo>
                    <a:pt x="684269" y="3024807"/>
                    <a:pt x="683675" y="3030322"/>
                    <a:pt x="682480" y="3035625"/>
                  </a:cubicBezTo>
                  <a:cubicBezTo>
                    <a:pt x="681667" y="3040644"/>
                    <a:pt x="679179" y="3045311"/>
                    <a:pt x="675410" y="3048775"/>
                  </a:cubicBezTo>
                  <a:cubicBezTo>
                    <a:pt x="673586" y="3050330"/>
                    <a:pt x="671430" y="3051391"/>
                    <a:pt x="669118" y="3051956"/>
                  </a:cubicBezTo>
                  <a:cubicBezTo>
                    <a:pt x="666290" y="3052593"/>
                    <a:pt x="663441" y="3053087"/>
                    <a:pt x="660564" y="3053441"/>
                  </a:cubicBezTo>
                  <a:cubicBezTo>
                    <a:pt x="654936" y="3054219"/>
                    <a:pt x="649224" y="3054219"/>
                    <a:pt x="643596" y="3053441"/>
                  </a:cubicBezTo>
                  <a:cubicBezTo>
                    <a:pt x="638173" y="3053229"/>
                    <a:pt x="632941" y="3051391"/>
                    <a:pt x="628608" y="3048138"/>
                  </a:cubicBezTo>
                  <a:close/>
                  <a:moveTo>
                    <a:pt x="829887" y="877122"/>
                  </a:moveTo>
                  <a:cubicBezTo>
                    <a:pt x="819954" y="873127"/>
                    <a:pt x="810918" y="867188"/>
                    <a:pt x="803304" y="859659"/>
                  </a:cubicBezTo>
                  <a:cubicBezTo>
                    <a:pt x="792579" y="849053"/>
                    <a:pt x="783374" y="837013"/>
                    <a:pt x="775944" y="823884"/>
                  </a:cubicBezTo>
                  <a:cubicBezTo>
                    <a:pt x="767128" y="808952"/>
                    <a:pt x="759881" y="793150"/>
                    <a:pt x="754310" y="776726"/>
                  </a:cubicBezTo>
                  <a:cubicBezTo>
                    <a:pt x="751298" y="768532"/>
                    <a:pt x="748937" y="760119"/>
                    <a:pt x="747240" y="751557"/>
                  </a:cubicBezTo>
                  <a:cubicBezTo>
                    <a:pt x="745565" y="743235"/>
                    <a:pt x="744497" y="734793"/>
                    <a:pt x="744059" y="726317"/>
                  </a:cubicBezTo>
                  <a:cubicBezTo>
                    <a:pt x="743069" y="709702"/>
                    <a:pt x="742786" y="694006"/>
                    <a:pt x="743140" y="680573"/>
                  </a:cubicBezTo>
                  <a:cubicBezTo>
                    <a:pt x="743493" y="667140"/>
                    <a:pt x="743776" y="655969"/>
                    <a:pt x="744271" y="648121"/>
                  </a:cubicBezTo>
                  <a:cubicBezTo>
                    <a:pt x="744766" y="640273"/>
                    <a:pt x="744907" y="635749"/>
                    <a:pt x="744907" y="635749"/>
                  </a:cubicBezTo>
                  <a:cubicBezTo>
                    <a:pt x="741938" y="650489"/>
                    <a:pt x="739789" y="665379"/>
                    <a:pt x="738473" y="680361"/>
                  </a:cubicBezTo>
                  <a:cubicBezTo>
                    <a:pt x="736975" y="695774"/>
                    <a:pt x="736452" y="711264"/>
                    <a:pt x="736918" y="726741"/>
                  </a:cubicBezTo>
                  <a:cubicBezTo>
                    <a:pt x="737236" y="735564"/>
                    <a:pt x="738155" y="744345"/>
                    <a:pt x="739676" y="753041"/>
                  </a:cubicBezTo>
                  <a:cubicBezTo>
                    <a:pt x="741323" y="762027"/>
                    <a:pt x="743691" y="770872"/>
                    <a:pt x="746745" y="779483"/>
                  </a:cubicBezTo>
                  <a:cubicBezTo>
                    <a:pt x="752847" y="796297"/>
                    <a:pt x="760659" y="812430"/>
                    <a:pt x="770076" y="827631"/>
                  </a:cubicBezTo>
                  <a:cubicBezTo>
                    <a:pt x="778333" y="840909"/>
                    <a:pt x="788585" y="852829"/>
                    <a:pt x="800476" y="862981"/>
                  </a:cubicBezTo>
                  <a:cubicBezTo>
                    <a:pt x="808911" y="870243"/>
                    <a:pt x="818865" y="875531"/>
                    <a:pt x="829604" y="878465"/>
                  </a:cubicBezTo>
                  <a:cubicBezTo>
                    <a:pt x="832573" y="879328"/>
                    <a:pt x="835635" y="879851"/>
                    <a:pt x="838724" y="880021"/>
                  </a:cubicBezTo>
                  <a:lnTo>
                    <a:pt x="841906" y="880021"/>
                  </a:lnTo>
                  <a:lnTo>
                    <a:pt x="838795" y="879384"/>
                  </a:lnTo>
                  <a:cubicBezTo>
                    <a:pt x="835748" y="878854"/>
                    <a:pt x="832750" y="878097"/>
                    <a:pt x="829816" y="877122"/>
                  </a:cubicBezTo>
                  <a:close/>
                  <a:moveTo>
                    <a:pt x="1344715" y="1518875"/>
                  </a:moveTo>
                  <a:cubicBezTo>
                    <a:pt x="1354563" y="1526808"/>
                    <a:pt x="1366716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1" y="1500776"/>
                  </a:cubicBezTo>
                  <a:lnTo>
                    <a:pt x="1392791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4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3" y="914805"/>
                    <a:pt x="1072384" y="876486"/>
                  </a:cubicBezTo>
                  <a:cubicBezTo>
                    <a:pt x="1064607" y="839933"/>
                    <a:pt x="1055699" y="803451"/>
                    <a:pt x="1049478" y="766616"/>
                  </a:cubicBezTo>
                  <a:cubicBezTo>
                    <a:pt x="1045801" y="745052"/>
                    <a:pt x="1044034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89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2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1" y="140063"/>
                    <a:pt x="844522" y="98421"/>
                  </a:cubicBezTo>
                  <a:cubicBezTo>
                    <a:pt x="834794" y="67574"/>
                    <a:pt x="814842" y="40969"/>
                    <a:pt x="787963" y="22982"/>
                  </a:cubicBezTo>
                  <a:cubicBezTo>
                    <a:pt x="752613" y="429"/>
                    <a:pt x="707649" y="-4237"/>
                    <a:pt x="667280" y="3257"/>
                  </a:cubicBezTo>
                  <a:cubicBezTo>
                    <a:pt x="635508" y="8772"/>
                    <a:pt x="606734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5" y="791856"/>
                  </a:cubicBezTo>
                  <a:cubicBezTo>
                    <a:pt x="340228" y="833853"/>
                    <a:pt x="331249" y="875778"/>
                    <a:pt x="322623" y="917775"/>
                  </a:cubicBezTo>
                  <a:cubicBezTo>
                    <a:pt x="318240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9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0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6" y="1460617"/>
                  </a:cubicBezTo>
                  <a:cubicBezTo>
                    <a:pt x="46898" y="1474277"/>
                    <a:pt x="34045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6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0" y="1500210"/>
                    <a:pt x="78006" y="1501624"/>
                  </a:cubicBezTo>
                  <a:cubicBezTo>
                    <a:pt x="76769" y="1508171"/>
                    <a:pt x="74379" y="1514442"/>
                    <a:pt x="70936" y="1520148"/>
                  </a:cubicBezTo>
                  <a:cubicBezTo>
                    <a:pt x="65987" y="1530329"/>
                    <a:pt x="60473" y="1540298"/>
                    <a:pt x="54887" y="1550196"/>
                  </a:cubicBezTo>
                  <a:cubicBezTo>
                    <a:pt x="42727" y="1571406"/>
                    <a:pt x="27598" y="1591414"/>
                    <a:pt x="16427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789" y="1632492"/>
                    <a:pt x="41808" y="1625422"/>
                  </a:cubicBezTo>
                  <a:cubicBezTo>
                    <a:pt x="54817" y="1608877"/>
                    <a:pt x="67140" y="1591888"/>
                    <a:pt x="78784" y="1574446"/>
                  </a:cubicBezTo>
                  <a:cubicBezTo>
                    <a:pt x="69381" y="1594525"/>
                    <a:pt x="58422" y="1613756"/>
                    <a:pt x="49373" y="1634118"/>
                  </a:cubicBezTo>
                  <a:cubicBezTo>
                    <a:pt x="44919" y="1644228"/>
                    <a:pt x="38203" y="1657590"/>
                    <a:pt x="40323" y="1669044"/>
                  </a:cubicBezTo>
                  <a:cubicBezTo>
                    <a:pt x="41172" y="1675704"/>
                    <a:pt x="47259" y="1680420"/>
                    <a:pt x="53919" y="1679571"/>
                  </a:cubicBezTo>
                  <a:cubicBezTo>
                    <a:pt x="55927" y="1679317"/>
                    <a:pt x="57843" y="1678568"/>
                    <a:pt x="59483" y="1677387"/>
                  </a:cubicBezTo>
                  <a:cubicBezTo>
                    <a:pt x="75673" y="1667560"/>
                    <a:pt x="82743" y="1641117"/>
                    <a:pt x="90025" y="1624785"/>
                  </a:cubicBezTo>
                  <a:cubicBezTo>
                    <a:pt x="97307" y="1608453"/>
                    <a:pt x="103599" y="1589010"/>
                    <a:pt x="115405" y="1575789"/>
                  </a:cubicBezTo>
                  <a:cubicBezTo>
                    <a:pt x="113992" y="1590990"/>
                    <a:pt x="106144" y="1606756"/>
                    <a:pt x="100488" y="1620685"/>
                  </a:cubicBezTo>
                  <a:cubicBezTo>
                    <a:pt x="96246" y="1631219"/>
                    <a:pt x="91722" y="1641895"/>
                    <a:pt x="88187" y="1652571"/>
                  </a:cubicBezTo>
                  <a:cubicBezTo>
                    <a:pt x="85642" y="1660277"/>
                    <a:pt x="81682" y="1671801"/>
                    <a:pt x="85995" y="1679649"/>
                  </a:cubicBezTo>
                  <a:cubicBezTo>
                    <a:pt x="90308" y="1687497"/>
                    <a:pt x="101690" y="1686295"/>
                    <a:pt x="107911" y="1680568"/>
                  </a:cubicBezTo>
                  <a:cubicBezTo>
                    <a:pt x="114189" y="1673717"/>
                    <a:pt x="119004" y="1665657"/>
                    <a:pt x="122051" y="1656884"/>
                  </a:cubicBezTo>
                  <a:cubicBezTo>
                    <a:pt x="130677" y="1636522"/>
                    <a:pt x="138100" y="1615665"/>
                    <a:pt x="147786" y="1595798"/>
                  </a:cubicBezTo>
                  <a:cubicBezTo>
                    <a:pt x="143020" y="1611684"/>
                    <a:pt x="139846" y="1628002"/>
                    <a:pt x="138312" y="1644511"/>
                  </a:cubicBezTo>
                  <a:cubicBezTo>
                    <a:pt x="138312" y="1655045"/>
                    <a:pt x="144604" y="1668691"/>
                    <a:pt x="157189" y="1659782"/>
                  </a:cubicBezTo>
                  <a:cubicBezTo>
                    <a:pt x="164824" y="1654480"/>
                    <a:pt x="168218" y="1643168"/>
                    <a:pt x="171328" y="1634896"/>
                  </a:cubicBezTo>
                  <a:cubicBezTo>
                    <a:pt x="176843" y="1618846"/>
                    <a:pt x="181014" y="1602302"/>
                    <a:pt x="185468" y="1585899"/>
                  </a:cubicBezTo>
                  <a:cubicBezTo>
                    <a:pt x="191152" y="1570254"/>
                    <a:pt x="198250" y="1555152"/>
                    <a:pt x="206678" y="1540793"/>
                  </a:cubicBezTo>
                  <a:cubicBezTo>
                    <a:pt x="217494" y="1520240"/>
                    <a:pt x="225618" y="1498379"/>
                    <a:pt x="230857" y="1475748"/>
                  </a:cubicBezTo>
                  <a:cubicBezTo>
                    <a:pt x="233253" y="1466486"/>
                    <a:pt x="233374" y="1456786"/>
                    <a:pt x="231210" y="1447467"/>
                  </a:cubicBezTo>
                  <a:cubicBezTo>
                    <a:pt x="230432" y="1444922"/>
                    <a:pt x="229372" y="1443579"/>
                    <a:pt x="230008" y="1441175"/>
                  </a:cubicBezTo>
                  <a:cubicBezTo>
                    <a:pt x="231288" y="1438630"/>
                    <a:pt x="232879" y="1436254"/>
                    <a:pt x="234745" y="1434105"/>
                  </a:cubicBezTo>
                  <a:lnTo>
                    <a:pt x="246835" y="1415722"/>
                  </a:lnTo>
                  <a:cubicBezTo>
                    <a:pt x="265308" y="1387442"/>
                    <a:pt x="283407" y="1359162"/>
                    <a:pt x="301131" y="1330881"/>
                  </a:cubicBezTo>
                  <a:cubicBezTo>
                    <a:pt x="321563" y="1298076"/>
                    <a:pt x="341430" y="1264988"/>
                    <a:pt x="359953" y="1231122"/>
                  </a:cubicBezTo>
                  <a:cubicBezTo>
                    <a:pt x="378264" y="1199794"/>
                    <a:pt x="391732" y="1165872"/>
                    <a:pt x="399898" y="1130514"/>
                  </a:cubicBezTo>
                  <a:cubicBezTo>
                    <a:pt x="403072" y="1110859"/>
                    <a:pt x="409173" y="1091798"/>
                    <a:pt x="417996" y="1073953"/>
                  </a:cubicBezTo>
                  <a:cubicBezTo>
                    <a:pt x="428339" y="1056201"/>
                    <a:pt x="437778" y="1037938"/>
                    <a:pt x="446276" y="1019231"/>
                  </a:cubicBezTo>
                  <a:cubicBezTo>
                    <a:pt x="460811" y="984552"/>
                    <a:pt x="473580" y="949152"/>
                    <a:pt x="484524" y="913179"/>
                  </a:cubicBezTo>
                  <a:cubicBezTo>
                    <a:pt x="490321" y="942096"/>
                    <a:pt x="498098" y="970235"/>
                    <a:pt x="505733" y="998657"/>
                  </a:cubicBezTo>
                  <a:cubicBezTo>
                    <a:pt x="513362" y="1029172"/>
                    <a:pt x="514090" y="1061008"/>
                    <a:pt x="507854" y="1091841"/>
                  </a:cubicBezTo>
                  <a:cubicBezTo>
                    <a:pt x="500148" y="1134262"/>
                    <a:pt x="483675" y="1173501"/>
                    <a:pt x="466213" y="1212527"/>
                  </a:cubicBezTo>
                  <a:cubicBezTo>
                    <a:pt x="448701" y="1251321"/>
                    <a:pt x="434504" y="1291529"/>
                    <a:pt x="423794" y="1332719"/>
                  </a:cubicBezTo>
                  <a:cubicBezTo>
                    <a:pt x="402492" y="1417992"/>
                    <a:pt x="398356" y="1506651"/>
                    <a:pt x="411633" y="1593535"/>
                  </a:cubicBezTo>
                  <a:cubicBezTo>
                    <a:pt x="424076" y="1680568"/>
                    <a:pt x="449316" y="1765339"/>
                    <a:pt x="472505" y="1849968"/>
                  </a:cubicBezTo>
                  <a:cubicBezTo>
                    <a:pt x="495341" y="1932971"/>
                    <a:pt x="518247" y="2018025"/>
                    <a:pt x="518812" y="2104492"/>
                  </a:cubicBezTo>
                  <a:cubicBezTo>
                    <a:pt x="518812" y="2139065"/>
                    <a:pt x="517681" y="2173637"/>
                    <a:pt x="514500" y="2208069"/>
                  </a:cubicBezTo>
                  <a:cubicBezTo>
                    <a:pt x="510400" y="2251903"/>
                    <a:pt x="501987" y="2295172"/>
                    <a:pt x="499583" y="2339149"/>
                  </a:cubicBezTo>
                  <a:cubicBezTo>
                    <a:pt x="498140" y="2383832"/>
                    <a:pt x="502375" y="2428515"/>
                    <a:pt x="512167" y="2472137"/>
                  </a:cubicBezTo>
                  <a:cubicBezTo>
                    <a:pt x="520934" y="2515760"/>
                    <a:pt x="531044" y="2559099"/>
                    <a:pt x="541365" y="2602368"/>
                  </a:cubicBezTo>
                  <a:cubicBezTo>
                    <a:pt x="551688" y="2645637"/>
                    <a:pt x="562575" y="2690603"/>
                    <a:pt x="572756" y="2734862"/>
                  </a:cubicBezTo>
                  <a:cubicBezTo>
                    <a:pt x="583424" y="2777976"/>
                    <a:pt x="591569" y="2821669"/>
                    <a:pt x="597147" y="2865730"/>
                  </a:cubicBezTo>
                  <a:cubicBezTo>
                    <a:pt x="599183" y="2876031"/>
                    <a:pt x="599416" y="2886601"/>
                    <a:pt x="597854" y="2896979"/>
                  </a:cubicBezTo>
                  <a:cubicBezTo>
                    <a:pt x="597006" y="2900161"/>
                    <a:pt x="586259" y="2938269"/>
                    <a:pt x="582724" y="2945410"/>
                  </a:cubicBezTo>
                  <a:cubicBezTo>
                    <a:pt x="578313" y="2953611"/>
                    <a:pt x="572819" y="2961247"/>
                    <a:pt x="566393" y="2968034"/>
                  </a:cubicBezTo>
                  <a:cubicBezTo>
                    <a:pt x="559323" y="2976235"/>
                    <a:pt x="551476" y="2984720"/>
                    <a:pt x="543840" y="2995113"/>
                  </a:cubicBezTo>
                  <a:cubicBezTo>
                    <a:pt x="539761" y="3000557"/>
                    <a:pt x="536480" y="3006566"/>
                    <a:pt x="534084" y="3012929"/>
                  </a:cubicBezTo>
                  <a:cubicBezTo>
                    <a:pt x="531199" y="3020070"/>
                    <a:pt x="530443" y="3027847"/>
                    <a:pt x="531892" y="3035412"/>
                  </a:cubicBezTo>
                  <a:cubicBezTo>
                    <a:pt x="533808" y="3043543"/>
                    <a:pt x="538905" y="3050472"/>
                    <a:pt x="546032" y="3054784"/>
                  </a:cubicBezTo>
                  <a:cubicBezTo>
                    <a:pt x="549503" y="3056835"/>
                    <a:pt x="553271" y="3058390"/>
                    <a:pt x="557202" y="3059309"/>
                  </a:cubicBezTo>
                  <a:cubicBezTo>
                    <a:pt x="559252" y="3059733"/>
                    <a:pt x="561373" y="3060016"/>
                    <a:pt x="563424" y="3060370"/>
                  </a:cubicBezTo>
                  <a:lnTo>
                    <a:pt x="568726" y="3060370"/>
                  </a:lnTo>
                  <a:cubicBezTo>
                    <a:pt x="575336" y="3060158"/>
                    <a:pt x="581939" y="3061006"/>
                    <a:pt x="588309" y="3062773"/>
                  </a:cubicBezTo>
                  <a:cubicBezTo>
                    <a:pt x="594630" y="3065602"/>
                    <a:pt x="600795" y="3068783"/>
                    <a:pt x="606762" y="3072318"/>
                  </a:cubicBezTo>
                  <a:cubicBezTo>
                    <a:pt x="613825" y="3075570"/>
                    <a:pt x="621375" y="3077621"/>
                    <a:pt x="629103" y="3078328"/>
                  </a:cubicBezTo>
                  <a:cubicBezTo>
                    <a:pt x="632850" y="3078893"/>
                    <a:pt x="636597" y="3078964"/>
                    <a:pt x="640344" y="3079318"/>
                  </a:cubicBezTo>
                  <a:cubicBezTo>
                    <a:pt x="644091" y="3079671"/>
                    <a:pt x="647413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1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7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7" y="2863821"/>
                  </a:cubicBezTo>
                  <a:cubicBezTo>
                    <a:pt x="808041" y="2841833"/>
                    <a:pt x="811930" y="2820057"/>
                    <a:pt x="816313" y="2798352"/>
                  </a:cubicBezTo>
                  <a:cubicBezTo>
                    <a:pt x="825009" y="2754588"/>
                    <a:pt x="835189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8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80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6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79" y="1172539"/>
                    <a:pt x="1021778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4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4" y="1679084"/>
                  </a:cubicBezTo>
                  <a:cubicBezTo>
                    <a:pt x="1322092" y="1670458"/>
                    <a:pt x="1317214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440" y="1656106"/>
                    <a:pt x="1358219" y="1643521"/>
                    <a:pt x="1353765" y="1633482"/>
                  </a:cubicBezTo>
                  <a:cubicBezTo>
                    <a:pt x="1344786" y="1613190"/>
                    <a:pt x="1333757" y="1593959"/>
                    <a:pt x="1324354" y="1573881"/>
                  </a:cubicBezTo>
                  <a:cubicBezTo>
                    <a:pt x="1335807" y="1590990"/>
                    <a:pt x="1347967" y="1607605"/>
                    <a:pt x="1360622" y="1623866"/>
                  </a:cubicBezTo>
                  <a:cubicBezTo>
                    <a:pt x="1365642" y="1630300"/>
                    <a:pt x="1374762" y="1643450"/>
                    <a:pt x="1384802" y="1639986"/>
                  </a:cubicBezTo>
                  <a:cubicBezTo>
                    <a:pt x="1396537" y="1635956"/>
                    <a:pt x="1391871" y="1620826"/>
                    <a:pt x="1387629" y="1613120"/>
                  </a:cubicBezTo>
                  <a:cubicBezTo>
                    <a:pt x="1376742" y="1591909"/>
                    <a:pt x="1361895" y="1572254"/>
                    <a:pt x="1350017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4" y="1508093"/>
                    <a:pt x="1325980" y="1501553"/>
                  </a:cubicBezTo>
                  <a:cubicBezTo>
                    <a:pt x="1331565" y="1500493"/>
                    <a:pt x="1340756" y="1515552"/>
                    <a:pt x="1344645" y="1518875"/>
                  </a:cubicBezTo>
                  <a:close/>
                  <a:moveTo>
                    <a:pt x="702064" y="2885031"/>
                  </a:moveTo>
                  <a:cubicBezTo>
                    <a:pt x="698812" y="2884183"/>
                    <a:pt x="693085" y="2870891"/>
                    <a:pt x="690893" y="2866861"/>
                  </a:cubicBezTo>
                  <a:cubicBezTo>
                    <a:pt x="689062" y="2864217"/>
                    <a:pt x="687450" y="2861431"/>
                    <a:pt x="686086" y="2858518"/>
                  </a:cubicBezTo>
                  <a:cubicBezTo>
                    <a:pt x="683399" y="2850458"/>
                    <a:pt x="685449" y="2837308"/>
                    <a:pt x="685167" y="2828753"/>
                  </a:cubicBezTo>
                  <a:cubicBezTo>
                    <a:pt x="684530" y="2811290"/>
                    <a:pt x="684177" y="2793827"/>
                    <a:pt x="683894" y="2776364"/>
                  </a:cubicBezTo>
                  <a:cubicBezTo>
                    <a:pt x="683187" y="2736630"/>
                    <a:pt x="683894" y="2696896"/>
                    <a:pt x="686581" y="2657232"/>
                  </a:cubicBezTo>
                  <a:cubicBezTo>
                    <a:pt x="689126" y="2614812"/>
                    <a:pt x="695277" y="2573169"/>
                    <a:pt x="698387" y="2531031"/>
                  </a:cubicBezTo>
                  <a:cubicBezTo>
                    <a:pt x="703598" y="2445398"/>
                    <a:pt x="702509" y="2359503"/>
                    <a:pt x="695135" y="2274033"/>
                  </a:cubicBezTo>
                  <a:cubicBezTo>
                    <a:pt x="693509" y="2252822"/>
                    <a:pt x="691671" y="2230835"/>
                    <a:pt x="689550" y="2209271"/>
                  </a:cubicBezTo>
                  <a:cubicBezTo>
                    <a:pt x="687889" y="2199394"/>
                    <a:pt x="687465" y="2189347"/>
                    <a:pt x="688278" y="2179364"/>
                  </a:cubicBezTo>
                  <a:cubicBezTo>
                    <a:pt x="689762" y="2169325"/>
                    <a:pt x="691176" y="2159285"/>
                    <a:pt x="692449" y="2149246"/>
                  </a:cubicBezTo>
                  <a:cubicBezTo>
                    <a:pt x="697468" y="2107687"/>
                    <a:pt x="700226" y="2065889"/>
                    <a:pt x="700721" y="2024034"/>
                  </a:cubicBezTo>
                  <a:cubicBezTo>
                    <a:pt x="701286" y="1976593"/>
                    <a:pt x="695984" y="1929294"/>
                    <a:pt x="696903" y="1881925"/>
                  </a:cubicBezTo>
                  <a:cubicBezTo>
                    <a:pt x="697610" y="1843746"/>
                    <a:pt x="701145" y="1805709"/>
                    <a:pt x="701781" y="1767530"/>
                  </a:cubicBezTo>
                  <a:cubicBezTo>
                    <a:pt x="702346" y="1803942"/>
                    <a:pt x="705670" y="1840141"/>
                    <a:pt x="706518" y="1876481"/>
                  </a:cubicBezTo>
                  <a:cubicBezTo>
                    <a:pt x="707437" y="1914306"/>
                    <a:pt x="703761" y="1951919"/>
                    <a:pt x="702983" y="1989603"/>
                  </a:cubicBezTo>
                  <a:cubicBezTo>
                    <a:pt x="702120" y="2032080"/>
                    <a:pt x="703676" y="2074564"/>
                    <a:pt x="707649" y="2116865"/>
                  </a:cubicBezTo>
                  <a:cubicBezTo>
                    <a:pt x="709487" y="2136661"/>
                    <a:pt x="711891" y="2156457"/>
                    <a:pt x="714719" y="2176112"/>
                  </a:cubicBezTo>
                  <a:cubicBezTo>
                    <a:pt x="717759" y="2196898"/>
                    <a:pt x="713022" y="2219098"/>
                    <a:pt x="711184" y="2239743"/>
                  </a:cubicBezTo>
                  <a:cubicBezTo>
                    <a:pt x="703082" y="2325128"/>
                    <a:pt x="700409" y="2410945"/>
                    <a:pt x="703195" y="2496670"/>
                  </a:cubicBezTo>
                  <a:cubicBezTo>
                    <a:pt x="704821" y="2537748"/>
                    <a:pt x="710618" y="2578260"/>
                    <a:pt x="714153" y="2619195"/>
                  </a:cubicBezTo>
                  <a:cubicBezTo>
                    <a:pt x="717830" y="2661616"/>
                    <a:pt x="719597" y="2704037"/>
                    <a:pt x="719809" y="2746952"/>
                  </a:cubicBezTo>
                  <a:cubicBezTo>
                    <a:pt x="719809" y="2770213"/>
                    <a:pt x="719385" y="2793473"/>
                    <a:pt x="718749" y="2816734"/>
                  </a:cubicBezTo>
                  <a:cubicBezTo>
                    <a:pt x="718749" y="2825006"/>
                    <a:pt x="718254" y="2833349"/>
                    <a:pt x="717971" y="2841621"/>
                  </a:cubicBezTo>
                  <a:cubicBezTo>
                    <a:pt x="718579" y="2848302"/>
                    <a:pt x="717836" y="2855033"/>
                    <a:pt x="715779" y="2861417"/>
                  </a:cubicBezTo>
                  <a:cubicBezTo>
                    <a:pt x="712032" y="2869760"/>
                    <a:pt x="706376" y="2877254"/>
                    <a:pt x="702064" y="2885031"/>
                  </a:cubicBezTo>
                  <a:close/>
                  <a:moveTo>
                    <a:pt x="1322586" y="1520501"/>
                  </a:moveTo>
                  <a:cubicBezTo>
                    <a:pt x="1331629" y="1540001"/>
                    <a:pt x="1341923" y="1558892"/>
                    <a:pt x="1353411" y="1577062"/>
                  </a:cubicBezTo>
                  <a:cubicBezTo>
                    <a:pt x="1358360" y="1585263"/>
                    <a:pt x="1363380" y="1593394"/>
                    <a:pt x="1368540" y="1601454"/>
                  </a:cubicBezTo>
                  <a:cubicBezTo>
                    <a:pt x="1372783" y="1608524"/>
                    <a:pt x="1383953" y="1619977"/>
                    <a:pt x="1382680" y="1628108"/>
                  </a:cubicBezTo>
                  <a:cubicBezTo>
                    <a:pt x="1381408" y="1636239"/>
                    <a:pt x="1372853" y="1623725"/>
                    <a:pt x="1370449" y="1621038"/>
                  </a:cubicBezTo>
                  <a:cubicBezTo>
                    <a:pt x="1361259" y="1609796"/>
                    <a:pt x="1352704" y="1597989"/>
                    <a:pt x="1344291" y="1586183"/>
                  </a:cubicBezTo>
                  <a:cubicBezTo>
                    <a:pt x="1339554" y="1579112"/>
                    <a:pt x="1320041" y="1541924"/>
                    <a:pt x="1310356" y="1557195"/>
                  </a:cubicBezTo>
                  <a:cubicBezTo>
                    <a:pt x="1305195" y="1565326"/>
                    <a:pt x="1318910" y="1585475"/>
                    <a:pt x="1322233" y="1591768"/>
                  </a:cubicBezTo>
                  <a:cubicBezTo>
                    <a:pt x="1332838" y="1612978"/>
                    <a:pt x="1346412" y="1634188"/>
                    <a:pt x="1352351" y="1657520"/>
                  </a:cubicBezTo>
                  <a:cubicBezTo>
                    <a:pt x="1353694" y="1662752"/>
                    <a:pt x="1355108" y="1674276"/>
                    <a:pt x="1347119" y="1667984"/>
                  </a:cubicBezTo>
                  <a:cubicBezTo>
                    <a:pt x="1339130" y="1661691"/>
                    <a:pt x="1334676" y="1648541"/>
                    <a:pt x="1330646" y="1639703"/>
                  </a:cubicBezTo>
                  <a:cubicBezTo>
                    <a:pt x="1320465" y="1617645"/>
                    <a:pt x="1312547" y="1593182"/>
                    <a:pt x="1298196" y="1573386"/>
                  </a:cubicBezTo>
                  <a:cubicBezTo>
                    <a:pt x="1294731" y="1568578"/>
                    <a:pt x="1288368" y="1560871"/>
                    <a:pt x="1281793" y="1565608"/>
                  </a:cubicBezTo>
                  <a:cubicBezTo>
                    <a:pt x="1278781" y="1568479"/>
                    <a:pt x="1277523" y="1572728"/>
                    <a:pt x="1278470" y="1576779"/>
                  </a:cubicBezTo>
                  <a:cubicBezTo>
                    <a:pt x="1280238" y="1600110"/>
                    <a:pt x="1293953" y="1623583"/>
                    <a:pt x="1302155" y="1645077"/>
                  </a:cubicBezTo>
                  <a:cubicBezTo>
                    <a:pt x="1304700" y="1652147"/>
                    <a:pt x="1311557" y="1664802"/>
                    <a:pt x="1309225" y="1672508"/>
                  </a:cubicBezTo>
                  <a:cubicBezTo>
                    <a:pt x="1307740" y="1678306"/>
                    <a:pt x="1302932" y="1675054"/>
                    <a:pt x="1299751" y="1671236"/>
                  </a:cubicBezTo>
                  <a:cubicBezTo>
                    <a:pt x="1293176" y="1661437"/>
                    <a:pt x="1288100" y="1650718"/>
                    <a:pt x="1284692" y="1639420"/>
                  </a:cubicBezTo>
                  <a:cubicBezTo>
                    <a:pt x="1279602" y="1626482"/>
                    <a:pt x="1274370" y="1613615"/>
                    <a:pt x="1268644" y="1600959"/>
                  </a:cubicBezTo>
                  <a:cubicBezTo>
                    <a:pt x="1265603" y="1593889"/>
                    <a:pt x="1260230" y="1577133"/>
                    <a:pt x="1251888" y="1574376"/>
                  </a:cubicBezTo>
                  <a:cubicBezTo>
                    <a:pt x="1236051" y="1569214"/>
                    <a:pt x="1247575" y="1604282"/>
                    <a:pt x="1248636" y="1608736"/>
                  </a:cubicBezTo>
                  <a:cubicBezTo>
                    <a:pt x="1251478" y="1619306"/>
                    <a:pt x="1253627" y="1630053"/>
                    <a:pt x="1255069" y="1640905"/>
                  </a:cubicBezTo>
                  <a:cubicBezTo>
                    <a:pt x="1255917" y="1648753"/>
                    <a:pt x="1254292" y="1657520"/>
                    <a:pt x="1247999" y="1647127"/>
                  </a:cubicBezTo>
                  <a:cubicBezTo>
                    <a:pt x="1233294" y="1623159"/>
                    <a:pt x="1234284" y="1592121"/>
                    <a:pt x="1222124" y="1567305"/>
                  </a:cubicBezTo>
                  <a:cubicBezTo>
                    <a:pt x="1212933" y="1548570"/>
                    <a:pt x="1202398" y="1530753"/>
                    <a:pt x="1194480" y="1511310"/>
                  </a:cubicBezTo>
                  <a:cubicBezTo>
                    <a:pt x="1187410" y="1494412"/>
                    <a:pt x="1176028" y="1470657"/>
                    <a:pt x="1181472" y="1452133"/>
                  </a:cubicBezTo>
                  <a:cubicBezTo>
                    <a:pt x="1183713" y="1446901"/>
                    <a:pt x="1183154" y="1440885"/>
                    <a:pt x="1179987" y="1436155"/>
                  </a:cubicBezTo>
                  <a:cubicBezTo>
                    <a:pt x="1156868" y="1397411"/>
                    <a:pt x="1133538" y="1358808"/>
                    <a:pt x="1110702" y="1319922"/>
                  </a:cubicBezTo>
                  <a:cubicBezTo>
                    <a:pt x="1081292" y="1269795"/>
                    <a:pt x="1047710" y="1219032"/>
                    <a:pt x="1027631" y="1164380"/>
                  </a:cubicBezTo>
                  <a:cubicBezTo>
                    <a:pt x="1018158" y="1138645"/>
                    <a:pt x="1015754" y="1111072"/>
                    <a:pt x="1005785" y="1085478"/>
                  </a:cubicBezTo>
                  <a:cubicBezTo>
                    <a:pt x="995817" y="1059884"/>
                    <a:pt x="978637" y="1037472"/>
                    <a:pt x="967255" y="1012443"/>
                  </a:cubicBezTo>
                  <a:cubicBezTo>
                    <a:pt x="955872" y="987415"/>
                    <a:pt x="946045" y="962317"/>
                    <a:pt x="936360" y="936864"/>
                  </a:cubicBezTo>
                  <a:cubicBezTo>
                    <a:pt x="933249" y="928734"/>
                    <a:pt x="930208" y="920532"/>
                    <a:pt x="927168" y="912331"/>
                  </a:cubicBezTo>
                  <a:cubicBezTo>
                    <a:pt x="924828" y="907304"/>
                    <a:pt x="922955" y="902079"/>
                    <a:pt x="921583" y="896706"/>
                  </a:cubicBezTo>
                  <a:cubicBezTo>
                    <a:pt x="921873" y="889523"/>
                    <a:pt x="923012" y="882403"/>
                    <a:pt x="924977" y="875496"/>
                  </a:cubicBezTo>
                  <a:cubicBezTo>
                    <a:pt x="926037" y="868426"/>
                    <a:pt x="949721" y="750991"/>
                    <a:pt x="941874" y="748234"/>
                  </a:cubicBezTo>
                  <a:cubicBezTo>
                    <a:pt x="934026" y="745476"/>
                    <a:pt x="903343" y="944146"/>
                    <a:pt x="892880" y="979921"/>
                  </a:cubicBezTo>
                  <a:cubicBezTo>
                    <a:pt x="886587" y="998699"/>
                    <a:pt x="882551" y="1018163"/>
                    <a:pt x="880861" y="1037896"/>
                  </a:cubicBezTo>
                  <a:cubicBezTo>
                    <a:pt x="879829" y="1077849"/>
                    <a:pt x="886503" y="1117626"/>
                    <a:pt x="900515" y="1155047"/>
                  </a:cubicBezTo>
                  <a:cubicBezTo>
                    <a:pt x="913524" y="1192802"/>
                    <a:pt x="932117" y="1228294"/>
                    <a:pt x="945833" y="1265765"/>
                  </a:cubicBezTo>
                  <a:cubicBezTo>
                    <a:pt x="974105" y="1340836"/>
                    <a:pt x="987941" y="1420572"/>
                    <a:pt x="986626" y="1500776"/>
                  </a:cubicBezTo>
                  <a:cubicBezTo>
                    <a:pt x="984222" y="1584273"/>
                    <a:pt x="966194" y="1665862"/>
                    <a:pt x="944702" y="1746250"/>
                  </a:cubicBezTo>
                  <a:cubicBezTo>
                    <a:pt x="923209" y="1826637"/>
                    <a:pt x="898182" y="1904054"/>
                    <a:pt x="882699" y="1984724"/>
                  </a:cubicBezTo>
                  <a:cubicBezTo>
                    <a:pt x="868404" y="2064475"/>
                    <a:pt x="866304" y="2145929"/>
                    <a:pt x="876477" y="2226310"/>
                  </a:cubicBezTo>
                  <a:cubicBezTo>
                    <a:pt x="881143" y="2267882"/>
                    <a:pt x="888991" y="2308959"/>
                    <a:pt x="890617" y="2350885"/>
                  </a:cubicBezTo>
                  <a:cubicBezTo>
                    <a:pt x="891077" y="2392620"/>
                    <a:pt x="886616" y="2434270"/>
                    <a:pt x="877326" y="2474965"/>
                  </a:cubicBezTo>
                  <a:cubicBezTo>
                    <a:pt x="860994" y="2557120"/>
                    <a:pt x="840138" y="2638285"/>
                    <a:pt x="821686" y="2719944"/>
                  </a:cubicBezTo>
                  <a:cubicBezTo>
                    <a:pt x="812778" y="2759183"/>
                    <a:pt x="804153" y="2798493"/>
                    <a:pt x="797931" y="2838227"/>
                  </a:cubicBezTo>
                  <a:cubicBezTo>
                    <a:pt x="795245" y="2855620"/>
                    <a:pt x="790861" y="2876547"/>
                    <a:pt x="792841" y="2894081"/>
                  </a:cubicBezTo>
                  <a:cubicBezTo>
                    <a:pt x="797797" y="2913311"/>
                    <a:pt x="804054" y="2932260"/>
                    <a:pt x="811576" y="2950642"/>
                  </a:cubicBezTo>
                  <a:cubicBezTo>
                    <a:pt x="816348" y="2959762"/>
                    <a:pt x="822336" y="2968105"/>
                    <a:pt x="829392" y="2975599"/>
                  </a:cubicBezTo>
                  <a:cubicBezTo>
                    <a:pt x="836462" y="2983730"/>
                    <a:pt x="844310" y="2992497"/>
                    <a:pt x="851238" y="3001971"/>
                  </a:cubicBezTo>
                  <a:cubicBezTo>
                    <a:pt x="858166" y="3011444"/>
                    <a:pt x="863610" y="3023181"/>
                    <a:pt x="861277" y="3033715"/>
                  </a:cubicBezTo>
                  <a:cubicBezTo>
                    <a:pt x="858944" y="3044250"/>
                    <a:pt x="847137" y="3050754"/>
                    <a:pt x="834200" y="3050401"/>
                  </a:cubicBezTo>
                  <a:cubicBezTo>
                    <a:pt x="826578" y="3050189"/>
                    <a:pt x="818971" y="3051108"/>
                    <a:pt x="811647" y="3053229"/>
                  </a:cubicBezTo>
                  <a:cubicBezTo>
                    <a:pt x="804881" y="3056128"/>
                    <a:pt x="798320" y="3059451"/>
                    <a:pt x="791992" y="3063198"/>
                  </a:cubicBezTo>
                  <a:cubicBezTo>
                    <a:pt x="785948" y="3065884"/>
                    <a:pt x="779493" y="3067581"/>
                    <a:pt x="772904" y="3068147"/>
                  </a:cubicBezTo>
                  <a:cubicBezTo>
                    <a:pt x="769581" y="3068713"/>
                    <a:pt x="766188" y="3068713"/>
                    <a:pt x="762865" y="3068996"/>
                  </a:cubicBezTo>
                  <a:cubicBezTo>
                    <a:pt x="759542" y="3069278"/>
                    <a:pt x="755795" y="3068996"/>
                    <a:pt x="752401" y="3068996"/>
                  </a:cubicBezTo>
                  <a:cubicBezTo>
                    <a:pt x="739916" y="3069632"/>
                    <a:pt x="727671" y="3065460"/>
                    <a:pt x="718112" y="3057400"/>
                  </a:cubicBezTo>
                  <a:cubicBezTo>
                    <a:pt x="712456" y="3051956"/>
                    <a:pt x="701710" y="3031453"/>
                    <a:pt x="708002" y="2989881"/>
                  </a:cubicBezTo>
                  <a:cubicBezTo>
                    <a:pt x="708780" y="2984790"/>
                    <a:pt x="705245" y="2913100"/>
                    <a:pt x="714083" y="2887293"/>
                  </a:cubicBezTo>
                  <a:cubicBezTo>
                    <a:pt x="717250" y="2880520"/>
                    <a:pt x="721032" y="2874065"/>
                    <a:pt x="725394" y="2867992"/>
                  </a:cubicBezTo>
                  <a:cubicBezTo>
                    <a:pt x="728399" y="2863100"/>
                    <a:pt x="729756" y="2857380"/>
                    <a:pt x="729283" y="2851660"/>
                  </a:cubicBezTo>
                  <a:cubicBezTo>
                    <a:pt x="729848" y="2833137"/>
                    <a:pt x="730626" y="2814684"/>
                    <a:pt x="731121" y="2796230"/>
                  </a:cubicBezTo>
                  <a:cubicBezTo>
                    <a:pt x="732676" y="2742003"/>
                    <a:pt x="731828" y="2687775"/>
                    <a:pt x="728152" y="2633618"/>
                  </a:cubicBezTo>
                  <a:cubicBezTo>
                    <a:pt x="725889" y="2601449"/>
                    <a:pt x="721577" y="2569493"/>
                    <a:pt x="718961" y="2537394"/>
                  </a:cubicBezTo>
                  <a:cubicBezTo>
                    <a:pt x="716274" y="2504094"/>
                    <a:pt x="715638" y="2470582"/>
                    <a:pt x="715850" y="2437140"/>
                  </a:cubicBezTo>
                  <a:cubicBezTo>
                    <a:pt x="715850" y="2370257"/>
                    <a:pt x="720092" y="2303303"/>
                    <a:pt x="725536" y="2236632"/>
                  </a:cubicBezTo>
                  <a:cubicBezTo>
                    <a:pt x="726879" y="2220441"/>
                    <a:pt x="730414" y="2203190"/>
                    <a:pt x="730131" y="2187141"/>
                  </a:cubicBezTo>
                  <a:cubicBezTo>
                    <a:pt x="729092" y="2175271"/>
                    <a:pt x="727388" y="2163471"/>
                    <a:pt x="725041" y="2151791"/>
                  </a:cubicBezTo>
                  <a:cubicBezTo>
                    <a:pt x="720799" y="2119551"/>
                    <a:pt x="717992" y="2087149"/>
                    <a:pt x="716628" y="2054577"/>
                  </a:cubicBezTo>
                  <a:cubicBezTo>
                    <a:pt x="714012" y="1994057"/>
                    <a:pt x="720728" y="1933749"/>
                    <a:pt x="718536" y="1873370"/>
                  </a:cubicBezTo>
                  <a:cubicBezTo>
                    <a:pt x="717476" y="1844100"/>
                    <a:pt x="714507" y="1814900"/>
                    <a:pt x="713659" y="1785630"/>
                  </a:cubicBezTo>
                  <a:cubicBezTo>
                    <a:pt x="712669" y="1752825"/>
                    <a:pt x="705881" y="1564548"/>
                    <a:pt x="706023" y="1555781"/>
                  </a:cubicBezTo>
                  <a:cubicBezTo>
                    <a:pt x="713418" y="1561904"/>
                    <a:pt x="721159" y="1567595"/>
                    <a:pt x="729212" y="1572820"/>
                  </a:cubicBezTo>
                  <a:cubicBezTo>
                    <a:pt x="735561" y="1576906"/>
                    <a:pt x="742256" y="1580435"/>
                    <a:pt x="749220" y="1583354"/>
                  </a:cubicBezTo>
                  <a:cubicBezTo>
                    <a:pt x="756919" y="1586578"/>
                    <a:pt x="764858" y="1589180"/>
                    <a:pt x="772974" y="1591132"/>
                  </a:cubicBezTo>
                  <a:cubicBezTo>
                    <a:pt x="781656" y="1593182"/>
                    <a:pt x="790465" y="1594624"/>
                    <a:pt x="799345" y="1595444"/>
                  </a:cubicBezTo>
                  <a:cubicBezTo>
                    <a:pt x="803806" y="1595939"/>
                    <a:pt x="808288" y="1596201"/>
                    <a:pt x="812778" y="1596222"/>
                  </a:cubicBezTo>
                  <a:cubicBezTo>
                    <a:pt x="817303" y="1596222"/>
                    <a:pt x="821049" y="1596575"/>
                    <a:pt x="826282" y="1596222"/>
                  </a:cubicBezTo>
                  <a:lnTo>
                    <a:pt x="840067" y="1595232"/>
                  </a:lnTo>
                  <a:cubicBezTo>
                    <a:pt x="844592" y="1594808"/>
                    <a:pt x="849117" y="1593818"/>
                    <a:pt x="853642" y="1593111"/>
                  </a:cubicBezTo>
                  <a:cubicBezTo>
                    <a:pt x="858103" y="1592411"/>
                    <a:pt x="862500" y="1591344"/>
                    <a:pt x="866792" y="1589929"/>
                  </a:cubicBezTo>
                  <a:cubicBezTo>
                    <a:pt x="871062" y="1588742"/>
                    <a:pt x="875247" y="1587257"/>
                    <a:pt x="879306" y="1585475"/>
                  </a:cubicBezTo>
                  <a:cubicBezTo>
                    <a:pt x="883321" y="1583970"/>
                    <a:pt x="887195" y="1582124"/>
                    <a:pt x="890900" y="1579961"/>
                  </a:cubicBezTo>
                  <a:cubicBezTo>
                    <a:pt x="894548" y="1578059"/>
                    <a:pt x="898048" y="1575889"/>
                    <a:pt x="901364" y="1573456"/>
                  </a:cubicBezTo>
                  <a:cubicBezTo>
                    <a:pt x="907684" y="1569130"/>
                    <a:pt x="913432" y="1564025"/>
                    <a:pt x="918473" y="1558256"/>
                  </a:cubicBezTo>
                  <a:cubicBezTo>
                    <a:pt x="925924" y="1550167"/>
                    <a:pt x="931863" y="1540800"/>
                    <a:pt x="936006" y="1530612"/>
                  </a:cubicBezTo>
                  <a:cubicBezTo>
                    <a:pt x="937561" y="1526808"/>
                    <a:pt x="938700" y="1522849"/>
                    <a:pt x="939400" y="1518804"/>
                  </a:cubicBezTo>
                  <a:cubicBezTo>
                    <a:pt x="937568" y="1522382"/>
                    <a:pt x="935468" y="1525804"/>
                    <a:pt x="933107" y="1529056"/>
                  </a:cubicBezTo>
                  <a:cubicBezTo>
                    <a:pt x="927098" y="1537363"/>
                    <a:pt x="919964" y="1544787"/>
                    <a:pt x="911898" y="1551115"/>
                  </a:cubicBezTo>
                  <a:cubicBezTo>
                    <a:pt x="909366" y="1553165"/>
                    <a:pt x="906701" y="1555032"/>
                    <a:pt x="903909" y="1556700"/>
                  </a:cubicBezTo>
                  <a:cubicBezTo>
                    <a:pt x="901080" y="1558659"/>
                    <a:pt x="898104" y="1560384"/>
                    <a:pt x="895001" y="1561861"/>
                  </a:cubicBezTo>
                  <a:cubicBezTo>
                    <a:pt x="891819" y="1563622"/>
                    <a:pt x="888511" y="1565135"/>
                    <a:pt x="885103" y="1566386"/>
                  </a:cubicBezTo>
                  <a:cubicBezTo>
                    <a:pt x="881631" y="1567878"/>
                    <a:pt x="878068" y="1569130"/>
                    <a:pt x="874427" y="1570133"/>
                  </a:cubicBezTo>
                  <a:cubicBezTo>
                    <a:pt x="870716" y="1571370"/>
                    <a:pt x="866905" y="1572318"/>
                    <a:pt x="863045" y="1572961"/>
                  </a:cubicBezTo>
                  <a:cubicBezTo>
                    <a:pt x="859149" y="1573838"/>
                    <a:pt x="855204" y="1574502"/>
                    <a:pt x="851238" y="1574941"/>
                  </a:cubicBezTo>
                  <a:cubicBezTo>
                    <a:pt x="847137" y="1575365"/>
                    <a:pt x="843108" y="1576002"/>
                    <a:pt x="839007" y="1576143"/>
                  </a:cubicBezTo>
                  <a:lnTo>
                    <a:pt x="826564" y="1576143"/>
                  </a:lnTo>
                  <a:cubicBezTo>
                    <a:pt x="818158" y="1576192"/>
                    <a:pt x="809752" y="1575747"/>
                    <a:pt x="801395" y="1574800"/>
                  </a:cubicBezTo>
                  <a:cubicBezTo>
                    <a:pt x="793491" y="1574008"/>
                    <a:pt x="785630" y="1572799"/>
                    <a:pt x="777853" y="1571194"/>
                  </a:cubicBezTo>
                  <a:cubicBezTo>
                    <a:pt x="770677" y="1569610"/>
                    <a:pt x="763593" y="1567630"/>
                    <a:pt x="756643" y="1565255"/>
                  </a:cubicBezTo>
                  <a:cubicBezTo>
                    <a:pt x="750436" y="1563000"/>
                    <a:pt x="744370" y="1560376"/>
                    <a:pt x="738473" y="1557407"/>
                  </a:cubicBezTo>
                  <a:cubicBezTo>
                    <a:pt x="729742" y="1552924"/>
                    <a:pt x="721640" y="1547311"/>
                    <a:pt x="714365" y="1540722"/>
                  </a:cubicBezTo>
                  <a:cubicBezTo>
                    <a:pt x="711750" y="1538318"/>
                    <a:pt x="709558" y="1505371"/>
                    <a:pt x="709558" y="1491231"/>
                  </a:cubicBezTo>
                  <a:cubicBezTo>
                    <a:pt x="709558" y="1477091"/>
                    <a:pt x="708356" y="1462032"/>
                    <a:pt x="707861" y="1446972"/>
                  </a:cubicBezTo>
                  <a:cubicBezTo>
                    <a:pt x="706730" y="1416783"/>
                    <a:pt x="705881" y="1387512"/>
                    <a:pt x="704680" y="1364888"/>
                  </a:cubicBezTo>
                  <a:cubicBezTo>
                    <a:pt x="703478" y="1342264"/>
                    <a:pt x="702912" y="1327982"/>
                    <a:pt x="702912" y="1327982"/>
                  </a:cubicBezTo>
                  <a:lnTo>
                    <a:pt x="701498" y="1327982"/>
                  </a:lnTo>
                  <a:cubicBezTo>
                    <a:pt x="701498" y="1327982"/>
                    <a:pt x="700791" y="1342122"/>
                    <a:pt x="699801" y="1364888"/>
                  </a:cubicBezTo>
                  <a:cubicBezTo>
                    <a:pt x="698812" y="1387654"/>
                    <a:pt x="697681" y="1417207"/>
                    <a:pt x="696620" y="1447326"/>
                  </a:cubicBezTo>
                  <a:cubicBezTo>
                    <a:pt x="696125" y="1462456"/>
                    <a:pt x="695135" y="1477303"/>
                    <a:pt x="694923" y="1491443"/>
                  </a:cubicBezTo>
                  <a:cubicBezTo>
                    <a:pt x="694711" y="1505583"/>
                    <a:pt x="692873" y="1538318"/>
                    <a:pt x="690257" y="1540934"/>
                  </a:cubicBezTo>
                  <a:cubicBezTo>
                    <a:pt x="682961" y="1547544"/>
                    <a:pt x="674831" y="1553179"/>
                    <a:pt x="666078" y="1557690"/>
                  </a:cubicBezTo>
                  <a:cubicBezTo>
                    <a:pt x="660196" y="1560617"/>
                    <a:pt x="654151" y="1563212"/>
                    <a:pt x="647979" y="1565467"/>
                  </a:cubicBezTo>
                  <a:cubicBezTo>
                    <a:pt x="641030" y="1567843"/>
                    <a:pt x="633946" y="1569822"/>
                    <a:pt x="626770" y="1571406"/>
                  </a:cubicBezTo>
                  <a:cubicBezTo>
                    <a:pt x="618986" y="1573011"/>
                    <a:pt x="611131" y="1574213"/>
                    <a:pt x="603227" y="1575012"/>
                  </a:cubicBezTo>
                  <a:cubicBezTo>
                    <a:pt x="594871" y="1575959"/>
                    <a:pt x="586464" y="1576405"/>
                    <a:pt x="578058" y="1576355"/>
                  </a:cubicBezTo>
                  <a:lnTo>
                    <a:pt x="564979" y="1575931"/>
                  </a:lnTo>
                  <a:cubicBezTo>
                    <a:pt x="560878" y="1575931"/>
                    <a:pt x="556848" y="1575153"/>
                    <a:pt x="552748" y="1574729"/>
                  </a:cubicBezTo>
                  <a:cubicBezTo>
                    <a:pt x="548775" y="1574291"/>
                    <a:pt x="544837" y="1573633"/>
                    <a:pt x="540941" y="1572749"/>
                  </a:cubicBezTo>
                  <a:cubicBezTo>
                    <a:pt x="537081" y="1572106"/>
                    <a:pt x="533271" y="1571159"/>
                    <a:pt x="529559" y="1569921"/>
                  </a:cubicBezTo>
                  <a:cubicBezTo>
                    <a:pt x="525918" y="1568917"/>
                    <a:pt x="522355" y="1567666"/>
                    <a:pt x="518883" y="1566174"/>
                  </a:cubicBezTo>
                  <a:cubicBezTo>
                    <a:pt x="515476" y="1564923"/>
                    <a:pt x="512167" y="1563410"/>
                    <a:pt x="508986" y="1561649"/>
                  </a:cubicBezTo>
                  <a:cubicBezTo>
                    <a:pt x="505882" y="1560172"/>
                    <a:pt x="502905" y="1558446"/>
                    <a:pt x="500078" y="1556488"/>
                  </a:cubicBezTo>
                  <a:cubicBezTo>
                    <a:pt x="497285" y="1554812"/>
                    <a:pt x="494619" y="1552946"/>
                    <a:pt x="492089" y="1550903"/>
                  </a:cubicBezTo>
                  <a:cubicBezTo>
                    <a:pt x="484008" y="1544596"/>
                    <a:pt x="476867" y="1537166"/>
                    <a:pt x="470879" y="1528844"/>
                  </a:cubicBezTo>
                  <a:cubicBezTo>
                    <a:pt x="468518" y="1525592"/>
                    <a:pt x="466418" y="1522170"/>
                    <a:pt x="464587" y="1518592"/>
                  </a:cubicBezTo>
                  <a:cubicBezTo>
                    <a:pt x="465287" y="1522636"/>
                    <a:pt x="466425" y="1526595"/>
                    <a:pt x="467980" y="1530399"/>
                  </a:cubicBezTo>
                  <a:cubicBezTo>
                    <a:pt x="472123" y="1540587"/>
                    <a:pt x="478062" y="1549955"/>
                    <a:pt x="485514" y="1558043"/>
                  </a:cubicBezTo>
                  <a:cubicBezTo>
                    <a:pt x="490448" y="1563657"/>
                    <a:pt x="496083" y="1568620"/>
                    <a:pt x="502269" y="1572820"/>
                  </a:cubicBezTo>
                  <a:cubicBezTo>
                    <a:pt x="505585" y="1575252"/>
                    <a:pt x="509084" y="1577423"/>
                    <a:pt x="512732" y="1579324"/>
                  </a:cubicBezTo>
                  <a:cubicBezTo>
                    <a:pt x="516437" y="1581488"/>
                    <a:pt x="520311" y="1583333"/>
                    <a:pt x="524327" y="1584839"/>
                  </a:cubicBezTo>
                  <a:cubicBezTo>
                    <a:pt x="528385" y="1586628"/>
                    <a:pt x="532563" y="1588120"/>
                    <a:pt x="536841" y="1589293"/>
                  </a:cubicBezTo>
                  <a:cubicBezTo>
                    <a:pt x="541132" y="1590708"/>
                    <a:pt x="545530" y="1591775"/>
                    <a:pt x="549991" y="1592475"/>
                  </a:cubicBezTo>
                  <a:cubicBezTo>
                    <a:pt x="554445" y="1593182"/>
                    <a:pt x="558970" y="1594172"/>
                    <a:pt x="563565" y="1594596"/>
                  </a:cubicBezTo>
                  <a:lnTo>
                    <a:pt x="577280" y="1595586"/>
                  </a:lnTo>
                  <a:cubicBezTo>
                    <a:pt x="582583" y="1595586"/>
                    <a:pt x="586330" y="1595586"/>
                    <a:pt x="590854" y="1595586"/>
                  </a:cubicBezTo>
                  <a:cubicBezTo>
                    <a:pt x="595344" y="1595564"/>
                    <a:pt x="599826" y="1595303"/>
                    <a:pt x="604287" y="1594808"/>
                  </a:cubicBezTo>
                  <a:cubicBezTo>
                    <a:pt x="613167" y="1593988"/>
                    <a:pt x="621976" y="1592545"/>
                    <a:pt x="630658" y="1590495"/>
                  </a:cubicBezTo>
                  <a:cubicBezTo>
                    <a:pt x="638767" y="1588530"/>
                    <a:pt x="646714" y="1585935"/>
                    <a:pt x="654413" y="1582718"/>
                  </a:cubicBezTo>
                  <a:cubicBezTo>
                    <a:pt x="661377" y="1579798"/>
                    <a:pt x="668072" y="1576270"/>
                    <a:pt x="674420" y="1572183"/>
                  </a:cubicBezTo>
                  <a:cubicBezTo>
                    <a:pt x="682056" y="1567065"/>
                    <a:pt x="689395" y="1561515"/>
                    <a:pt x="696408" y="1555569"/>
                  </a:cubicBezTo>
                  <a:cubicBezTo>
                    <a:pt x="696973" y="1579961"/>
                    <a:pt x="692024" y="1766117"/>
                    <a:pt x="688207" y="1832151"/>
                  </a:cubicBezTo>
                  <a:cubicBezTo>
                    <a:pt x="686793" y="1856048"/>
                    <a:pt x="684672" y="1879592"/>
                    <a:pt x="684813" y="1903560"/>
                  </a:cubicBezTo>
                  <a:cubicBezTo>
                    <a:pt x="684813" y="1936718"/>
                    <a:pt x="688136" y="1969806"/>
                    <a:pt x="688278" y="2003036"/>
                  </a:cubicBezTo>
                  <a:cubicBezTo>
                    <a:pt x="688419" y="2036265"/>
                    <a:pt x="686863" y="2069565"/>
                    <a:pt x="684036" y="2102654"/>
                  </a:cubicBezTo>
                  <a:cubicBezTo>
                    <a:pt x="682714" y="2118300"/>
                    <a:pt x="681045" y="2133882"/>
                    <a:pt x="679016" y="2149387"/>
                  </a:cubicBezTo>
                  <a:cubicBezTo>
                    <a:pt x="677390" y="2161618"/>
                    <a:pt x="674138" y="2174203"/>
                    <a:pt x="673643" y="2186505"/>
                  </a:cubicBezTo>
                  <a:cubicBezTo>
                    <a:pt x="674215" y="2202575"/>
                    <a:pt x="675700" y="2218603"/>
                    <a:pt x="678097" y="2234511"/>
                  </a:cubicBezTo>
                  <a:cubicBezTo>
                    <a:pt x="679511" y="2251055"/>
                    <a:pt x="680734" y="2267550"/>
                    <a:pt x="681773" y="2284002"/>
                  </a:cubicBezTo>
                  <a:cubicBezTo>
                    <a:pt x="684036" y="2317726"/>
                    <a:pt x="685874" y="2351451"/>
                    <a:pt x="687005" y="2385175"/>
                  </a:cubicBezTo>
                  <a:cubicBezTo>
                    <a:pt x="689246" y="2451011"/>
                    <a:pt x="686885" y="2516926"/>
                    <a:pt x="679935" y="2582431"/>
                  </a:cubicBezTo>
                  <a:cubicBezTo>
                    <a:pt x="673084" y="2646811"/>
                    <a:pt x="670391" y="2711566"/>
                    <a:pt x="671875" y="2776293"/>
                  </a:cubicBezTo>
                  <a:cubicBezTo>
                    <a:pt x="671875" y="2789585"/>
                    <a:pt x="672582" y="2802876"/>
                    <a:pt x="672936" y="2816168"/>
                  </a:cubicBezTo>
                  <a:cubicBezTo>
                    <a:pt x="672936" y="2827268"/>
                    <a:pt x="673855" y="2838368"/>
                    <a:pt x="674209" y="2849469"/>
                  </a:cubicBezTo>
                  <a:cubicBezTo>
                    <a:pt x="673657" y="2855754"/>
                    <a:pt x="675007" y="2862060"/>
                    <a:pt x="678097" y="2867568"/>
                  </a:cubicBezTo>
                  <a:cubicBezTo>
                    <a:pt x="682820" y="2873408"/>
                    <a:pt x="686652" y="2879912"/>
                    <a:pt x="689479" y="2886869"/>
                  </a:cubicBezTo>
                  <a:cubicBezTo>
                    <a:pt x="696549" y="2918331"/>
                    <a:pt x="697256" y="2986699"/>
                    <a:pt x="697327" y="2991861"/>
                  </a:cubicBezTo>
                  <a:cubicBezTo>
                    <a:pt x="697963" y="3034281"/>
                    <a:pt x="691671" y="3051532"/>
                    <a:pt x="686015" y="3056976"/>
                  </a:cubicBezTo>
                  <a:cubicBezTo>
                    <a:pt x="676457" y="3065036"/>
                    <a:pt x="664212" y="3069207"/>
                    <a:pt x="651726" y="3068571"/>
                  </a:cubicBezTo>
                  <a:cubicBezTo>
                    <a:pt x="648545" y="3068571"/>
                    <a:pt x="644657" y="3068571"/>
                    <a:pt x="641263" y="3068571"/>
                  </a:cubicBezTo>
                  <a:cubicBezTo>
                    <a:pt x="637869" y="3068571"/>
                    <a:pt x="634547" y="3068571"/>
                    <a:pt x="631224" y="3067723"/>
                  </a:cubicBezTo>
                  <a:cubicBezTo>
                    <a:pt x="624634" y="3067157"/>
                    <a:pt x="618180" y="3065460"/>
                    <a:pt x="612135" y="3062773"/>
                  </a:cubicBezTo>
                  <a:cubicBezTo>
                    <a:pt x="605808" y="3059027"/>
                    <a:pt x="599240" y="3055703"/>
                    <a:pt x="592481" y="3052805"/>
                  </a:cubicBezTo>
                  <a:cubicBezTo>
                    <a:pt x="585156" y="3050684"/>
                    <a:pt x="577549" y="3049765"/>
                    <a:pt x="569928" y="3049977"/>
                  </a:cubicBezTo>
                  <a:cubicBezTo>
                    <a:pt x="556707" y="3049977"/>
                    <a:pt x="545254" y="3043826"/>
                    <a:pt x="542850" y="3033291"/>
                  </a:cubicBezTo>
                  <a:cubicBezTo>
                    <a:pt x="540447" y="3022757"/>
                    <a:pt x="546244" y="3010808"/>
                    <a:pt x="552889" y="3001547"/>
                  </a:cubicBezTo>
                  <a:cubicBezTo>
                    <a:pt x="559535" y="2992285"/>
                    <a:pt x="567736" y="2983306"/>
                    <a:pt x="574735" y="2975175"/>
                  </a:cubicBezTo>
                  <a:cubicBezTo>
                    <a:pt x="581791" y="2967680"/>
                    <a:pt x="587786" y="2959338"/>
                    <a:pt x="592552" y="2950218"/>
                  </a:cubicBezTo>
                  <a:cubicBezTo>
                    <a:pt x="600024" y="2931835"/>
                    <a:pt x="606027" y="2912958"/>
                    <a:pt x="610509" y="2893657"/>
                  </a:cubicBezTo>
                  <a:cubicBezTo>
                    <a:pt x="612630" y="2876052"/>
                    <a:pt x="608105" y="2855266"/>
                    <a:pt x="605348" y="2837803"/>
                  </a:cubicBezTo>
                  <a:cubicBezTo>
                    <a:pt x="602308" y="2818007"/>
                    <a:pt x="598278" y="2798352"/>
                    <a:pt x="594531" y="2778697"/>
                  </a:cubicBezTo>
                  <a:cubicBezTo>
                    <a:pt x="577705" y="2696896"/>
                    <a:pt x="556778" y="2616084"/>
                    <a:pt x="538679" y="2534496"/>
                  </a:cubicBezTo>
                  <a:cubicBezTo>
                    <a:pt x="529559" y="2493559"/>
                    <a:pt x="520368" y="2452341"/>
                    <a:pt x="515348" y="2410698"/>
                  </a:cubicBezTo>
                  <a:cubicBezTo>
                    <a:pt x="511142" y="2369197"/>
                    <a:pt x="512280" y="2327334"/>
                    <a:pt x="518742" y="2286123"/>
                  </a:cubicBezTo>
                  <a:cubicBezTo>
                    <a:pt x="529630" y="2205170"/>
                    <a:pt x="538608" y="2123793"/>
                    <a:pt x="529630" y="2042558"/>
                  </a:cubicBezTo>
                  <a:cubicBezTo>
                    <a:pt x="520651" y="1961322"/>
                    <a:pt x="496543" y="1882703"/>
                    <a:pt x="474626" y="1804366"/>
                  </a:cubicBezTo>
                  <a:cubicBezTo>
                    <a:pt x="452285" y="1724474"/>
                    <a:pt x="430086" y="1643874"/>
                    <a:pt x="420966" y="1561225"/>
                  </a:cubicBezTo>
                  <a:cubicBezTo>
                    <a:pt x="411831" y="1480456"/>
                    <a:pt x="418286" y="1398683"/>
                    <a:pt x="439984" y="1320346"/>
                  </a:cubicBezTo>
                  <a:cubicBezTo>
                    <a:pt x="450588" y="1282741"/>
                    <a:pt x="464014" y="1245990"/>
                    <a:pt x="480140" y="1210406"/>
                  </a:cubicBezTo>
                  <a:cubicBezTo>
                    <a:pt x="497497" y="1173974"/>
                    <a:pt x="510343" y="1135555"/>
                    <a:pt x="518388" y="1096012"/>
                  </a:cubicBezTo>
                  <a:cubicBezTo>
                    <a:pt x="524843" y="1063773"/>
                    <a:pt x="524094" y="1030501"/>
                    <a:pt x="516197" y="998586"/>
                  </a:cubicBezTo>
                  <a:cubicBezTo>
                    <a:pt x="509905" y="975325"/>
                    <a:pt x="502835" y="952418"/>
                    <a:pt x="497391" y="928946"/>
                  </a:cubicBezTo>
                  <a:cubicBezTo>
                    <a:pt x="492937" y="909574"/>
                    <a:pt x="469111" y="745830"/>
                    <a:pt x="461547" y="747810"/>
                  </a:cubicBezTo>
                  <a:cubicBezTo>
                    <a:pt x="453982" y="749789"/>
                    <a:pt x="473636" y="851458"/>
                    <a:pt x="475686" y="857608"/>
                  </a:cubicBezTo>
                  <a:cubicBezTo>
                    <a:pt x="477312" y="864579"/>
                    <a:pt x="478331" y="871671"/>
                    <a:pt x="478726" y="878819"/>
                  </a:cubicBezTo>
                  <a:cubicBezTo>
                    <a:pt x="481102" y="886348"/>
                    <a:pt x="481420" y="894380"/>
                    <a:pt x="479645" y="902079"/>
                  </a:cubicBezTo>
                  <a:cubicBezTo>
                    <a:pt x="477242" y="908867"/>
                    <a:pt x="474767" y="915654"/>
                    <a:pt x="472222" y="922441"/>
                  </a:cubicBezTo>
                  <a:cubicBezTo>
                    <a:pt x="463385" y="946267"/>
                    <a:pt x="454194" y="969882"/>
                    <a:pt x="444296" y="993142"/>
                  </a:cubicBezTo>
                  <a:cubicBezTo>
                    <a:pt x="432921" y="1018538"/>
                    <a:pt x="420132" y="1043276"/>
                    <a:pt x="405978" y="1067237"/>
                  </a:cubicBezTo>
                  <a:cubicBezTo>
                    <a:pt x="392333" y="1091558"/>
                    <a:pt x="389010" y="1118212"/>
                    <a:pt x="381799" y="1145008"/>
                  </a:cubicBezTo>
                  <a:cubicBezTo>
                    <a:pt x="366457" y="1201003"/>
                    <a:pt x="332310" y="1252120"/>
                    <a:pt x="303252" y="1301823"/>
                  </a:cubicBezTo>
                  <a:cubicBezTo>
                    <a:pt x="276952" y="1347001"/>
                    <a:pt x="249945" y="1391755"/>
                    <a:pt x="223151" y="1436650"/>
                  </a:cubicBezTo>
                  <a:cubicBezTo>
                    <a:pt x="217353" y="1443720"/>
                    <a:pt x="221595" y="1450154"/>
                    <a:pt x="222232" y="1456376"/>
                  </a:cubicBezTo>
                  <a:cubicBezTo>
                    <a:pt x="222613" y="1468197"/>
                    <a:pt x="220619" y="1479983"/>
                    <a:pt x="216363" y="1491019"/>
                  </a:cubicBezTo>
                  <a:cubicBezTo>
                    <a:pt x="207950" y="1516026"/>
                    <a:pt x="197027" y="1540114"/>
                    <a:pt x="183771" y="1562922"/>
                  </a:cubicBezTo>
                  <a:cubicBezTo>
                    <a:pt x="177345" y="1576998"/>
                    <a:pt x="172601" y="1591782"/>
                    <a:pt x="169632" y="1606969"/>
                  </a:cubicBezTo>
                  <a:cubicBezTo>
                    <a:pt x="167157" y="1615453"/>
                    <a:pt x="164754" y="1624007"/>
                    <a:pt x="161855" y="1632350"/>
                  </a:cubicBezTo>
                  <a:cubicBezTo>
                    <a:pt x="160384" y="1638833"/>
                    <a:pt x="157592" y="1644949"/>
                    <a:pt x="153654" y="1650308"/>
                  </a:cubicBezTo>
                  <a:cubicBezTo>
                    <a:pt x="144463" y="1659782"/>
                    <a:pt x="149058" y="1635249"/>
                    <a:pt x="149836" y="1631290"/>
                  </a:cubicBezTo>
                  <a:cubicBezTo>
                    <a:pt x="152381" y="1617150"/>
                    <a:pt x="156906" y="1603716"/>
                    <a:pt x="159098" y="1589718"/>
                  </a:cubicBezTo>
                  <a:cubicBezTo>
                    <a:pt x="160016" y="1584627"/>
                    <a:pt x="161572" y="1574093"/>
                    <a:pt x="153300" y="1574517"/>
                  </a:cubicBezTo>
                  <a:cubicBezTo>
                    <a:pt x="150119" y="1574517"/>
                    <a:pt x="147927" y="1577416"/>
                    <a:pt x="146230" y="1579819"/>
                  </a:cubicBezTo>
                  <a:cubicBezTo>
                    <a:pt x="141578" y="1586571"/>
                    <a:pt x="137711" y="1593825"/>
                    <a:pt x="134707" y="1601454"/>
                  </a:cubicBezTo>
                  <a:cubicBezTo>
                    <a:pt x="127637" y="1617150"/>
                    <a:pt x="121415" y="1633198"/>
                    <a:pt x="114981" y="1649177"/>
                  </a:cubicBezTo>
                  <a:cubicBezTo>
                    <a:pt x="112860" y="1654480"/>
                    <a:pt x="104377" y="1679437"/>
                    <a:pt x="96105" y="1676185"/>
                  </a:cubicBezTo>
                  <a:cubicBezTo>
                    <a:pt x="91792" y="1674488"/>
                    <a:pt x="95115" y="1665580"/>
                    <a:pt x="96105" y="1662540"/>
                  </a:cubicBezTo>
                  <a:cubicBezTo>
                    <a:pt x="103599" y="1634259"/>
                    <a:pt x="121981" y="1607888"/>
                    <a:pt x="125303" y="1578547"/>
                  </a:cubicBezTo>
                  <a:cubicBezTo>
                    <a:pt x="125869" y="1573881"/>
                    <a:pt x="126010" y="1567659"/>
                    <a:pt x="120920" y="1565326"/>
                  </a:cubicBezTo>
                  <a:cubicBezTo>
                    <a:pt x="111800" y="1561296"/>
                    <a:pt x="104306" y="1575648"/>
                    <a:pt x="100842" y="1581587"/>
                  </a:cubicBezTo>
                  <a:cubicBezTo>
                    <a:pt x="85924" y="1607393"/>
                    <a:pt x="78218" y="1637512"/>
                    <a:pt x="61604" y="1662257"/>
                  </a:cubicBezTo>
                  <a:cubicBezTo>
                    <a:pt x="57716" y="1668054"/>
                    <a:pt x="49090" y="1675831"/>
                    <a:pt x="50504" y="1662964"/>
                  </a:cubicBezTo>
                  <a:cubicBezTo>
                    <a:pt x="53014" y="1650768"/>
                    <a:pt x="57397" y="1639031"/>
                    <a:pt x="63513" y="1628179"/>
                  </a:cubicBezTo>
                  <a:cubicBezTo>
                    <a:pt x="70159" y="1613544"/>
                    <a:pt x="78218" y="1599545"/>
                    <a:pt x="85217" y="1585122"/>
                  </a:cubicBezTo>
                  <a:cubicBezTo>
                    <a:pt x="89735" y="1578101"/>
                    <a:pt x="92853" y="1570275"/>
                    <a:pt x="94408" y="1562073"/>
                  </a:cubicBezTo>
                  <a:cubicBezTo>
                    <a:pt x="94924" y="1558206"/>
                    <a:pt x="92210" y="1554650"/>
                    <a:pt x="88335" y="1554127"/>
                  </a:cubicBezTo>
                  <a:cubicBezTo>
                    <a:pt x="87869" y="1554063"/>
                    <a:pt x="87388" y="1554049"/>
                    <a:pt x="86914" y="1554084"/>
                  </a:cubicBezTo>
                  <a:cubicBezTo>
                    <a:pt x="77228" y="1553731"/>
                    <a:pt x="68674" y="1573527"/>
                    <a:pt x="63654" y="1580738"/>
                  </a:cubicBezTo>
                  <a:cubicBezTo>
                    <a:pt x="54697" y="1593748"/>
                    <a:pt x="45272" y="1606474"/>
                    <a:pt x="35375" y="1618917"/>
                  </a:cubicBezTo>
                  <a:cubicBezTo>
                    <a:pt x="32759" y="1622169"/>
                    <a:pt x="17629" y="1640552"/>
                    <a:pt x="21942" y="1624927"/>
                  </a:cubicBezTo>
                  <a:cubicBezTo>
                    <a:pt x="24699" y="1614887"/>
                    <a:pt x="32900" y="1605555"/>
                    <a:pt x="38415" y="1596646"/>
                  </a:cubicBezTo>
                  <a:cubicBezTo>
                    <a:pt x="44848" y="1586394"/>
                    <a:pt x="51211" y="1576072"/>
                    <a:pt x="57291" y="1565608"/>
                  </a:cubicBezTo>
                  <a:cubicBezTo>
                    <a:pt x="67967" y="1547509"/>
                    <a:pt x="82672" y="1526440"/>
                    <a:pt x="86702" y="1505371"/>
                  </a:cubicBezTo>
                  <a:cubicBezTo>
                    <a:pt x="89106" y="1492786"/>
                    <a:pt x="75390" y="1489605"/>
                    <a:pt x="66624" y="1497029"/>
                  </a:cubicBezTo>
                  <a:cubicBezTo>
                    <a:pt x="61533" y="1501341"/>
                    <a:pt x="57998" y="1507139"/>
                    <a:pt x="52979" y="1511522"/>
                  </a:cubicBezTo>
                  <a:cubicBezTo>
                    <a:pt x="45817" y="1517383"/>
                    <a:pt x="37085" y="1520996"/>
                    <a:pt x="27881" y="1521915"/>
                  </a:cubicBezTo>
                  <a:cubicBezTo>
                    <a:pt x="20811" y="1522976"/>
                    <a:pt x="-399" y="1521138"/>
                    <a:pt x="13741" y="1510886"/>
                  </a:cubicBezTo>
                  <a:cubicBezTo>
                    <a:pt x="21164" y="1505725"/>
                    <a:pt x="29294" y="1501907"/>
                    <a:pt x="36364" y="1496251"/>
                  </a:cubicBezTo>
                  <a:cubicBezTo>
                    <a:pt x="43088" y="1490764"/>
                    <a:pt x="49380" y="1484755"/>
                    <a:pt x="55170" y="1478293"/>
                  </a:cubicBezTo>
                  <a:cubicBezTo>
                    <a:pt x="78077" y="1453265"/>
                    <a:pt x="99993" y="1422085"/>
                    <a:pt x="132939" y="1409218"/>
                  </a:cubicBezTo>
                  <a:cubicBezTo>
                    <a:pt x="143544" y="1405117"/>
                    <a:pt x="159875" y="1409218"/>
                    <a:pt x="164965" y="1397764"/>
                  </a:cubicBezTo>
                  <a:cubicBezTo>
                    <a:pt x="175549" y="1381758"/>
                    <a:pt x="183453" y="1364132"/>
                    <a:pt x="188367" y="1345587"/>
                  </a:cubicBezTo>
                  <a:cubicBezTo>
                    <a:pt x="196073" y="1321761"/>
                    <a:pt x="202506" y="1297510"/>
                    <a:pt x="208587" y="1273260"/>
                  </a:cubicBezTo>
                  <a:cubicBezTo>
                    <a:pt x="220605" y="1227163"/>
                    <a:pt x="231564" y="1180147"/>
                    <a:pt x="249733" y="1135958"/>
                  </a:cubicBezTo>
                  <a:cubicBezTo>
                    <a:pt x="256294" y="1119456"/>
                    <a:pt x="264587" y="1103690"/>
                    <a:pt x="274478" y="1088942"/>
                  </a:cubicBezTo>
                  <a:cubicBezTo>
                    <a:pt x="281548" y="1078549"/>
                    <a:pt x="290456" y="1069570"/>
                    <a:pt x="297738" y="1059248"/>
                  </a:cubicBezTo>
                  <a:cubicBezTo>
                    <a:pt x="320927" y="1026372"/>
                    <a:pt x="322836" y="985789"/>
                    <a:pt x="330542" y="947540"/>
                  </a:cubicBezTo>
                  <a:cubicBezTo>
                    <a:pt x="340652" y="897554"/>
                    <a:pt x="351752" y="847852"/>
                    <a:pt x="362144" y="797866"/>
                  </a:cubicBezTo>
                  <a:cubicBezTo>
                    <a:pt x="367659" y="768376"/>
                    <a:pt x="371646" y="738619"/>
                    <a:pt x="374092" y="708712"/>
                  </a:cubicBezTo>
                  <a:cubicBezTo>
                    <a:pt x="375153" y="697753"/>
                    <a:pt x="374587" y="687148"/>
                    <a:pt x="375011" y="676119"/>
                  </a:cubicBezTo>
                  <a:cubicBezTo>
                    <a:pt x="375570" y="656280"/>
                    <a:pt x="379812" y="636717"/>
                    <a:pt x="387525" y="618427"/>
                  </a:cubicBezTo>
                  <a:cubicBezTo>
                    <a:pt x="404493" y="578834"/>
                    <a:pt x="438287" y="550342"/>
                    <a:pt x="476040" y="531394"/>
                  </a:cubicBezTo>
                  <a:cubicBezTo>
                    <a:pt x="498840" y="520258"/>
                    <a:pt x="522750" y="511562"/>
                    <a:pt x="547375" y="505447"/>
                  </a:cubicBezTo>
                  <a:cubicBezTo>
                    <a:pt x="571625" y="499154"/>
                    <a:pt x="597854" y="496962"/>
                    <a:pt x="614610" y="476035"/>
                  </a:cubicBezTo>
                  <a:cubicBezTo>
                    <a:pt x="631365" y="455107"/>
                    <a:pt x="628184" y="430574"/>
                    <a:pt x="627759" y="404698"/>
                  </a:cubicBezTo>
                  <a:cubicBezTo>
                    <a:pt x="627406" y="395153"/>
                    <a:pt x="627406" y="395153"/>
                    <a:pt x="614256" y="379882"/>
                  </a:cubicBezTo>
                  <a:cubicBezTo>
                    <a:pt x="589794" y="351601"/>
                    <a:pt x="576644" y="316251"/>
                    <a:pt x="568090" y="280334"/>
                  </a:cubicBezTo>
                  <a:cubicBezTo>
                    <a:pt x="558814" y="241873"/>
                    <a:pt x="556092" y="202125"/>
                    <a:pt x="560030" y="162759"/>
                  </a:cubicBezTo>
                  <a:cubicBezTo>
                    <a:pt x="564201" y="126065"/>
                    <a:pt x="571766" y="90431"/>
                    <a:pt x="595379" y="60879"/>
                  </a:cubicBezTo>
                  <a:cubicBezTo>
                    <a:pt x="619636" y="32011"/>
                    <a:pt x="655452" y="15382"/>
                    <a:pt x="693156" y="15488"/>
                  </a:cubicBezTo>
                  <a:cubicBezTo>
                    <a:pt x="731757" y="14428"/>
                    <a:pt x="770571" y="22558"/>
                    <a:pt x="799204" y="50344"/>
                  </a:cubicBezTo>
                  <a:cubicBezTo>
                    <a:pt x="824867" y="75584"/>
                    <a:pt x="838159" y="111713"/>
                    <a:pt x="842259" y="146922"/>
                  </a:cubicBezTo>
                  <a:cubicBezTo>
                    <a:pt x="850814" y="220238"/>
                    <a:pt x="843108" y="306635"/>
                    <a:pt x="798850" y="368286"/>
                  </a:cubicBezTo>
                  <a:cubicBezTo>
                    <a:pt x="787326" y="384336"/>
                    <a:pt x="774742" y="392113"/>
                    <a:pt x="774459" y="406536"/>
                  </a:cubicBezTo>
                  <a:cubicBezTo>
                    <a:pt x="774106" y="428807"/>
                    <a:pt x="770783" y="448956"/>
                    <a:pt x="783155" y="468682"/>
                  </a:cubicBezTo>
                  <a:cubicBezTo>
                    <a:pt x="795527" y="488407"/>
                    <a:pt x="813626" y="495548"/>
                    <a:pt x="835189" y="500427"/>
                  </a:cubicBezTo>
                  <a:cubicBezTo>
                    <a:pt x="857863" y="505340"/>
                    <a:pt x="880147" y="511909"/>
                    <a:pt x="901859" y="520081"/>
                  </a:cubicBezTo>
                  <a:cubicBezTo>
                    <a:pt x="941237" y="535495"/>
                    <a:pt x="979273" y="558897"/>
                    <a:pt x="1003099" y="594671"/>
                  </a:cubicBezTo>
                  <a:cubicBezTo>
                    <a:pt x="1014397" y="611597"/>
                    <a:pt x="1022117" y="630651"/>
                    <a:pt x="1025793" y="650666"/>
                  </a:cubicBezTo>
                  <a:cubicBezTo>
                    <a:pt x="1027773" y="666546"/>
                    <a:pt x="1028692" y="682532"/>
                    <a:pt x="1028551" y="698531"/>
                  </a:cubicBezTo>
                  <a:cubicBezTo>
                    <a:pt x="1032510" y="771212"/>
                    <a:pt x="1051103" y="842195"/>
                    <a:pt x="1066162" y="913179"/>
                  </a:cubicBezTo>
                  <a:cubicBezTo>
                    <a:pt x="1071465" y="938207"/>
                    <a:pt x="1076979" y="963306"/>
                    <a:pt x="1081080" y="988617"/>
                  </a:cubicBezTo>
                  <a:cubicBezTo>
                    <a:pt x="1082889" y="1003854"/>
                    <a:pt x="1086474" y="1018828"/>
                    <a:pt x="1091755" y="1033230"/>
                  </a:cubicBezTo>
                  <a:cubicBezTo>
                    <a:pt x="1102996" y="1060237"/>
                    <a:pt x="1125620" y="1079115"/>
                    <a:pt x="1139265" y="1104567"/>
                  </a:cubicBezTo>
                  <a:cubicBezTo>
                    <a:pt x="1164433" y="1151300"/>
                    <a:pt x="1177018" y="1203549"/>
                    <a:pt x="1190097" y="1254948"/>
                  </a:cubicBezTo>
                  <a:cubicBezTo>
                    <a:pt x="1197167" y="1282239"/>
                    <a:pt x="1203813" y="1309671"/>
                    <a:pt x="1212014" y="1336678"/>
                  </a:cubicBezTo>
                  <a:cubicBezTo>
                    <a:pt x="1218376" y="1357889"/>
                    <a:pt x="1225022" y="1380018"/>
                    <a:pt x="1238172" y="1397764"/>
                  </a:cubicBezTo>
                  <a:cubicBezTo>
                    <a:pt x="1247928" y="1409854"/>
                    <a:pt x="1261574" y="1404198"/>
                    <a:pt x="1276491" y="1411409"/>
                  </a:cubicBezTo>
                  <a:cubicBezTo>
                    <a:pt x="1301801" y="1423782"/>
                    <a:pt x="1321173" y="1446406"/>
                    <a:pt x="1339272" y="1467334"/>
                  </a:cubicBezTo>
                  <a:cubicBezTo>
                    <a:pt x="1347161" y="1476921"/>
                    <a:pt x="1355815" y="1485858"/>
                    <a:pt x="1365147" y="1494059"/>
                  </a:cubicBezTo>
                  <a:cubicBezTo>
                    <a:pt x="1370662" y="1498718"/>
                    <a:pt x="1376572" y="1502883"/>
                    <a:pt x="1382822" y="1506502"/>
                  </a:cubicBezTo>
                  <a:cubicBezTo>
                    <a:pt x="1386145" y="1508482"/>
                    <a:pt x="1396961" y="1512653"/>
                    <a:pt x="1395052" y="1518097"/>
                  </a:cubicBezTo>
                  <a:cubicBezTo>
                    <a:pt x="1392012" y="1525592"/>
                    <a:pt x="1375116" y="1521632"/>
                    <a:pt x="1370025" y="1520431"/>
                  </a:cubicBezTo>
                  <a:cubicBezTo>
                    <a:pt x="1354896" y="1516825"/>
                    <a:pt x="1348816" y="1507421"/>
                    <a:pt x="1338352" y="1497594"/>
                  </a:cubicBezTo>
                  <a:cubicBezTo>
                    <a:pt x="1331919" y="1491655"/>
                    <a:pt x="1317143" y="1489464"/>
                    <a:pt x="1317143" y="1501553"/>
                  </a:cubicBezTo>
                  <a:cubicBezTo>
                    <a:pt x="1317630" y="1508270"/>
                    <a:pt x="1319483" y="1514810"/>
                    <a:pt x="1322586" y="1520784"/>
                  </a:cubicBezTo>
                  <a:close/>
                  <a:moveTo>
                    <a:pt x="1071535" y="1089720"/>
                  </a:moveTo>
                  <a:lnTo>
                    <a:pt x="1065597" y="1090992"/>
                  </a:lnTo>
                  <a:cubicBezTo>
                    <a:pt x="1063476" y="1091416"/>
                    <a:pt x="1061284" y="1091416"/>
                    <a:pt x="1059022" y="1091841"/>
                  </a:cubicBezTo>
                  <a:cubicBezTo>
                    <a:pt x="1056759" y="1092265"/>
                    <a:pt x="1054497" y="1091841"/>
                    <a:pt x="1051952" y="1091841"/>
                  </a:cubicBezTo>
                  <a:cubicBezTo>
                    <a:pt x="1049583" y="1091763"/>
                    <a:pt x="1047222" y="1091523"/>
                    <a:pt x="1044882" y="1091134"/>
                  </a:cubicBezTo>
                  <a:cubicBezTo>
                    <a:pt x="1042711" y="1090653"/>
                    <a:pt x="1040576" y="1089995"/>
                    <a:pt x="1038519" y="1089154"/>
                  </a:cubicBezTo>
                  <a:cubicBezTo>
                    <a:pt x="1036476" y="1088369"/>
                    <a:pt x="1034532" y="1087351"/>
                    <a:pt x="1032721" y="1086114"/>
                  </a:cubicBezTo>
                  <a:cubicBezTo>
                    <a:pt x="1029278" y="1083894"/>
                    <a:pt x="1026119" y="1081257"/>
                    <a:pt x="1023319" y="1078266"/>
                  </a:cubicBezTo>
                  <a:cubicBezTo>
                    <a:pt x="1020357" y="1075127"/>
                    <a:pt x="1017663" y="1071748"/>
                    <a:pt x="1015259" y="1068156"/>
                  </a:cubicBezTo>
                  <a:cubicBezTo>
                    <a:pt x="1015408" y="1072766"/>
                    <a:pt x="1016588" y="1077284"/>
                    <a:pt x="1018723" y="1081377"/>
                  </a:cubicBezTo>
                  <a:cubicBezTo>
                    <a:pt x="1019706" y="1083420"/>
                    <a:pt x="1020894" y="1085365"/>
                    <a:pt x="1022258" y="1087175"/>
                  </a:cubicBezTo>
                  <a:cubicBezTo>
                    <a:pt x="1023778" y="1089303"/>
                    <a:pt x="1025560" y="1091226"/>
                    <a:pt x="1027561" y="1092901"/>
                  </a:cubicBezTo>
                  <a:cubicBezTo>
                    <a:pt x="1029675" y="1094817"/>
                    <a:pt x="1032057" y="1096408"/>
                    <a:pt x="1034630" y="1097638"/>
                  </a:cubicBezTo>
                  <a:cubicBezTo>
                    <a:pt x="1037296" y="1098918"/>
                    <a:pt x="1040096" y="1099915"/>
                    <a:pt x="1042973" y="1100608"/>
                  </a:cubicBezTo>
                  <a:cubicBezTo>
                    <a:pt x="1045851" y="1101039"/>
                    <a:pt x="1048756" y="1101230"/>
                    <a:pt x="1051669" y="1101173"/>
                  </a:cubicBezTo>
                  <a:cubicBezTo>
                    <a:pt x="1054440" y="1101131"/>
                    <a:pt x="1057190" y="1100756"/>
                    <a:pt x="1059870" y="1100042"/>
                  </a:cubicBezTo>
                  <a:cubicBezTo>
                    <a:pt x="1064501" y="1098925"/>
                    <a:pt x="1068933" y="1097115"/>
                    <a:pt x="1073020" y="1094669"/>
                  </a:cubicBezTo>
                  <a:cubicBezTo>
                    <a:pt x="1075883" y="1093085"/>
                    <a:pt x="1078563" y="1091190"/>
                    <a:pt x="1081009" y="1089013"/>
                  </a:cubicBezTo>
                  <a:cubicBezTo>
                    <a:pt x="1082847" y="1087457"/>
                    <a:pt x="1083766" y="1086538"/>
                    <a:pt x="1083766" y="1086538"/>
                  </a:cubicBezTo>
                  <a:lnTo>
                    <a:pt x="1080161" y="1087245"/>
                  </a:lnTo>
                  <a:cubicBezTo>
                    <a:pt x="1078393" y="1088094"/>
                    <a:pt x="1075353" y="1089295"/>
                    <a:pt x="1071535" y="1090003"/>
                  </a:cubicBezTo>
                  <a:close/>
                  <a:moveTo>
                    <a:pt x="776085" y="2940461"/>
                  </a:moveTo>
                  <a:cubicBezTo>
                    <a:pt x="772381" y="2926391"/>
                    <a:pt x="769828" y="2912110"/>
                    <a:pt x="768450" y="2897616"/>
                  </a:cubicBezTo>
                  <a:cubicBezTo>
                    <a:pt x="768025" y="2892384"/>
                    <a:pt x="766753" y="2892384"/>
                    <a:pt x="766894" y="2897616"/>
                  </a:cubicBezTo>
                  <a:cubicBezTo>
                    <a:pt x="767022" y="2912322"/>
                    <a:pt x="768584" y="2926957"/>
                    <a:pt x="771560" y="2941380"/>
                  </a:cubicBezTo>
                  <a:cubicBezTo>
                    <a:pt x="775166" y="2959197"/>
                    <a:pt x="780468" y="2979771"/>
                    <a:pt x="783438" y="3001758"/>
                  </a:cubicBezTo>
                  <a:cubicBezTo>
                    <a:pt x="785594" y="3012717"/>
                    <a:pt x="785594" y="3024029"/>
                    <a:pt x="783438" y="3034988"/>
                  </a:cubicBezTo>
                  <a:cubicBezTo>
                    <a:pt x="782292" y="3040079"/>
                    <a:pt x="779634" y="3044745"/>
                    <a:pt x="775803" y="3048351"/>
                  </a:cubicBezTo>
                  <a:cubicBezTo>
                    <a:pt x="771752" y="3051603"/>
                    <a:pt x="766838" y="3053582"/>
                    <a:pt x="761663" y="3054077"/>
                  </a:cubicBezTo>
                  <a:cubicBezTo>
                    <a:pt x="756056" y="3054855"/>
                    <a:pt x="750372" y="3054855"/>
                    <a:pt x="744766" y="3054077"/>
                  </a:cubicBezTo>
                  <a:cubicBezTo>
                    <a:pt x="741888" y="3053724"/>
                    <a:pt x="739039" y="3053229"/>
                    <a:pt x="736211" y="3052593"/>
                  </a:cubicBezTo>
                  <a:cubicBezTo>
                    <a:pt x="733899" y="3052027"/>
                    <a:pt x="731750" y="3050967"/>
                    <a:pt x="729919" y="3049411"/>
                  </a:cubicBezTo>
                  <a:cubicBezTo>
                    <a:pt x="726151" y="3045947"/>
                    <a:pt x="723662" y="3041281"/>
                    <a:pt x="722849" y="3036261"/>
                  </a:cubicBezTo>
                  <a:cubicBezTo>
                    <a:pt x="721619" y="3030958"/>
                    <a:pt x="721025" y="3025444"/>
                    <a:pt x="721082" y="3019999"/>
                  </a:cubicBezTo>
                  <a:cubicBezTo>
                    <a:pt x="721273" y="3009324"/>
                    <a:pt x="722312" y="2998718"/>
                    <a:pt x="724193" y="2988184"/>
                  </a:cubicBezTo>
                  <a:cubicBezTo>
                    <a:pt x="725889" y="2977932"/>
                    <a:pt x="728364" y="2969024"/>
                    <a:pt x="730768" y="2959904"/>
                  </a:cubicBezTo>
                  <a:cubicBezTo>
                    <a:pt x="732337" y="2951702"/>
                    <a:pt x="733355" y="2943430"/>
                    <a:pt x="733808" y="2935158"/>
                  </a:cubicBezTo>
                  <a:cubicBezTo>
                    <a:pt x="734302" y="2928088"/>
                    <a:pt x="734727" y="2921371"/>
                    <a:pt x="735080" y="2916069"/>
                  </a:cubicBezTo>
                  <a:cubicBezTo>
                    <a:pt x="735575" y="2905534"/>
                    <a:pt x="735080" y="2905464"/>
                    <a:pt x="733454" y="2916069"/>
                  </a:cubicBezTo>
                  <a:cubicBezTo>
                    <a:pt x="732747" y="2921301"/>
                    <a:pt x="731828" y="2927664"/>
                    <a:pt x="730838" y="2934946"/>
                  </a:cubicBezTo>
                  <a:cubicBezTo>
                    <a:pt x="729848" y="2942228"/>
                    <a:pt x="728434" y="2950429"/>
                    <a:pt x="726313" y="2958984"/>
                  </a:cubicBezTo>
                  <a:cubicBezTo>
                    <a:pt x="724193" y="2967539"/>
                    <a:pt x="720516" y="2977155"/>
                    <a:pt x="718324" y="2987265"/>
                  </a:cubicBezTo>
                  <a:cubicBezTo>
                    <a:pt x="715786" y="2998082"/>
                    <a:pt x="714344" y="3009112"/>
                    <a:pt x="714012" y="3020212"/>
                  </a:cubicBezTo>
                  <a:cubicBezTo>
                    <a:pt x="713856" y="3026221"/>
                    <a:pt x="714429" y="3032301"/>
                    <a:pt x="715709" y="3038170"/>
                  </a:cubicBezTo>
                  <a:cubicBezTo>
                    <a:pt x="716854" y="3044816"/>
                    <a:pt x="720127" y="3050825"/>
                    <a:pt x="725041" y="3055421"/>
                  </a:cubicBezTo>
                  <a:cubicBezTo>
                    <a:pt x="727777" y="3057754"/>
                    <a:pt x="731015" y="3059451"/>
                    <a:pt x="734514" y="3060370"/>
                  </a:cubicBezTo>
                  <a:cubicBezTo>
                    <a:pt x="737696" y="3061077"/>
                    <a:pt x="740312" y="3061642"/>
                    <a:pt x="743635" y="3062067"/>
                  </a:cubicBezTo>
                  <a:cubicBezTo>
                    <a:pt x="749934" y="3063198"/>
                    <a:pt x="756360" y="3063410"/>
                    <a:pt x="762723" y="3062703"/>
                  </a:cubicBezTo>
                  <a:cubicBezTo>
                    <a:pt x="769546" y="3061996"/>
                    <a:pt x="776001" y="3059238"/>
                    <a:pt x="781247" y="3054784"/>
                  </a:cubicBezTo>
                  <a:cubicBezTo>
                    <a:pt x="786202" y="3050118"/>
                    <a:pt x="789652" y="3044108"/>
                    <a:pt x="791144" y="3037462"/>
                  </a:cubicBezTo>
                  <a:cubicBezTo>
                    <a:pt x="793449" y="3025514"/>
                    <a:pt x="793449" y="3013283"/>
                    <a:pt x="791144" y="3001334"/>
                  </a:cubicBezTo>
                  <a:cubicBezTo>
                    <a:pt x="787114" y="2977791"/>
                    <a:pt x="780257" y="2957712"/>
                    <a:pt x="776085" y="2940461"/>
                  </a:cubicBezTo>
                  <a:close/>
                  <a:moveTo>
                    <a:pt x="757421" y="2179011"/>
                  </a:moveTo>
                  <a:cubicBezTo>
                    <a:pt x="782307" y="2170032"/>
                    <a:pt x="812990" y="2167133"/>
                    <a:pt x="837876" y="2178233"/>
                  </a:cubicBezTo>
                  <a:lnTo>
                    <a:pt x="846148" y="2180990"/>
                  </a:lnTo>
                  <a:cubicBezTo>
                    <a:pt x="822747" y="2157942"/>
                    <a:pt x="781176" y="2153205"/>
                    <a:pt x="757421" y="2179011"/>
                  </a:cubicBezTo>
                  <a:close/>
                  <a:moveTo>
                    <a:pt x="743281" y="382568"/>
                  </a:moveTo>
                  <a:lnTo>
                    <a:pt x="748301" y="383699"/>
                  </a:lnTo>
                  <a:lnTo>
                    <a:pt x="752755" y="384548"/>
                  </a:lnTo>
                  <a:lnTo>
                    <a:pt x="748937" y="382073"/>
                  </a:lnTo>
                  <a:cubicBezTo>
                    <a:pt x="745586" y="379846"/>
                    <a:pt x="742008" y="377972"/>
                    <a:pt x="738262" y="376488"/>
                  </a:cubicBezTo>
                  <a:cubicBezTo>
                    <a:pt x="735822" y="375293"/>
                    <a:pt x="733298" y="374296"/>
                    <a:pt x="730697" y="373518"/>
                  </a:cubicBezTo>
                  <a:cubicBezTo>
                    <a:pt x="727939" y="372741"/>
                    <a:pt x="725041" y="371751"/>
                    <a:pt x="721930" y="371115"/>
                  </a:cubicBezTo>
                  <a:cubicBezTo>
                    <a:pt x="718819" y="370478"/>
                    <a:pt x="715638" y="369771"/>
                    <a:pt x="712386" y="369488"/>
                  </a:cubicBezTo>
                  <a:cubicBezTo>
                    <a:pt x="709134" y="369206"/>
                    <a:pt x="705316" y="368852"/>
                    <a:pt x="702346" y="368852"/>
                  </a:cubicBezTo>
                  <a:cubicBezTo>
                    <a:pt x="689946" y="368718"/>
                    <a:pt x="677652" y="371122"/>
                    <a:pt x="666220" y="375922"/>
                  </a:cubicBezTo>
                  <a:cubicBezTo>
                    <a:pt x="661108" y="378057"/>
                    <a:pt x="656343" y="380942"/>
                    <a:pt x="652080" y="384477"/>
                  </a:cubicBezTo>
                  <a:cubicBezTo>
                    <a:pt x="652080" y="384477"/>
                    <a:pt x="658513" y="382568"/>
                    <a:pt x="667916" y="380801"/>
                  </a:cubicBezTo>
                  <a:cubicBezTo>
                    <a:pt x="672653" y="379952"/>
                    <a:pt x="678168" y="379104"/>
                    <a:pt x="684036" y="378538"/>
                  </a:cubicBezTo>
                  <a:cubicBezTo>
                    <a:pt x="690165" y="377916"/>
                    <a:pt x="696330" y="377654"/>
                    <a:pt x="702488" y="377761"/>
                  </a:cubicBezTo>
                  <a:cubicBezTo>
                    <a:pt x="708631" y="377789"/>
                    <a:pt x="714768" y="378142"/>
                    <a:pt x="720870" y="378821"/>
                  </a:cubicBezTo>
                  <a:lnTo>
                    <a:pt x="729353" y="379952"/>
                  </a:lnTo>
                  <a:cubicBezTo>
                    <a:pt x="732111" y="379952"/>
                    <a:pt x="734585" y="380942"/>
                    <a:pt x="736989" y="381296"/>
                  </a:cubicBezTo>
                  <a:cubicBezTo>
                    <a:pt x="739393" y="381649"/>
                    <a:pt x="741726" y="382073"/>
                    <a:pt x="743281" y="382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5777612" y="2421731"/>
            <a:ext cx="705696" cy="1676788"/>
            <a:chOff x="6959480" y="1014223"/>
            <a:chExt cx="928669" cy="2206590"/>
          </a:xfrm>
        </p:grpSpPr>
        <p:sp>
          <p:nvSpPr>
            <p:cNvPr id="463" name="Google Shape;463;p39"/>
            <p:cNvSpPr/>
            <p:nvPr/>
          </p:nvSpPr>
          <p:spPr>
            <a:xfrm>
              <a:off x="6959834" y="1014294"/>
              <a:ext cx="928174" cy="2206519"/>
            </a:xfrm>
            <a:custGeom>
              <a:avLst/>
              <a:gdLst/>
              <a:ahLst/>
              <a:cxnLst/>
              <a:rect l="l" t="t" r="r" b="b"/>
              <a:pathLst>
                <a:path w="928174" h="2206519" extrusionOk="0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413823" y="1939916"/>
              <a:ext cx="20661" cy="29764"/>
            </a:xfrm>
            <a:custGeom>
              <a:avLst/>
              <a:gdLst/>
              <a:ahLst/>
              <a:cxnLst/>
              <a:rect l="l" t="t" r="r" b="b"/>
              <a:pathLst>
                <a:path w="20661" h="29764" extrusionOk="0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245951" y="2603636"/>
              <a:ext cx="96679" cy="78333"/>
            </a:xfrm>
            <a:custGeom>
              <a:avLst/>
              <a:gdLst/>
              <a:ahLst/>
              <a:cxnLst/>
              <a:rect l="l" t="t" r="r" b="b"/>
              <a:pathLst>
                <a:path w="96679" h="78333" extrusionOk="0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7026607" y="2151998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505308" y="2603636"/>
              <a:ext cx="96499" cy="78333"/>
            </a:xfrm>
            <a:custGeom>
              <a:avLst/>
              <a:gdLst/>
              <a:ahLst/>
              <a:cxnLst/>
              <a:rect l="l" t="t" r="r" b="b"/>
              <a:pathLst>
                <a:path w="96499" h="78333" extrusionOk="0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6959480" y="1014223"/>
              <a:ext cx="928669" cy="2206589"/>
            </a:xfrm>
            <a:custGeom>
              <a:avLst/>
              <a:gdLst/>
              <a:ahLst/>
              <a:cxnLst/>
              <a:rect l="l" t="t" r="r" b="b"/>
              <a:pathLst>
                <a:path w="928669" h="2206589" extrusionOk="0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7772125" y="2151573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6620828" y="2422210"/>
            <a:ext cx="703932" cy="1669765"/>
            <a:chOff x="6952047" y="4654461"/>
            <a:chExt cx="926348" cy="2197348"/>
          </a:xfrm>
        </p:grpSpPr>
        <p:sp>
          <p:nvSpPr>
            <p:cNvPr id="471" name="Google Shape;471;p39"/>
            <p:cNvSpPr/>
            <p:nvPr/>
          </p:nvSpPr>
          <p:spPr>
            <a:xfrm>
              <a:off x="6952047" y="4654461"/>
              <a:ext cx="926348" cy="2197066"/>
            </a:xfrm>
            <a:custGeom>
              <a:avLst/>
              <a:gdLst/>
              <a:ahLst/>
              <a:cxnLst/>
              <a:rect l="l" t="t" r="r" b="b"/>
              <a:pathLst>
                <a:path w="926348" h="2197066" extrusionOk="0">
                  <a:moveTo>
                    <a:pt x="924710" y="1194862"/>
                  </a:moveTo>
                  <a:cubicBezTo>
                    <a:pt x="922376" y="1190627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85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4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5"/>
                    <a:pt x="635835" y="462258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0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5"/>
                    <a:pt x="618726" y="203280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4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7"/>
                  </a:cubicBezTo>
                  <a:cubicBezTo>
                    <a:pt x="304258" y="96875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89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3"/>
                  </a:cubicBezTo>
                  <a:cubicBezTo>
                    <a:pt x="268202" y="470318"/>
                    <a:pt x="246709" y="481638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6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6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6"/>
                    <a:pt x="93010" y="1077570"/>
                  </a:cubicBezTo>
                  <a:cubicBezTo>
                    <a:pt x="92374" y="1080751"/>
                    <a:pt x="91808" y="1083933"/>
                    <a:pt x="91242" y="1087114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5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4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2"/>
                    <a:pt x="119946" y="1283380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6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6"/>
                    <a:pt x="228115" y="947904"/>
                  </a:cubicBezTo>
                  <a:cubicBezTo>
                    <a:pt x="235821" y="920818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2"/>
                    <a:pt x="278876" y="732407"/>
                  </a:cubicBezTo>
                  <a:cubicBezTo>
                    <a:pt x="279655" y="777373"/>
                    <a:pt x="280362" y="822409"/>
                    <a:pt x="280079" y="867446"/>
                  </a:cubicBezTo>
                  <a:cubicBezTo>
                    <a:pt x="279230" y="893775"/>
                    <a:pt x="277039" y="920041"/>
                    <a:pt x="273433" y="946136"/>
                  </a:cubicBezTo>
                  <a:cubicBezTo>
                    <a:pt x="270322" y="973003"/>
                    <a:pt x="267141" y="999728"/>
                    <a:pt x="263959" y="1026523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6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1"/>
                  </a:cubicBezTo>
                  <a:cubicBezTo>
                    <a:pt x="26636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3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8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2"/>
                  </a:lnTo>
                  <a:cubicBezTo>
                    <a:pt x="249042" y="2108603"/>
                    <a:pt x="249395" y="2108249"/>
                    <a:pt x="242326" y="2110300"/>
                  </a:cubicBezTo>
                  <a:cubicBezTo>
                    <a:pt x="231296" y="2112845"/>
                    <a:pt x="221045" y="2118077"/>
                    <a:pt x="212562" y="2125500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09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4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4"/>
                  </a:cubicBezTo>
                  <a:cubicBezTo>
                    <a:pt x="413912" y="1658873"/>
                    <a:pt x="414123" y="1645652"/>
                    <a:pt x="413912" y="1632431"/>
                  </a:cubicBezTo>
                  <a:cubicBezTo>
                    <a:pt x="413912" y="1629320"/>
                    <a:pt x="413416" y="1625927"/>
                    <a:pt x="413912" y="1622745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5"/>
                    <a:pt x="460431" y="1245343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73" y="1254450"/>
                    <a:pt x="477964" y="1256366"/>
                    <a:pt x="479944" y="1258493"/>
                  </a:cubicBezTo>
                  <a:cubicBezTo>
                    <a:pt x="481711" y="1261110"/>
                    <a:pt x="480509" y="1265563"/>
                    <a:pt x="479944" y="1268957"/>
                  </a:cubicBezTo>
                  <a:cubicBezTo>
                    <a:pt x="479308" y="1282320"/>
                    <a:pt x="479308" y="1295682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4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5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7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402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699"/>
                    <a:pt x="543997" y="2186444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0"/>
                  </a:cubicBezTo>
                  <a:cubicBezTo>
                    <a:pt x="659024" y="2179940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79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19"/>
                    <a:pt x="648419" y="1994916"/>
                    <a:pt x="649126" y="1981482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6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8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4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7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4"/>
                    <a:pt x="682071" y="874516"/>
                    <a:pt x="683980" y="886040"/>
                  </a:cubicBezTo>
                  <a:cubicBezTo>
                    <a:pt x="686243" y="899756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704"/>
                    <a:pt x="736227" y="1062821"/>
                    <a:pt x="749447" y="1087963"/>
                  </a:cubicBezTo>
                  <a:cubicBezTo>
                    <a:pt x="752488" y="1094043"/>
                    <a:pt x="755598" y="1100053"/>
                    <a:pt x="758709" y="1106133"/>
                  </a:cubicBezTo>
                  <a:cubicBezTo>
                    <a:pt x="763022" y="1112475"/>
                    <a:pt x="766345" y="1119467"/>
                    <a:pt x="768536" y="1126848"/>
                  </a:cubicBezTo>
                  <a:cubicBezTo>
                    <a:pt x="768536" y="1133932"/>
                    <a:pt x="768112" y="1141017"/>
                    <a:pt x="767334" y="1148058"/>
                  </a:cubicBezTo>
                  <a:cubicBezTo>
                    <a:pt x="767334" y="1155128"/>
                    <a:pt x="767334" y="1162199"/>
                    <a:pt x="767334" y="1169269"/>
                  </a:cubicBezTo>
                  <a:cubicBezTo>
                    <a:pt x="767334" y="1185954"/>
                    <a:pt x="769243" y="1202640"/>
                    <a:pt x="768607" y="1219325"/>
                  </a:cubicBezTo>
                  <a:cubicBezTo>
                    <a:pt x="767687" y="1235191"/>
                    <a:pt x="768112" y="1251113"/>
                    <a:pt x="769880" y="1266907"/>
                  </a:cubicBezTo>
                  <a:cubicBezTo>
                    <a:pt x="771011" y="1275391"/>
                    <a:pt x="775959" y="1296955"/>
                    <a:pt x="789039" y="1287269"/>
                  </a:cubicBezTo>
                  <a:cubicBezTo>
                    <a:pt x="799502" y="1279563"/>
                    <a:pt x="799643" y="1259342"/>
                    <a:pt x="801411" y="1247676"/>
                  </a:cubicBezTo>
                  <a:cubicBezTo>
                    <a:pt x="802684" y="1259625"/>
                    <a:pt x="803461" y="1271573"/>
                    <a:pt x="805229" y="1283027"/>
                  </a:cubicBezTo>
                  <a:cubicBezTo>
                    <a:pt x="806501" y="1291299"/>
                    <a:pt x="807420" y="1305156"/>
                    <a:pt x="815056" y="1310459"/>
                  </a:cubicBezTo>
                  <a:cubicBezTo>
                    <a:pt x="835134" y="1324599"/>
                    <a:pt x="833650" y="1270442"/>
                    <a:pt x="833508" y="1262806"/>
                  </a:cubicBezTo>
                  <a:cubicBezTo>
                    <a:pt x="835417" y="1277901"/>
                    <a:pt x="839094" y="1292720"/>
                    <a:pt x="844537" y="1306924"/>
                  </a:cubicBezTo>
                  <a:cubicBezTo>
                    <a:pt x="846729" y="1311731"/>
                    <a:pt x="849839" y="1317812"/>
                    <a:pt x="855637" y="1318802"/>
                  </a:cubicBezTo>
                  <a:cubicBezTo>
                    <a:pt x="861434" y="1319791"/>
                    <a:pt x="865535" y="1314984"/>
                    <a:pt x="867161" y="1309893"/>
                  </a:cubicBezTo>
                  <a:cubicBezTo>
                    <a:pt x="871332" y="1296743"/>
                    <a:pt x="868362" y="1280694"/>
                    <a:pt x="867161" y="1267473"/>
                  </a:cubicBezTo>
                  <a:cubicBezTo>
                    <a:pt x="866454" y="1261392"/>
                    <a:pt x="865606" y="1255383"/>
                    <a:pt x="864827" y="1249302"/>
                  </a:cubicBezTo>
                  <a:cubicBezTo>
                    <a:pt x="869565" y="1261958"/>
                    <a:pt x="874584" y="1280977"/>
                    <a:pt x="886037" y="1289319"/>
                  </a:cubicBezTo>
                  <a:cubicBezTo>
                    <a:pt x="890420" y="1292847"/>
                    <a:pt x="896854" y="1292147"/>
                    <a:pt x="900318" y="1287771"/>
                  </a:cubicBezTo>
                  <a:cubicBezTo>
                    <a:pt x="901096" y="1286817"/>
                    <a:pt x="901733" y="1285742"/>
                    <a:pt x="902086" y="1284582"/>
                  </a:cubicBezTo>
                  <a:cubicBezTo>
                    <a:pt x="903924" y="1277873"/>
                    <a:pt x="903924" y="1270788"/>
                    <a:pt x="902086" y="1264079"/>
                  </a:cubicBezTo>
                  <a:cubicBezTo>
                    <a:pt x="898198" y="1239616"/>
                    <a:pt x="887027" y="1217416"/>
                    <a:pt x="882573" y="1193378"/>
                  </a:cubicBezTo>
                  <a:cubicBezTo>
                    <a:pt x="889502" y="1202109"/>
                    <a:pt x="899753" y="1207624"/>
                    <a:pt x="910852" y="1208649"/>
                  </a:cubicBezTo>
                  <a:cubicBezTo>
                    <a:pt x="919760" y="1209003"/>
                    <a:pt x="929164" y="1205043"/>
                    <a:pt x="924710" y="1194862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952047" y="4654743"/>
              <a:ext cx="926348" cy="2197066"/>
            </a:xfrm>
            <a:custGeom>
              <a:avLst/>
              <a:gdLst/>
              <a:ahLst/>
              <a:cxnLst/>
              <a:rect l="l" t="t" r="r" b="b"/>
              <a:pathLst>
                <a:path w="926348" h="2197066" extrusionOk="0">
                  <a:moveTo>
                    <a:pt x="493094" y="349844"/>
                  </a:moveTo>
                  <a:cubicBezTo>
                    <a:pt x="470612" y="340794"/>
                    <a:pt x="439928" y="340016"/>
                    <a:pt x="420415" y="356914"/>
                  </a:cubicBezTo>
                  <a:cubicBezTo>
                    <a:pt x="448695" y="348784"/>
                    <a:pt x="476551" y="351682"/>
                    <a:pt x="505254" y="356914"/>
                  </a:cubicBezTo>
                  <a:cubicBezTo>
                    <a:pt x="501437" y="354135"/>
                    <a:pt x="497406" y="351767"/>
                    <a:pt x="493094" y="349844"/>
                  </a:cubicBezTo>
                  <a:close/>
                  <a:moveTo>
                    <a:pt x="304045" y="1598707"/>
                  </a:moveTo>
                  <a:cubicBezTo>
                    <a:pt x="326881" y="1587536"/>
                    <a:pt x="354595" y="1590364"/>
                    <a:pt x="377643" y="1599485"/>
                  </a:cubicBezTo>
                  <a:cubicBezTo>
                    <a:pt x="356433" y="1574174"/>
                    <a:pt x="317691" y="1578274"/>
                    <a:pt x="296410" y="1601465"/>
                  </a:cubicBezTo>
                  <a:close/>
                  <a:moveTo>
                    <a:pt x="212844" y="869285"/>
                  </a:moveTo>
                  <a:cubicBezTo>
                    <a:pt x="198704" y="885192"/>
                    <a:pt x="181171" y="879466"/>
                    <a:pt x="162931" y="876355"/>
                  </a:cubicBezTo>
                  <a:cubicBezTo>
                    <a:pt x="172192" y="886083"/>
                    <a:pt x="185908" y="890219"/>
                    <a:pt x="198987" y="887243"/>
                  </a:cubicBezTo>
                  <a:cubicBezTo>
                    <a:pt x="210653" y="883722"/>
                    <a:pt x="218853" y="873293"/>
                    <a:pt x="219490" y="861154"/>
                  </a:cubicBezTo>
                  <a:cubicBezTo>
                    <a:pt x="217510" y="864031"/>
                    <a:pt x="215247" y="866746"/>
                    <a:pt x="212844" y="869285"/>
                  </a:cubicBezTo>
                  <a:close/>
                  <a:moveTo>
                    <a:pt x="351767" y="2090645"/>
                  </a:moveTo>
                  <a:cubicBezTo>
                    <a:pt x="351343" y="2087817"/>
                    <a:pt x="347455" y="2081242"/>
                    <a:pt x="348444" y="2078838"/>
                  </a:cubicBezTo>
                  <a:cubicBezTo>
                    <a:pt x="347808" y="2084847"/>
                    <a:pt x="348515" y="2090857"/>
                    <a:pt x="350565" y="2096513"/>
                  </a:cubicBezTo>
                  <a:cubicBezTo>
                    <a:pt x="352403" y="2104149"/>
                    <a:pt x="354877" y="2111572"/>
                    <a:pt x="356575" y="2119208"/>
                  </a:cubicBezTo>
                  <a:cubicBezTo>
                    <a:pt x="359615" y="2130379"/>
                    <a:pt x="360321" y="2142044"/>
                    <a:pt x="358695" y="2153498"/>
                  </a:cubicBezTo>
                  <a:cubicBezTo>
                    <a:pt x="356292" y="2165588"/>
                    <a:pt x="348020" y="2168062"/>
                    <a:pt x="336708" y="2168770"/>
                  </a:cubicBezTo>
                  <a:cubicBezTo>
                    <a:pt x="325397" y="2169476"/>
                    <a:pt x="314721" y="2167780"/>
                    <a:pt x="310409" y="2156892"/>
                  </a:cubicBezTo>
                  <a:cubicBezTo>
                    <a:pt x="306096" y="2146004"/>
                    <a:pt x="308994" y="2132005"/>
                    <a:pt x="311751" y="2120976"/>
                  </a:cubicBezTo>
                  <a:cubicBezTo>
                    <a:pt x="314085" y="2111572"/>
                    <a:pt x="317549" y="2102452"/>
                    <a:pt x="319670" y="2092695"/>
                  </a:cubicBezTo>
                  <a:cubicBezTo>
                    <a:pt x="320801" y="2087675"/>
                    <a:pt x="325680" y="2073394"/>
                    <a:pt x="322498" y="2068516"/>
                  </a:cubicBezTo>
                  <a:cubicBezTo>
                    <a:pt x="322498" y="2068516"/>
                    <a:pt x="320730" y="2076858"/>
                    <a:pt x="320377" y="2078272"/>
                  </a:cubicBezTo>
                  <a:cubicBezTo>
                    <a:pt x="319458" y="2082161"/>
                    <a:pt x="318044" y="2085908"/>
                    <a:pt x="316912" y="2089726"/>
                  </a:cubicBezTo>
                  <a:cubicBezTo>
                    <a:pt x="314296" y="2098493"/>
                    <a:pt x="310974" y="2106906"/>
                    <a:pt x="307934" y="2115461"/>
                  </a:cubicBezTo>
                  <a:cubicBezTo>
                    <a:pt x="301288" y="2134550"/>
                    <a:pt x="296340" y="2166861"/>
                    <a:pt x="322074" y="2173295"/>
                  </a:cubicBezTo>
                  <a:cubicBezTo>
                    <a:pt x="333032" y="2176052"/>
                    <a:pt x="344556" y="2174921"/>
                    <a:pt x="354737" y="2170113"/>
                  </a:cubicBezTo>
                  <a:cubicBezTo>
                    <a:pt x="365059" y="2163891"/>
                    <a:pt x="365765" y="2149610"/>
                    <a:pt x="364917" y="2138934"/>
                  </a:cubicBezTo>
                  <a:cubicBezTo>
                    <a:pt x="364139" y="2129813"/>
                    <a:pt x="362160" y="2120905"/>
                    <a:pt x="359191" y="2112280"/>
                  </a:cubicBezTo>
                  <a:cubicBezTo>
                    <a:pt x="356221" y="2105280"/>
                    <a:pt x="353747" y="2097998"/>
                    <a:pt x="351767" y="2090645"/>
                  </a:cubicBezTo>
                  <a:close/>
                  <a:moveTo>
                    <a:pt x="548239" y="1599556"/>
                  </a:moveTo>
                  <a:cubicBezTo>
                    <a:pt x="561035" y="1594373"/>
                    <a:pt x="574680" y="1591665"/>
                    <a:pt x="588466" y="1591566"/>
                  </a:cubicBezTo>
                  <a:cubicBezTo>
                    <a:pt x="603596" y="1591566"/>
                    <a:pt x="615474" y="1596940"/>
                    <a:pt x="629472" y="1601535"/>
                  </a:cubicBezTo>
                  <a:cubicBezTo>
                    <a:pt x="608050" y="1578345"/>
                    <a:pt x="569520" y="1574174"/>
                    <a:pt x="548239" y="1599556"/>
                  </a:cubicBezTo>
                  <a:close/>
                  <a:moveTo>
                    <a:pt x="610171" y="2094958"/>
                  </a:moveTo>
                  <a:cubicBezTo>
                    <a:pt x="608757" y="2089655"/>
                    <a:pt x="606919" y="2084564"/>
                    <a:pt x="605505" y="2079333"/>
                  </a:cubicBezTo>
                  <a:cubicBezTo>
                    <a:pt x="604515" y="2075939"/>
                    <a:pt x="603738" y="2072404"/>
                    <a:pt x="603242" y="2068869"/>
                  </a:cubicBezTo>
                  <a:cubicBezTo>
                    <a:pt x="600061" y="2073677"/>
                    <a:pt x="604940" y="2088099"/>
                    <a:pt x="605999" y="2093049"/>
                  </a:cubicBezTo>
                  <a:cubicBezTo>
                    <a:pt x="608121" y="2102169"/>
                    <a:pt x="611373" y="2110936"/>
                    <a:pt x="613706" y="2120057"/>
                  </a:cubicBezTo>
                  <a:cubicBezTo>
                    <a:pt x="616604" y="2131298"/>
                    <a:pt x="619715" y="2145721"/>
                    <a:pt x="615261" y="2156963"/>
                  </a:cubicBezTo>
                  <a:cubicBezTo>
                    <a:pt x="610807" y="2168204"/>
                    <a:pt x="599496" y="2169547"/>
                    <a:pt x="589032" y="2168840"/>
                  </a:cubicBezTo>
                  <a:cubicBezTo>
                    <a:pt x="578568" y="2168133"/>
                    <a:pt x="569378" y="2165730"/>
                    <a:pt x="567044" y="2153569"/>
                  </a:cubicBezTo>
                  <a:cubicBezTo>
                    <a:pt x="565418" y="2142328"/>
                    <a:pt x="566055" y="2130874"/>
                    <a:pt x="568953" y="2119915"/>
                  </a:cubicBezTo>
                  <a:cubicBezTo>
                    <a:pt x="570721" y="2112067"/>
                    <a:pt x="573266" y="2104431"/>
                    <a:pt x="575175" y="2096584"/>
                  </a:cubicBezTo>
                  <a:cubicBezTo>
                    <a:pt x="577296" y="2090928"/>
                    <a:pt x="578003" y="2084847"/>
                    <a:pt x="577225" y="2078908"/>
                  </a:cubicBezTo>
                  <a:cubicBezTo>
                    <a:pt x="578286" y="2081242"/>
                    <a:pt x="573974" y="2090786"/>
                    <a:pt x="573195" y="2093614"/>
                  </a:cubicBezTo>
                  <a:cubicBezTo>
                    <a:pt x="571004" y="2101109"/>
                    <a:pt x="567893" y="2108320"/>
                    <a:pt x="565489" y="2115744"/>
                  </a:cubicBezTo>
                  <a:cubicBezTo>
                    <a:pt x="560682" y="2130874"/>
                    <a:pt x="554107" y="2160285"/>
                    <a:pt x="571004" y="2170466"/>
                  </a:cubicBezTo>
                  <a:cubicBezTo>
                    <a:pt x="580831" y="2175062"/>
                    <a:pt x="591931" y="2176264"/>
                    <a:pt x="602535" y="2173860"/>
                  </a:cubicBezTo>
                  <a:cubicBezTo>
                    <a:pt x="612716" y="2172092"/>
                    <a:pt x="620635" y="2164033"/>
                    <a:pt x="622331" y="2153852"/>
                  </a:cubicBezTo>
                  <a:cubicBezTo>
                    <a:pt x="626644" y="2132642"/>
                    <a:pt x="615120" y="2114330"/>
                    <a:pt x="610171" y="2094887"/>
                  </a:cubicBezTo>
                  <a:close/>
                  <a:moveTo>
                    <a:pt x="752205" y="878900"/>
                  </a:moveTo>
                  <a:cubicBezTo>
                    <a:pt x="743155" y="881502"/>
                    <a:pt x="733469" y="881254"/>
                    <a:pt x="724561" y="878193"/>
                  </a:cubicBezTo>
                  <a:cubicBezTo>
                    <a:pt x="716997" y="874375"/>
                    <a:pt x="710634" y="868493"/>
                    <a:pt x="706251" y="861225"/>
                  </a:cubicBezTo>
                  <a:cubicBezTo>
                    <a:pt x="706957" y="873357"/>
                    <a:pt x="715159" y="883778"/>
                    <a:pt x="726753" y="887313"/>
                  </a:cubicBezTo>
                  <a:cubicBezTo>
                    <a:pt x="739833" y="890290"/>
                    <a:pt x="753548" y="886154"/>
                    <a:pt x="762810" y="876425"/>
                  </a:cubicBezTo>
                  <a:cubicBezTo>
                    <a:pt x="759204" y="876779"/>
                    <a:pt x="755811" y="877910"/>
                    <a:pt x="752205" y="878405"/>
                  </a:cubicBezTo>
                  <a:close/>
                  <a:moveTo>
                    <a:pt x="924710" y="1194863"/>
                  </a:moveTo>
                  <a:cubicBezTo>
                    <a:pt x="922376" y="1190628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93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5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6"/>
                    <a:pt x="635835" y="462259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1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6"/>
                    <a:pt x="618726" y="203281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5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8"/>
                  </a:cubicBezTo>
                  <a:cubicBezTo>
                    <a:pt x="304258" y="96876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90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4"/>
                  </a:cubicBezTo>
                  <a:cubicBezTo>
                    <a:pt x="268202" y="470319"/>
                    <a:pt x="246709" y="481645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7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7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7"/>
                    <a:pt x="93010" y="1077570"/>
                  </a:cubicBezTo>
                  <a:cubicBezTo>
                    <a:pt x="92374" y="1080751"/>
                    <a:pt x="91808" y="1083933"/>
                    <a:pt x="91242" y="1087115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6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5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3"/>
                    <a:pt x="119946" y="1283381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7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7"/>
                    <a:pt x="228115" y="947904"/>
                  </a:cubicBezTo>
                  <a:cubicBezTo>
                    <a:pt x="235821" y="920819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3"/>
                    <a:pt x="278876" y="732407"/>
                  </a:cubicBezTo>
                  <a:cubicBezTo>
                    <a:pt x="279655" y="777373"/>
                    <a:pt x="280362" y="822410"/>
                    <a:pt x="280079" y="867446"/>
                  </a:cubicBezTo>
                  <a:cubicBezTo>
                    <a:pt x="279230" y="893775"/>
                    <a:pt x="277039" y="920041"/>
                    <a:pt x="273433" y="946137"/>
                  </a:cubicBezTo>
                  <a:cubicBezTo>
                    <a:pt x="270322" y="973003"/>
                    <a:pt x="267141" y="999728"/>
                    <a:pt x="263959" y="1026524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7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2"/>
                  </a:cubicBezTo>
                  <a:cubicBezTo>
                    <a:pt x="26629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4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9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3"/>
                  </a:lnTo>
                  <a:cubicBezTo>
                    <a:pt x="249042" y="2108603"/>
                    <a:pt x="249395" y="2108250"/>
                    <a:pt x="242326" y="2110300"/>
                  </a:cubicBezTo>
                  <a:cubicBezTo>
                    <a:pt x="231296" y="2112845"/>
                    <a:pt x="221045" y="2118077"/>
                    <a:pt x="212562" y="2125501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10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5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5"/>
                  </a:cubicBezTo>
                  <a:cubicBezTo>
                    <a:pt x="413912" y="1658874"/>
                    <a:pt x="414123" y="1645653"/>
                    <a:pt x="413912" y="1632432"/>
                  </a:cubicBezTo>
                  <a:cubicBezTo>
                    <a:pt x="413912" y="1629321"/>
                    <a:pt x="413416" y="1625927"/>
                    <a:pt x="413912" y="1622746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6"/>
                    <a:pt x="460431" y="1245344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02" y="1254471"/>
                    <a:pt x="477964" y="1256387"/>
                    <a:pt x="479944" y="1258494"/>
                  </a:cubicBezTo>
                  <a:cubicBezTo>
                    <a:pt x="481711" y="1261110"/>
                    <a:pt x="480509" y="1265564"/>
                    <a:pt x="479944" y="1268957"/>
                  </a:cubicBezTo>
                  <a:cubicBezTo>
                    <a:pt x="479308" y="1282320"/>
                    <a:pt x="479308" y="1295683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5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6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8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395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700"/>
                    <a:pt x="543997" y="2186445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1"/>
                  </a:cubicBezTo>
                  <a:cubicBezTo>
                    <a:pt x="659024" y="2179941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80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20"/>
                    <a:pt x="648419" y="1994916"/>
                    <a:pt x="649126" y="1981483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7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9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5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8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5"/>
                    <a:pt x="682071" y="874516"/>
                    <a:pt x="683980" y="886041"/>
                  </a:cubicBezTo>
                  <a:cubicBezTo>
                    <a:pt x="686243" y="899757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605"/>
                    <a:pt x="736227" y="1062631"/>
                    <a:pt x="749447" y="1087680"/>
                  </a:cubicBezTo>
                  <a:cubicBezTo>
                    <a:pt x="752488" y="1093760"/>
                    <a:pt x="755598" y="1099770"/>
                    <a:pt x="758709" y="1105850"/>
                  </a:cubicBezTo>
                  <a:cubicBezTo>
                    <a:pt x="763022" y="1112192"/>
                    <a:pt x="766345" y="1119185"/>
                    <a:pt x="768536" y="1126565"/>
                  </a:cubicBezTo>
                  <a:cubicBezTo>
                    <a:pt x="768536" y="1133650"/>
                    <a:pt x="768112" y="1140734"/>
                    <a:pt x="767334" y="1147776"/>
                  </a:cubicBezTo>
                  <a:cubicBezTo>
                    <a:pt x="767334" y="1154846"/>
                    <a:pt x="767334" y="1161916"/>
                    <a:pt x="767334" y="1168986"/>
                  </a:cubicBezTo>
                  <a:cubicBezTo>
                    <a:pt x="767334" y="1185672"/>
                    <a:pt x="769243" y="1202357"/>
                    <a:pt x="768607" y="1219043"/>
                  </a:cubicBezTo>
                  <a:cubicBezTo>
                    <a:pt x="767687" y="1234908"/>
                    <a:pt x="768112" y="1250830"/>
                    <a:pt x="769880" y="1266624"/>
                  </a:cubicBezTo>
                  <a:cubicBezTo>
                    <a:pt x="771011" y="1275108"/>
                    <a:pt x="775959" y="1296672"/>
                    <a:pt x="789039" y="1286986"/>
                  </a:cubicBezTo>
                  <a:cubicBezTo>
                    <a:pt x="799502" y="1279280"/>
                    <a:pt x="799643" y="1259060"/>
                    <a:pt x="801411" y="1247394"/>
                  </a:cubicBezTo>
                  <a:cubicBezTo>
                    <a:pt x="802684" y="1259342"/>
                    <a:pt x="803461" y="1271291"/>
                    <a:pt x="805229" y="1282744"/>
                  </a:cubicBezTo>
                  <a:cubicBezTo>
                    <a:pt x="806501" y="1291016"/>
                    <a:pt x="807420" y="1304874"/>
                    <a:pt x="815056" y="1310176"/>
                  </a:cubicBezTo>
                  <a:cubicBezTo>
                    <a:pt x="835134" y="1324316"/>
                    <a:pt x="833650" y="1270159"/>
                    <a:pt x="833508" y="1262524"/>
                  </a:cubicBezTo>
                  <a:cubicBezTo>
                    <a:pt x="835417" y="1277619"/>
                    <a:pt x="839094" y="1292437"/>
                    <a:pt x="844537" y="1306641"/>
                  </a:cubicBezTo>
                  <a:cubicBezTo>
                    <a:pt x="846729" y="1311449"/>
                    <a:pt x="849839" y="1317529"/>
                    <a:pt x="855637" y="1318519"/>
                  </a:cubicBezTo>
                  <a:cubicBezTo>
                    <a:pt x="861434" y="1319509"/>
                    <a:pt x="865535" y="1314701"/>
                    <a:pt x="867161" y="1309611"/>
                  </a:cubicBezTo>
                  <a:cubicBezTo>
                    <a:pt x="871332" y="1296460"/>
                    <a:pt x="868362" y="1280411"/>
                    <a:pt x="867161" y="1267190"/>
                  </a:cubicBezTo>
                  <a:cubicBezTo>
                    <a:pt x="866454" y="1261110"/>
                    <a:pt x="865606" y="1255100"/>
                    <a:pt x="864827" y="1249020"/>
                  </a:cubicBezTo>
                  <a:cubicBezTo>
                    <a:pt x="869565" y="1261675"/>
                    <a:pt x="874584" y="1280694"/>
                    <a:pt x="886037" y="1289037"/>
                  </a:cubicBezTo>
                  <a:cubicBezTo>
                    <a:pt x="890420" y="1292564"/>
                    <a:pt x="896854" y="1291864"/>
                    <a:pt x="900318" y="1287488"/>
                  </a:cubicBezTo>
                  <a:cubicBezTo>
                    <a:pt x="901096" y="1286534"/>
                    <a:pt x="901733" y="1285459"/>
                    <a:pt x="902086" y="1284299"/>
                  </a:cubicBezTo>
                  <a:cubicBezTo>
                    <a:pt x="903924" y="1277590"/>
                    <a:pt x="903924" y="1270506"/>
                    <a:pt x="902086" y="1263796"/>
                  </a:cubicBezTo>
                  <a:cubicBezTo>
                    <a:pt x="898198" y="1239334"/>
                    <a:pt x="887027" y="1217133"/>
                    <a:pt x="882573" y="1193095"/>
                  </a:cubicBezTo>
                  <a:cubicBezTo>
                    <a:pt x="889502" y="1201827"/>
                    <a:pt x="899753" y="1207342"/>
                    <a:pt x="910852" y="1208367"/>
                  </a:cubicBezTo>
                  <a:cubicBezTo>
                    <a:pt x="919760" y="1208720"/>
                    <a:pt x="929164" y="1204761"/>
                    <a:pt x="924710" y="1194580"/>
                  </a:cubicBezTo>
                  <a:close/>
                  <a:moveTo>
                    <a:pt x="914953" y="1199882"/>
                  </a:moveTo>
                  <a:cubicBezTo>
                    <a:pt x="904560" y="1201933"/>
                    <a:pt x="894945" y="1194226"/>
                    <a:pt x="888512" y="1187015"/>
                  </a:cubicBezTo>
                  <a:cubicBezTo>
                    <a:pt x="884906" y="1182844"/>
                    <a:pt x="882502" y="1177117"/>
                    <a:pt x="878826" y="1173299"/>
                  </a:cubicBezTo>
                  <a:cubicBezTo>
                    <a:pt x="877412" y="1171256"/>
                    <a:pt x="874584" y="1170768"/>
                    <a:pt x="872534" y="1172210"/>
                  </a:cubicBezTo>
                  <a:cubicBezTo>
                    <a:pt x="871190" y="1173151"/>
                    <a:pt x="870484" y="1174720"/>
                    <a:pt x="870625" y="1176339"/>
                  </a:cubicBezTo>
                  <a:cubicBezTo>
                    <a:pt x="870908" y="1179881"/>
                    <a:pt x="871615" y="1183388"/>
                    <a:pt x="872605" y="1186803"/>
                  </a:cubicBezTo>
                  <a:cubicBezTo>
                    <a:pt x="873665" y="1192812"/>
                    <a:pt x="874796" y="1198822"/>
                    <a:pt x="875857" y="1204832"/>
                  </a:cubicBezTo>
                  <a:cubicBezTo>
                    <a:pt x="878967" y="1221517"/>
                    <a:pt x="887027" y="1237283"/>
                    <a:pt x="891128" y="1253898"/>
                  </a:cubicBezTo>
                  <a:cubicBezTo>
                    <a:pt x="891906" y="1257080"/>
                    <a:pt x="898198" y="1282178"/>
                    <a:pt x="892825" y="1283098"/>
                  </a:cubicBezTo>
                  <a:cubicBezTo>
                    <a:pt x="887452" y="1284017"/>
                    <a:pt x="878685" y="1261887"/>
                    <a:pt x="876988" y="1257504"/>
                  </a:cubicBezTo>
                  <a:cubicBezTo>
                    <a:pt x="873736" y="1249585"/>
                    <a:pt x="870908" y="1241525"/>
                    <a:pt x="867797" y="1233536"/>
                  </a:cubicBezTo>
                  <a:cubicBezTo>
                    <a:pt x="866171" y="1229223"/>
                    <a:pt x="864191" y="1220457"/>
                    <a:pt x="858747" y="1219891"/>
                  </a:cubicBezTo>
                  <a:cubicBezTo>
                    <a:pt x="848496" y="1218760"/>
                    <a:pt x="854718" y="1243010"/>
                    <a:pt x="855566" y="1249090"/>
                  </a:cubicBezTo>
                  <a:cubicBezTo>
                    <a:pt x="858111" y="1264312"/>
                    <a:pt x="859596" y="1279690"/>
                    <a:pt x="860020" y="1295117"/>
                  </a:cubicBezTo>
                  <a:cubicBezTo>
                    <a:pt x="860020" y="1297167"/>
                    <a:pt x="860020" y="1309611"/>
                    <a:pt x="857617" y="1310176"/>
                  </a:cubicBezTo>
                  <a:cubicBezTo>
                    <a:pt x="855212" y="1310742"/>
                    <a:pt x="853234" y="1305227"/>
                    <a:pt x="852385" y="1303106"/>
                  </a:cubicBezTo>
                  <a:cubicBezTo>
                    <a:pt x="848213" y="1291985"/>
                    <a:pt x="845174" y="1280439"/>
                    <a:pt x="843477" y="1268675"/>
                  </a:cubicBezTo>
                  <a:cubicBezTo>
                    <a:pt x="841850" y="1259908"/>
                    <a:pt x="840366" y="1251141"/>
                    <a:pt x="838598" y="1242445"/>
                  </a:cubicBezTo>
                  <a:cubicBezTo>
                    <a:pt x="838175" y="1238103"/>
                    <a:pt x="836973" y="1233883"/>
                    <a:pt x="834993" y="1230001"/>
                  </a:cubicBezTo>
                  <a:cubicBezTo>
                    <a:pt x="833579" y="1227435"/>
                    <a:pt x="830326" y="1226501"/>
                    <a:pt x="827781" y="1227909"/>
                  </a:cubicBezTo>
                  <a:cubicBezTo>
                    <a:pt x="826651" y="1228524"/>
                    <a:pt x="825802" y="1229513"/>
                    <a:pt x="825378" y="1230708"/>
                  </a:cubicBezTo>
                  <a:cubicBezTo>
                    <a:pt x="823893" y="1235926"/>
                    <a:pt x="823540" y="1241391"/>
                    <a:pt x="824317" y="1246757"/>
                  </a:cubicBezTo>
                  <a:cubicBezTo>
                    <a:pt x="824317" y="1253827"/>
                    <a:pt x="824671" y="1260897"/>
                    <a:pt x="824742" y="1267967"/>
                  </a:cubicBezTo>
                  <a:cubicBezTo>
                    <a:pt x="824813" y="1275038"/>
                    <a:pt x="824742" y="1281047"/>
                    <a:pt x="824246" y="1287623"/>
                  </a:cubicBezTo>
                  <a:cubicBezTo>
                    <a:pt x="824246" y="1289814"/>
                    <a:pt x="823469" y="1302894"/>
                    <a:pt x="820146" y="1303460"/>
                  </a:cubicBezTo>
                  <a:cubicBezTo>
                    <a:pt x="815904" y="1300066"/>
                    <a:pt x="815198" y="1289319"/>
                    <a:pt x="814419" y="1284583"/>
                  </a:cubicBezTo>
                  <a:cubicBezTo>
                    <a:pt x="813218" y="1277159"/>
                    <a:pt x="812440" y="1269735"/>
                    <a:pt x="811733" y="1262241"/>
                  </a:cubicBezTo>
                  <a:cubicBezTo>
                    <a:pt x="811238" y="1253276"/>
                    <a:pt x="810177" y="1244346"/>
                    <a:pt x="808552" y="1235516"/>
                  </a:cubicBezTo>
                  <a:cubicBezTo>
                    <a:pt x="807491" y="1230779"/>
                    <a:pt x="803814" y="1223850"/>
                    <a:pt x="798017" y="1228446"/>
                  </a:cubicBezTo>
                  <a:cubicBezTo>
                    <a:pt x="793563" y="1232052"/>
                    <a:pt x="793351" y="1241667"/>
                    <a:pt x="792574" y="1246757"/>
                  </a:cubicBezTo>
                  <a:cubicBezTo>
                    <a:pt x="791796" y="1251848"/>
                    <a:pt x="789534" y="1280623"/>
                    <a:pt x="783029" y="1280411"/>
                  </a:cubicBezTo>
                  <a:cubicBezTo>
                    <a:pt x="779424" y="1279916"/>
                    <a:pt x="778505" y="1264716"/>
                    <a:pt x="778221" y="1261887"/>
                  </a:cubicBezTo>
                  <a:cubicBezTo>
                    <a:pt x="777302" y="1252491"/>
                    <a:pt x="776949" y="1243046"/>
                    <a:pt x="777162" y="1233607"/>
                  </a:cubicBezTo>
                  <a:cubicBezTo>
                    <a:pt x="777162" y="1225618"/>
                    <a:pt x="777868" y="1217699"/>
                    <a:pt x="777868" y="1209781"/>
                  </a:cubicBezTo>
                  <a:cubicBezTo>
                    <a:pt x="777868" y="1200307"/>
                    <a:pt x="776808" y="1190691"/>
                    <a:pt x="776525" y="1181500"/>
                  </a:cubicBezTo>
                  <a:cubicBezTo>
                    <a:pt x="775818" y="1163846"/>
                    <a:pt x="776030" y="1146171"/>
                    <a:pt x="777232" y="1128545"/>
                  </a:cubicBezTo>
                  <a:cubicBezTo>
                    <a:pt x="777656" y="1122394"/>
                    <a:pt x="773414" y="1117587"/>
                    <a:pt x="770728" y="1112001"/>
                  </a:cubicBezTo>
                  <a:cubicBezTo>
                    <a:pt x="766557" y="1103517"/>
                    <a:pt x="762385" y="1094892"/>
                    <a:pt x="758285" y="1086337"/>
                  </a:cubicBezTo>
                  <a:cubicBezTo>
                    <a:pt x="750225" y="1069439"/>
                    <a:pt x="741953" y="1052471"/>
                    <a:pt x="734954" y="1035149"/>
                  </a:cubicBezTo>
                  <a:cubicBezTo>
                    <a:pt x="728732" y="1018711"/>
                    <a:pt x="723430" y="1001927"/>
                    <a:pt x="719117" y="984881"/>
                  </a:cubicBezTo>
                  <a:cubicBezTo>
                    <a:pt x="708160" y="948448"/>
                    <a:pt x="700241" y="911182"/>
                    <a:pt x="695363" y="873456"/>
                  </a:cubicBezTo>
                  <a:cubicBezTo>
                    <a:pt x="695292" y="864350"/>
                    <a:pt x="694585" y="855250"/>
                    <a:pt x="693313" y="846236"/>
                  </a:cubicBezTo>
                  <a:cubicBezTo>
                    <a:pt x="692394" y="842701"/>
                    <a:pt x="690979" y="839166"/>
                    <a:pt x="689848" y="835702"/>
                  </a:cubicBezTo>
                  <a:lnTo>
                    <a:pt x="675002" y="791230"/>
                  </a:lnTo>
                  <a:lnTo>
                    <a:pt x="657468" y="738488"/>
                  </a:lnTo>
                  <a:cubicBezTo>
                    <a:pt x="654146" y="728378"/>
                    <a:pt x="649550" y="717984"/>
                    <a:pt x="647217" y="707591"/>
                  </a:cubicBezTo>
                  <a:cubicBezTo>
                    <a:pt x="646086" y="697113"/>
                    <a:pt x="646086" y="686536"/>
                    <a:pt x="647217" y="676059"/>
                  </a:cubicBezTo>
                  <a:cubicBezTo>
                    <a:pt x="647359" y="669964"/>
                    <a:pt x="648489" y="663941"/>
                    <a:pt x="650682" y="658242"/>
                  </a:cubicBezTo>
                  <a:cubicBezTo>
                    <a:pt x="652024" y="654778"/>
                    <a:pt x="660720" y="641344"/>
                    <a:pt x="651247" y="644597"/>
                  </a:cubicBezTo>
                  <a:cubicBezTo>
                    <a:pt x="637814" y="649122"/>
                    <a:pt x="632441" y="664464"/>
                    <a:pt x="632229" y="677190"/>
                  </a:cubicBezTo>
                  <a:cubicBezTo>
                    <a:pt x="631734" y="699531"/>
                    <a:pt x="631310" y="721944"/>
                    <a:pt x="631027" y="744285"/>
                  </a:cubicBezTo>
                  <a:cubicBezTo>
                    <a:pt x="630602" y="774333"/>
                    <a:pt x="630037" y="804452"/>
                    <a:pt x="629825" y="834499"/>
                  </a:cubicBezTo>
                  <a:cubicBezTo>
                    <a:pt x="629613" y="871406"/>
                    <a:pt x="631663" y="908283"/>
                    <a:pt x="635976" y="944934"/>
                  </a:cubicBezTo>
                  <a:cubicBezTo>
                    <a:pt x="640148" y="982194"/>
                    <a:pt x="645025" y="1019312"/>
                    <a:pt x="649479" y="1056501"/>
                  </a:cubicBezTo>
                  <a:cubicBezTo>
                    <a:pt x="658387" y="1131444"/>
                    <a:pt x="658600" y="1207377"/>
                    <a:pt x="657964" y="1282744"/>
                  </a:cubicBezTo>
                  <a:cubicBezTo>
                    <a:pt x="657327" y="1358111"/>
                    <a:pt x="647783" y="1431216"/>
                    <a:pt x="644742" y="1505806"/>
                  </a:cubicBezTo>
                  <a:cubicBezTo>
                    <a:pt x="643965" y="1524047"/>
                    <a:pt x="643612" y="1542358"/>
                    <a:pt x="643965" y="1560670"/>
                  </a:cubicBezTo>
                  <a:cubicBezTo>
                    <a:pt x="644035" y="1569578"/>
                    <a:pt x="644531" y="1578479"/>
                    <a:pt x="645591" y="1587324"/>
                  </a:cubicBezTo>
                  <a:cubicBezTo>
                    <a:pt x="646722" y="1595667"/>
                    <a:pt x="649409" y="1603656"/>
                    <a:pt x="651247" y="1611857"/>
                  </a:cubicBezTo>
                  <a:cubicBezTo>
                    <a:pt x="658882" y="1647979"/>
                    <a:pt x="661639" y="1684941"/>
                    <a:pt x="659590" y="1721797"/>
                  </a:cubicBezTo>
                  <a:cubicBezTo>
                    <a:pt x="657893" y="1759552"/>
                    <a:pt x="651742" y="1797165"/>
                    <a:pt x="648066" y="1834919"/>
                  </a:cubicBezTo>
                  <a:cubicBezTo>
                    <a:pt x="644389" y="1872674"/>
                    <a:pt x="640996" y="1909297"/>
                    <a:pt x="638804" y="1946627"/>
                  </a:cubicBezTo>
                  <a:cubicBezTo>
                    <a:pt x="637602" y="1965221"/>
                    <a:pt x="636400" y="1983886"/>
                    <a:pt x="635693" y="2002551"/>
                  </a:cubicBezTo>
                  <a:cubicBezTo>
                    <a:pt x="635127" y="2017540"/>
                    <a:pt x="632512" y="2035569"/>
                    <a:pt x="636400" y="2050275"/>
                  </a:cubicBezTo>
                  <a:cubicBezTo>
                    <a:pt x="638662" y="2056355"/>
                    <a:pt x="641561" y="2062223"/>
                    <a:pt x="644955" y="2067808"/>
                  </a:cubicBezTo>
                  <a:cubicBezTo>
                    <a:pt x="647288" y="2072333"/>
                    <a:pt x="649479" y="2076858"/>
                    <a:pt x="652024" y="2081454"/>
                  </a:cubicBezTo>
                  <a:lnTo>
                    <a:pt x="663478" y="2105068"/>
                  </a:lnTo>
                  <a:cubicBezTo>
                    <a:pt x="665599" y="2109522"/>
                    <a:pt x="667225" y="2115744"/>
                    <a:pt x="671891" y="2118006"/>
                  </a:cubicBezTo>
                  <a:cubicBezTo>
                    <a:pt x="678961" y="2121258"/>
                    <a:pt x="687021" y="2121753"/>
                    <a:pt x="694020" y="2125076"/>
                  </a:cubicBezTo>
                  <a:cubicBezTo>
                    <a:pt x="701584" y="2127480"/>
                    <a:pt x="707735" y="2132995"/>
                    <a:pt x="711058" y="2140206"/>
                  </a:cubicBezTo>
                  <a:cubicBezTo>
                    <a:pt x="714523" y="2152084"/>
                    <a:pt x="699817" y="2169971"/>
                    <a:pt x="688434" y="2171951"/>
                  </a:cubicBezTo>
                  <a:cubicBezTo>
                    <a:pt x="674295" y="2174496"/>
                    <a:pt x="657398" y="2166790"/>
                    <a:pt x="643541" y="2171951"/>
                  </a:cubicBezTo>
                  <a:cubicBezTo>
                    <a:pt x="635764" y="2174850"/>
                    <a:pt x="628694" y="2180082"/>
                    <a:pt x="620635" y="2182910"/>
                  </a:cubicBezTo>
                  <a:cubicBezTo>
                    <a:pt x="612363" y="2186021"/>
                    <a:pt x="603596" y="2187647"/>
                    <a:pt x="594759" y="2187647"/>
                  </a:cubicBezTo>
                  <a:cubicBezTo>
                    <a:pt x="579276" y="2187647"/>
                    <a:pt x="561106" y="2184041"/>
                    <a:pt x="555380" y="2167568"/>
                  </a:cubicBezTo>
                  <a:cubicBezTo>
                    <a:pt x="549653" y="2151094"/>
                    <a:pt x="554461" y="2132853"/>
                    <a:pt x="557006" y="2116097"/>
                  </a:cubicBezTo>
                  <a:cubicBezTo>
                    <a:pt x="559692" y="2097998"/>
                    <a:pt x="562308" y="2079333"/>
                    <a:pt x="563227" y="2061092"/>
                  </a:cubicBezTo>
                  <a:cubicBezTo>
                    <a:pt x="563793" y="2042568"/>
                    <a:pt x="563015" y="2024044"/>
                    <a:pt x="561035" y="2005662"/>
                  </a:cubicBezTo>
                  <a:cubicBezTo>
                    <a:pt x="557854" y="1968049"/>
                    <a:pt x="552693" y="1930578"/>
                    <a:pt x="546895" y="1893177"/>
                  </a:cubicBezTo>
                  <a:cubicBezTo>
                    <a:pt x="536291" y="1818319"/>
                    <a:pt x="529504" y="1742972"/>
                    <a:pt x="526534" y="1667428"/>
                  </a:cubicBezTo>
                  <a:cubicBezTo>
                    <a:pt x="526110" y="1658661"/>
                    <a:pt x="525757" y="1649895"/>
                    <a:pt x="525686" y="1641128"/>
                  </a:cubicBezTo>
                  <a:cubicBezTo>
                    <a:pt x="526605" y="1633259"/>
                    <a:pt x="526605" y="1625312"/>
                    <a:pt x="525686" y="1617443"/>
                  </a:cubicBezTo>
                  <a:cubicBezTo>
                    <a:pt x="521656" y="1602171"/>
                    <a:pt x="517202" y="1587465"/>
                    <a:pt x="514516" y="1571841"/>
                  </a:cubicBezTo>
                  <a:cubicBezTo>
                    <a:pt x="509566" y="1541729"/>
                    <a:pt x="506173" y="1511377"/>
                    <a:pt x="504335" y="1480919"/>
                  </a:cubicBezTo>
                  <a:cubicBezTo>
                    <a:pt x="500870" y="1429095"/>
                    <a:pt x="497265" y="1377271"/>
                    <a:pt x="493942" y="1325377"/>
                  </a:cubicBezTo>
                  <a:cubicBezTo>
                    <a:pt x="492670" y="1304944"/>
                    <a:pt x="491256" y="1284653"/>
                    <a:pt x="488357" y="1264432"/>
                  </a:cubicBezTo>
                  <a:cubicBezTo>
                    <a:pt x="529998" y="1288400"/>
                    <a:pt x="605576" y="1277300"/>
                    <a:pt x="616958" y="1222860"/>
                  </a:cubicBezTo>
                  <a:cubicBezTo>
                    <a:pt x="594193" y="1267119"/>
                    <a:pt x="525050" y="1275250"/>
                    <a:pt x="488287" y="1244849"/>
                  </a:cubicBezTo>
                  <a:cubicBezTo>
                    <a:pt x="479590" y="1237778"/>
                    <a:pt x="470965" y="1228022"/>
                    <a:pt x="470682" y="1216568"/>
                  </a:cubicBezTo>
                  <a:cubicBezTo>
                    <a:pt x="470682" y="1201650"/>
                    <a:pt x="469904" y="1186732"/>
                    <a:pt x="469339" y="1171814"/>
                  </a:cubicBezTo>
                  <a:cubicBezTo>
                    <a:pt x="468137" y="1143534"/>
                    <a:pt x="466369" y="1114758"/>
                    <a:pt x="463047" y="1086407"/>
                  </a:cubicBezTo>
                  <a:cubicBezTo>
                    <a:pt x="459795" y="1114688"/>
                    <a:pt x="458028" y="1142968"/>
                    <a:pt x="456825" y="1171814"/>
                  </a:cubicBezTo>
                  <a:cubicBezTo>
                    <a:pt x="456189" y="1186732"/>
                    <a:pt x="455765" y="1201650"/>
                    <a:pt x="455412" y="1216568"/>
                  </a:cubicBezTo>
                  <a:cubicBezTo>
                    <a:pt x="455412" y="1228234"/>
                    <a:pt x="446574" y="1237778"/>
                    <a:pt x="437808" y="1244849"/>
                  </a:cubicBezTo>
                  <a:cubicBezTo>
                    <a:pt x="400691" y="1275250"/>
                    <a:pt x="331760" y="1267119"/>
                    <a:pt x="309206" y="1222860"/>
                  </a:cubicBezTo>
                  <a:cubicBezTo>
                    <a:pt x="320589" y="1277300"/>
                    <a:pt x="396166" y="1288400"/>
                    <a:pt x="437808" y="1264432"/>
                  </a:cubicBezTo>
                  <a:cubicBezTo>
                    <a:pt x="433424" y="1294622"/>
                    <a:pt x="432364" y="1325023"/>
                    <a:pt x="430313" y="1355425"/>
                  </a:cubicBezTo>
                  <a:cubicBezTo>
                    <a:pt x="428404" y="1383140"/>
                    <a:pt x="426566" y="1410876"/>
                    <a:pt x="424658" y="1438640"/>
                  </a:cubicBezTo>
                  <a:cubicBezTo>
                    <a:pt x="422537" y="1484122"/>
                    <a:pt x="418083" y="1529456"/>
                    <a:pt x="411154" y="1574457"/>
                  </a:cubicBezTo>
                  <a:cubicBezTo>
                    <a:pt x="409740" y="1582658"/>
                    <a:pt x="408043" y="1590859"/>
                    <a:pt x="406064" y="1598919"/>
                  </a:cubicBezTo>
                  <a:cubicBezTo>
                    <a:pt x="404437" y="1605565"/>
                    <a:pt x="401185" y="1612282"/>
                    <a:pt x="400054" y="1618998"/>
                  </a:cubicBezTo>
                  <a:cubicBezTo>
                    <a:pt x="399489" y="1626811"/>
                    <a:pt x="399489" y="1634659"/>
                    <a:pt x="400054" y="1642471"/>
                  </a:cubicBezTo>
                  <a:cubicBezTo>
                    <a:pt x="400054" y="1652652"/>
                    <a:pt x="399489" y="1662833"/>
                    <a:pt x="398994" y="1672943"/>
                  </a:cubicBezTo>
                  <a:cubicBezTo>
                    <a:pt x="397227" y="1710061"/>
                    <a:pt x="394611" y="1747109"/>
                    <a:pt x="391500" y="1784085"/>
                  </a:cubicBezTo>
                  <a:cubicBezTo>
                    <a:pt x="385137" y="1860089"/>
                    <a:pt x="370926" y="1935032"/>
                    <a:pt x="364634" y="2011036"/>
                  </a:cubicBezTo>
                  <a:cubicBezTo>
                    <a:pt x="362726" y="2028994"/>
                    <a:pt x="362230" y="2047164"/>
                    <a:pt x="363150" y="2065192"/>
                  </a:cubicBezTo>
                  <a:cubicBezTo>
                    <a:pt x="364493" y="2083009"/>
                    <a:pt x="366755" y="2101109"/>
                    <a:pt x="369583" y="2118713"/>
                  </a:cubicBezTo>
                  <a:cubicBezTo>
                    <a:pt x="372199" y="2135187"/>
                    <a:pt x="377218" y="2154629"/>
                    <a:pt x="369583" y="2170537"/>
                  </a:cubicBezTo>
                  <a:cubicBezTo>
                    <a:pt x="361947" y="2186445"/>
                    <a:pt x="342788" y="2188283"/>
                    <a:pt x="327729" y="2187647"/>
                  </a:cubicBezTo>
                  <a:cubicBezTo>
                    <a:pt x="319246" y="2187081"/>
                    <a:pt x="310974" y="2185172"/>
                    <a:pt x="303126" y="2181991"/>
                  </a:cubicBezTo>
                  <a:cubicBezTo>
                    <a:pt x="296056" y="2179304"/>
                    <a:pt x="289552" y="2174426"/>
                    <a:pt x="282553" y="2171881"/>
                  </a:cubicBezTo>
                  <a:cubicBezTo>
                    <a:pt x="267706" y="2166507"/>
                    <a:pt x="250032" y="2176759"/>
                    <a:pt x="235185" y="2171386"/>
                  </a:cubicBezTo>
                  <a:cubicBezTo>
                    <a:pt x="223873" y="2167214"/>
                    <a:pt x="209451" y="2148761"/>
                    <a:pt x="216803" y="2136671"/>
                  </a:cubicBezTo>
                  <a:cubicBezTo>
                    <a:pt x="220974" y="2131086"/>
                    <a:pt x="226701" y="2126915"/>
                    <a:pt x="233205" y="2124581"/>
                  </a:cubicBezTo>
                  <a:cubicBezTo>
                    <a:pt x="236740" y="2123097"/>
                    <a:pt x="240417" y="2121824"/>
                    <a:pt x="244093" y="2120763"/>
                  </a:cubicBezTo>
                  <a:cubicBezTo>
                    <a:pt x="248052" y="2120198"/>
                    <a:pt x="252011" y="2119137"/>
                    <a:pt x="255688" y="2117582"/>
                  </a:cubicBezTo>
                  <a:cubicBezTo>
                    <a:pt x="259646" y="2115037"/>
                    <a:pt x="261697" y="2107472"/>
                    <a:pt x="263535" y="2103442"/>
                  </a:cubicBezTo>
                  <a:cubicBezTo>
                    <a:pt x="267423" y="2095523"/>
                    <a:pt x="271312" y="2087605"/>
                    <a:pt x="275130" y="2079616"/>
                  </a:cubicBezTo>
                  <a:cubicBezTo>
                    <a:pt x="279866" y="2069859"/>
                    <a:pt x="287926" y="2059112"/>
                    <a:pt x="289906" y="2048507"/>
                  </a:cubicBezTo>
                  <a:cubicBezTo>
                    <a:pt x="291815" y="2031468"/>
                    <a:pt x="291815" y="2014238"/>
                    <a:pt x="289906" y="1997178"/>
                  </a:cubicBezTo>
                  <a:cubicBezTo>
                    <a:pt x="289199" y="1978937"/>
                    <a:pt x="287997" y="1960767"/>
                    <a:pt x="286725" y="1942597"/>
                  </a:cubicBezTo>
                  <a:cubicBezTo>
                    <a:pt x="284179" y="1904892"/>
                    <a:pt x="280998" y="1867180"/>
                    <a:pt x="277250" y="1829475"/>
                  </a:cubicBezTo>
                  <a:cubicBezTo>
                    <a:pt x="273645" y="1792782"/>
                    <a:pt x="267635" y="1756088"/>
                    <a:pt x="266151" y="1719182"/>
                  </a:cubicBezTo>
                  <a:cubicBezTo>
                    <a:pt x="264171" y="1682120"/>
                    <a:pt x="267282" y="1644967"/>
                    <a:pt x="275341" y="1608747"/>
                  </a:cubicBezTo>
                  <a:cubicBezTo>
                    <a:pt x="279442" y="1592174"/>
                    <a:pt x="281704" y="1575199"/>
                    <a:pt x="281988" y="1558125"/>
                  </a:cubicBezTo>
                  <a:cubicBezTo>
                    <a:pt x="281988" y="1539389"/>
                    <a:pt x="281988" y="1520653"/>
                    <a:pt x="280927" y="1501564"/>
                  </a:cubicBezTo>
                  <a:cubicBezTo>
                    <a:pt x="279301" y="1463880"/>
                    <a:pt x="276685" y="1426196"/>
                    <a:pt x="273362" y="1388442"/>
                  </a:cubicBezTo>
                  <a:cubicBezTo>
                    <a:pt x="267777" y="1313845"/>
                    <a:pt x="266363" y="1239001"/>
                    <a:pt x="269050" y="1164249"/>
                  </a:cubicBezTo>
                  <a:cubicBezTo>
                    <a:pt x="269898" y="1127060"/>
                    <a:pt x="272302" y="1090367"/>
                    <a:pt x="276756" y="1053390"/>
                  </a:cubicBezTo>
                  <a:cubicBezTo>
                    <a:pt x="281281" y="1015211"/>
                    <a:pt x="286300" y="977174"/>
                    <a:pt x="290896" y="938996"/>
                  </a:cubicBezTo>
                  <a:cubicBezTo>
                    <a:pt x="294854" y="903263"/>
                    <a:pt x="296693" y="867333"/>
                    <a:pt x="296410" y="831389"/>
                  </a:cubicBezTo>
                  <a:cubicBezTo>
                    <a:pt x="296410" y="818946"/>
                    <a:pt x="296410" y="806502"/>
                    <a:pt x="295915" y="794129"/>
                  </a:cubicBezTo>
                  <a:cubicBezTo>
                    <a:pt x="295491" y="767899"/>
                    <a:pt x="295208" y="741740"/>
                    <a:pt x="294714" y="715510"/>
                  </a:cubicBezTo>
                  <a:cubicBezTo>
                    <a:pt x="294714" y="702147"/>
                    <a:pt x="294714" y="688785"/>
                    <a:pt x="294006" y="675422"/>
                  </a:cubicBezTo>
                  <a:cubicBezTo>
                    <a:pt x="294077" y="668953"/>
                    <a:pt x="292380" y="662590"/>
                    <a:pt x="289199" y="656969"/>
                  </a:cubicBezTo>
                  <a:cubicBezTo>
                    <a:pt x="286583" y="652657"/>
                    <a:pt x="279018" y="643253"/>
                    <a:pt x="273079" y="643466"/>
                  </a:cubicBezTo>
                  <a:cubicBezTo>
                    <a:pt x="267141" y="643677"/>
                    <a:pt x="275130" y="656545"/>
                    <a:pt x="276331" y="660009"/>
                  </a:cubicBezTo>
                  <a:cubicBezTo>
                    <a:pt x="278099" y="665362"/>
                    <a:pt x="279018" y="670982"/>
                    <a:pt x="278947" y="676624"/>
                  </a:cubicBezTo>
                  <a:cubicBezTo>
                    <a:pt x="280149" y="686883"/>
                    <a:pt x="280149" y="697262"/>
                    <a:pt x="278947" y="707521"/>
                  </a:cubicBezTo>
                  <a:cubicBezTo>
                    <a:pt x="276331" y="718621"/>
                    <a:pt x="271877" y="729579"/>
                    <a:pt x="268060" y="740396"/>
                  </a:cubicBezTo>
                  <a:cubicBezTo>
                    <a:pt x="257384" y="772403"/>
                    <a:pt x="246780" y="804430"/>
                    <a:pt x="236104" y="836479"/>
                  </a:cubicBezTo>
                  <a:cubicBezTo>
                    <a:pt x="235043" y="839661"/>
                    <a:pt x="233701" y="842842"/>
                    <a:pt x="232922" y="846095"/>
                  </a:cubicBezTo>
                  <a:cubicBezTo>
                    <a:pt x="231438" y="856855"/>
                    <a:pt x="230589" y="867687"/>
                    <a:pt x="230306" y="878547"/>
                  </a:cubicBezTo>
                  <a:cubicBezTo>
                    <a:pt x="225145" y="914413"/>
                    <a:pt x="217440" y="949856"/>
                    <a:pt x="207118" y="984598"/>
                  </a:cubicBezTo>
                  <a:cubicBezTo>
                    <a:pt x="202664" y="1002011"/>
                    <a:pt x="197220" y="1019149"/>
                    <a:pt x="190786" y="1035927"/>
                  </a:cubicBezTo>
                  <a:cubicBezTo>
                    <a:pt x="183716" y="1053249"/>
                    <a:pt x="175445" y="1070146"/>
                    <a:pt x="167385" y="1087044"/>
                  </a:cubicBezTo>
                  <a:cubicBezTo>
                    <a:pt x="163496" y="1095245"/>
                    <a:pt x="159538" y="1103376"/>
                    <a:pt x="155578" y="1111506"/>
                  </a:cubicBezTo>
                  <a:cubicBezTo>
                    <a:pt x="153881" y="1114971"/>
                    <a:pt x="151902" y="1118576"/>
                    <a:pt x="150205" y="1121829"/>
                  </a:cubicBezTo>
                  <a:cubicBezTo>
                    <a:pt x="148933" y="1124572"/>
                    <a:pt x="148650" y="1127655"/>
                    <a:pt x="149286" y="1130595"/>
                  </a:cubicBezTo>
                  <a:cubicBezTo>
                    <a:pt x="150417" y="1148794"/>
                    <a:pt x="150417" y="1167049"/>
                    <a:pt x="149286" y="1185248"/>
                  </a:cubicBezTo>
                  <a:cubicBezTo>
                    <a:pt x="148650" y="1202286"/>
                    <a:pt x="148862" y="1218972"/>
                    <a:pt x="148791" y="1236011"/>
                  </a:cubicBezTo>
                  <a:cubicBezTo>
                    <a:pt x="148862" y="1244509"/>
                    <a:pt x="148508" y="1253000"/>
                    <a:pt x="147731" y="1261463"/>
                  </a:cubicBezTo>
                  <a:cubicBezTo>
                    <a:pt x="147731" y="1263726"/>
                    <a:pt x="146387" y="1279492"/>
                    <a:pt x="142923" y="1279987"/>
                  </a:cubicBezTo>
                  <a:cubicBezTo>
                    <a:pt x="136561" y="1279987"/>
                    <a:pt x="134156" y="1251706"/>
                    <a:pt x="133520" y="1247606"/>
                  </a:cubicBezTo>
                  <a:cubicBezTo>
                    <a:pt x="132743" y="1242233"/>
                    <a:pt x="132601" y="1232688"/>
                    <a:pt x="128430" y="1228587"/>
                  </a:cubicBezTo>
                  <a:cubicBezTo>
                    <a:pt x="122774" y="1223002"/>
                    <a:pt x="118532" y="1229860"/>
                    <a:pt x="117401" y="1235021"/>
                  </a:cubicBezTo>
                  <a:cubicBezTo>
                    <a:pt x="115845" y="1243406"/>
                    <a:pt x="114785" y="1251883"/>
                    <a:pt x="114290" y="1260403"/>
                  </a:cubicBezTo>
                  <a:cubicBezTo>
                    <a:pt x="113584" y="1267897"/>
                    <a:pt x="112876" y="1275391"/>
                    <a:pt x="111745" y="1282815"/>
                  </a:cubicBezTo>
                  <a:cubicBezTo>
                    <a:pt x="110897" y="1288047"/>
                    <a:pt x="110331" y="1299359"/>
                    <a:pt x="105735" y="1302965"/>
                  </a:cubicBezTo>
                  <a:cubicBezTo>
                    <a:pt x="100221" y="1302045"/>
                    <a:pt x="101211" y="1276522"/>
                    <a:pt x="101140" y="1272705"/>
                  </a:cubicBezTo>
                  <a:cubicBezTo>
                    <a:pt x="101140" y="1260473"/>
                    <a:pt x="102483" y="1248030"/>
                    <a:pt x="101140" y="1235869"/>
                  </a:cubicBezTo>
                  <a:cubicBezTo>
                    <a:pt x="100362" y="1225901"/>
                    <a:pt x="92091" y="1223426"/>
                    <a:pt x="88839" y="1233819"/>
                  </a:cubicBezTo>
                  <a:cubicBezTo>
                    <a:pt x="87354" y="1239426"/>
                    <a:pt x="86082" y="1245117"/>
                    <a:pt x="85233" y="1250858"/>
                  </a:cubicBezTo>
                  <a:cubicBezTo>
                    <a:pt x="84102" y="1256868"/>
                    <a:pt x="75123" y="1312015"/>
                    <a:pt x="67982" y="1309399"/>
                  </a:cubicBezTo>
                  <a:cubicBezTo>
                    <a:pt x="65225" y="1308409"/>
                    <a:pt x="65650" y="1297945"/>
                    <a:pt x="65579" y="1295612"/>
                  </a:cubicBezTo>
                  <a:cubicBezTo>
                    <a:pt x="65508" y="1289093"/>
                    <a:pt x="65862" y="1282575"/>
                    <a:pt x="66569" y="1276098"/>
                  </a:cubicBezTo>
                  <a:cubicBezTo>
                    <a:pt x="67205" y="1269735"/>
                    <a:pt x="68053" y="1263372"/>
                    <a:pt x="68901" y="1257009"/>
                  </a:cubicBezTo>
                  <a:cubicBezTo>
                    <a:pt x="70174" y="1247181"/>
                    <a:pt x="74133" y="1234102"/>
                    <a:pt x="72436" y="1224416"/>
                  </a:cubicBezTo>
                  <a:cubicBezTo>
                    <a:pt x="71942" y="1221517"/>
                    <a:pt x="70245" y="1218689"/>
                    <a:pt x="66780" y="1219113"/>
                  </a:cubicBezTo>
                  <a:cubicBezTo>
                    <a:pt x="63316" y="1219537"/>
                    <a:pt x="61690" y="1223426"/>
                    <a:pt x="60418" y="1226183"/>
                  </a:cubicBezTo>
                  <a:cubicBezTo>
                    <a:pt x="58155" y="1231203"/>
                    <a:pt x="56317" y="1236435"/>
                    <a:pt x="54408" y="1241596"/>
                  </a:cubicBezTo>
                  <a:cubicBezTo>
                    <a:pt x="50661" y="1252866"/>
                    <a:pt x="45924" y="1263796"/>
                    <a:pt x="40268" y="1274260"/>
                  </a:cubicBezTo>
                  <a:cubicBezTo>
                    <a:pt x="39208" y="1275957"/>
                    <a:pt x="35249" y="1283239"/>
                    <a:pt x="32774" y="1282249"/>
                  </a:cubicBezTo>
                  <a:cubicBezTo>
                    <a:pt x="30300" y="1281259"/>
                    <a:pt x="31219" y="1270725"/>
                    <a:pt x="31502" y="1268533"/>
                  </a:cubicBezTo>
                  <a:cubicBezTo>
                    <a:pt x="33977" y="1247323"/>
                    <a:pt x="43521" y="1228587"/>
                    <a:pt x="48894" y="1208367"/>
                  </a:cubicBezTo>
                  <a:cubicBezTo>
                    <a:pt x="50308" y="1203064"/>
                    <a:pt x="50873" y="1197408"/>
                    <a:pt x="51863" y="1192035"/>
                  </a:cubicBezTo>
                  <a:cubicBezTo>
                    <a:pt x="53348" y="1186711"/>
                    <a:pt x="54338" y="1181267"/>
                    <a:pt x="54903" y="1175774"/>
                  </a:cubicBezTo>
                  <a:cubicBezTo>
                    <a:pt x="54903" y="1172804"/>
                    <a:pt x="53207" y="1169481"/>
                    <a:pt x="49459" y="1170400"/>
                  </a:cubicBezTo>
                  <a:cubicBezTo>
                    <a:pt x="45712" y="1171319"/>
                    <a:pt x="41966" y="1180086"/>
                    <a:pt x="39279" y="1183409"/>
                  </a:cubicBezTo>
                  <a:cubicBezTo>
                    <a:pt x="32209" y="1192176"/>
                    <a:pt x="20544" y="1202852"/>
                    <a:pt x="8384" y="1198398"/>
                  </a:cubicBezTo>
                  <a:cubicBezTo>
                    <a:pt x="11353" y="1191328"/>
                    <a:pt x="18918" y="1186237"/>
                    <a:pt x="22947" y="1179521"/>
                  </a:cubicBezTo>
                  <a:cubicBezTo>
                    <a:pt x="29098" y="1169340"/>
                    <a:pt x="32491" y="1157533"/>
                    <a:pt x="38642" y="1147422"/>
                  </a:cubicBezTo>
                  <a:cubicBezTo>
                    <a:pt x="44722" y="1137800"/>
                    <a:pt x="52500" y="1129344"/>
                    <a:pt x="61548" y="1122465"/>
                  </a:cubicBezTo>
                  <a:cubicBezTo>
                    <a:pt x="71234" y="1115650"/>
                    <a:pt x="81557" y="1109753"/>
                    <a:pt x="92374" y="1104861"/>
                  </a:cubicBezTo>
                  <a:cubicBezTo>
                    <a:pt x="96403" y="1102739"/>
                    <a:pt x="95838" y="1101326"/>
                    <a:pt x="95979" y="1097225"/>
                  </a:cubicBezTo>
                  <a:cubicBezTo>
                    <a:pt x="96757" y="1090310"/>
                    <a:pt x="98100" y="1083459"/>
                    <a:pt x="99868" y="1076721"/>
                  </a:cubicBezTo>
                  <a:cubicBezTo>
                    <a:pt x="102413" y="1063571"/>
                    <a:pt x="104958" y="1050350"/>
                    <a:pt x="107644" y="1037200"/>
                  </a:cubicBezTo>
                  <a:cubicBezTo>
                    <a:pt x="112805" y="1011323"/>
                    <a:pt x="118178" y="985446"/>
                    <a:pt x="123976" y="959428"/>
                  </a:cubicBezTo>
                  <a:cubicBezTo>
                    <a:pt x="129773" y="933411"/>
                    <a:pt x="135853" y="907816"/>
                    <a:pt x="142923" y="882364"/>
                  </a:cubicBezTo>
                  <a:cubicBezTo>
                    <a:pt x="146387" y="870062"/>
                    <a:pt x="149993" y="857831"/>
                    <a:pt x="154588" y="845883"/>
                  </a:cubicBezTo>
                  <a:cubicBezTo>
                    <a:pt x="157416" y="835765"/>
                    <a:pt x="158972" y="825344"/>
                    <a:pt x="159184" y="814845"/>
                  </a:cubicBezTo>
                  <a:cubicBezTo>
                    <a:pt x="164699" y="761748"/>
                    <a:pt x="168234" y="708793"/>
                    <a:pt x="173324" y="655484"/>
                  </a:cubicBezTo>
                  <a:cubicBezTo>
                    <a:pt x="175939" y="629750"/>
                    <a:pt x="177142" y="602742"/>
                    <a:pt x="183999" y="577713"/>
                  </a:cubicBezTo>
                  <a:cubicBezTo>
                    <a:pt x="189867" y="554948"/>
                    <a:pt x="201249" y="533985"/>
                    <a:pt x="217156" y="516699"/>
                  </a:cubicBezTo>
                  <a:cubicBezTo>
                    <a:pt x="250597" y="481348"/>
                    <a:pt x="298885" y="467208"/>
                    <a:pt x="344414" y="455684"/>
                  </a:cubicBezTo>
                  <a:cubicBezTo>
                    <a:pt x="366755" y="450996"/>
                    <a:pt x="385349" y="435491"/>
                    <a:pt x="393903" y="414323"/>
                  </a:cubicBezTo>
                  <a:cubicBezTo>
                    <a:pt x="398640" y="403011"/>
                    <a:pt x="401822" y="391126"/>
                    <a:pt x="403378" y="378973"/>
                  </a:cubicBezTo>
                  <a:cubicBezTo>
                    <a:pt x="404437" y="373006"/>
                    <a:pt x="404933" y="366940"/>
                    <a:pt x="404862" y="360873"/>
                  </a:cubicBezTo>
                  <a:cubicBezTo>
                    <a:pt x="404862" y="356419"/>
                    <a:pt x="402458" y="355430"/>
                    <a:pt x="398923" y="352955"/>
                  </a:cubicBezTo>
                  <a:cubicBezTo>
                    <a:pt x="363008" y="327015"/>
                    <a:pt x="336991" y="289614"/>
                    <a:pt x="325114" y="246903"/>
                  </a:cubicBezTo>
                  <a:cubicBezTo>
                    <a:pt x="310974" y="199180"/>
                    <a:pt x="307580" y="143468"/>
                    <a:pt x="323912" y="95957"/>
                  </a:cubicBezTo>
                  <a:cubicBezTo>
                    <a:pt x="339607" y="51980"/>
                    <a:pt x="378067" y="20123"/>
                    <a:pt x="424233" y="12954"/>
                  </a:cubicBezTo>
                  <a:cubicBezTo>
                    <a:pt x="471319" y="4540"/>
                    <a:pt x="526040" y="9772"/>
                    <a:pt x="563863" y="41234"/>
                  </a:cubicBezTo>
                  <a:cubicBezTo>
                    <a:pt x="601687" y="72696"/>
                    <a:pt x="612504" y="123742"/>
                    <a:pt x="611302" y="170829"/>
                  </a:cubicBezTo>
                  <a:cubicBezTo>
                    <a:pt x="610101" y="217916"/>
                    <a:pt x="598930" y="267760"/>
                    <a:pt x="571358" y="307706"/>
                  </a:cubicBezTo>
                  <a:cubicBezTo>
                    <a:pt x="559126" y="325600"/>
                    <a:pt x="543856" y="341141"/>
                    <a:pt x="526110" y="353591"/>
                  </a:cubicBezTo>
                  <a:cubicBezTo>
                    <a:pt x="523141" y="355571"/>
                    <a:pt x="520808" y="356490"/>
                    <a:pt x="520030" y="360237"/>
                  </a:cubicBezTo>
                  <a:cubicBezTo>
                    <a:pt x="519394" y="366303"/>
                    <a:pt x="519677" y="372426"/>
                    <a:pt x="520879" y="378407"/>
                  </a:cubicBezTo>
                  <a:cubicBezTo>
                    <a:pt x="522222" y="390306"/>
                    <a:pt x="525050" y="401979"/>
                    <a:pt x="529433" y="413121"/>
                  </a:cubicBezTo>
                  <a:cubicBezTo>
                    <a:pt x="537210" y="434601"/>
                    <a:pt x="555168" y="450833"/>
                    <a:pt x="577296" y="456461"/>
                  </a:cubicBezTo>
                  <a:cubicBezTo>
                    <a:pt x="601405" y="461940"/>
                    <a:pt x="625018" y="469293"/>
                    <a:pt x="647995" y="478449"/>
                  </a:cubicBezTo>
                  <a:cubicBezTo>
                    <a:pt x="692182" y="497326"/>
                    <a:pt x="725764" y="529212"/>
                    <a:pt x="739055" y="575946"/>
                  </a:cubicBezTo>
                  <a:cubicBezTo>
                    <a:pt x="746125" y="600267"/>
                    <a:pt x="747397" y="626709"/>
                    <a:pt x="750013" y="651808"/>
                  </a:cubicBezTo>
                  <a:cubicBezTo>
                    <a:pt x="752699" y="678038"/>
                    <a:pt x="755033" y="704339"/>
                    <a:pt x="757083" y="730640"/>
                  </a:cubicBezTo>
                  <a:cubicBezTo>
                    <a:pt x="759133" y="756941"/>
                    <a:pt x="761466" y="784302"/>
                    <a:pt x="764152" y="811097"/>
                  </a:cubicBezTo>
                  <a:cubicBezTo>
                    <a:pt x="764436" y="822332"/>
                    <a:pt x="765849" y="833510"/>
                    <a:pt x="768324" y="844469"/>
                  </a:cubicBezTo>
                  <a:cubicBezTo>
                    <a:pt x="772141" y="856558"/>
                    <a:pt x="776737" y="868366"/>
                    <a:pt x="780201" y="880597"/>
                  </a:cubicBezTo>
                  <a:cubicBezTo>
                    <a:pt x="794766" y="931572"/>
                    <a:pt x="805653" y="983608"/>
                    <a:pt x="816187" y="1035432"/>
                  </a:cubicBezTo>
                  <a:cubicBezTo>
                    <a:pt x="818944" y="1048724"/>
                    <a:pt x="821560" y="1062086"/>
                    <a:pt x="824106" y="1075378"/>
                  </a:cubicBezTo>
                  <a:cubicBezTo>
                    <a:pt x="825307" y="1081388"/>
                    <a:pt x="826438" y="1087326"/>
                    <a:pt x="827570" y="1093336"/>
                  </a:cubicBezTo>
                  <a:cubicBezTo>
                    <a:pt x="828700" y="1099346"/>
                    <a:pt x="828135" y="1102810"/>
                    <a:pt x="833932" y="1105567"/>
                  </a:cubicBezTo>
                  <a:cubicBezTo>
                    <a:pt x="854718" y="1115395"/>
                    <a:pt x="876351" y="1128475"/>
                    <a:pt x="887664" y="1149685"/>
                  </a:cubicBezTo>
                  <a:cubicBezTo>
                    <a:pt x="892825" y="1159583"/>
                    <a:pt x="896430" y="1170188"/>
                    <a:pt x="902157" y="1179733"/>
                  </a:cubicBezTo>
                  <a:cubicBezTo>
                    <a:pt x="906116" y="1186803"/>
                    <a:pt x="913751" y="1191328"/>
                    <a:pt x="916721" y="11986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7636176" y="2871321"/>
            <a:ext cx="544321" cy="1225018"/>
            <a:chOff x="8652108" y="1606876"/>
            <a:chExt cx="716306" cy="1612078"/>
          </a:xfrm>
        </p:grpSpPr>
        <p:sp>
          <p:nvSpPr>
            <p:cNvPr id="474" name="Google Shape;474;p39"/>
            <p:cNvSpPr/>
            <p:nvPr/>
          </p:nvSpPr>
          <p:spPr>
            <a:xfrm>
              <a:off x="8652108" y="1606876"/>
              <a:ext cx="716282" cy="1612078"/>
            </a:xfrm>
            <a:custGeom>
              <a:avLst/>
              <a:gdLst/>
              <a:ahLst/>
              <a:cxnLst/>
              <a:rect l="l" t="t" r="r" b="b"/>
              <a:pathLst>
                <a:path w="716282" h="1612078" extrusionOk="0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652250" y="1606876"/>
              <a:ext cx="716164" cy="1612078"/>
            </a:xfrm>
            <a:custGeom>
              <a:avLst/>
              <a:gdLst/>
              <a:ahLst/>
              <a:cxnLst/>
              <a:rect l="l" t="t" r="r" b="b"/>
              <a:pathLst>
                <a:path w="716164" h="1612078" extrusionOk="0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8318045" y="2871799"/>
            <a:ext cx="544125" cy="1227198"/>
            <a:chOff x="8652391" y="5246635"/>
            <a:chExt cx="716048" cy="1614947"/>
          </a:xfrm>
        </p:grpSpPr>
        <p:sp>
          <p:nvSpPr>
            <p:cNvPr id="477" name="Google Shape;477;p39"/>
            <p:cNvSpPr/>
            <p:nvPr/>
          </p:nvSpPr>
          <p:spPr>
            <a:xfrm>
              <a:off x="8652391" y="5246635"/>
              <a:ext cx="716048" cy="1614947"/>
            </a:xfrm>
            <a:custGeom>
              <a:avLst/>
              <a:gdLst/>
              <a:ahLst/>
              <a:cxnLst/>
              <a:rect l="l" t="t" r="r" b="b"/>
              <a:pathLst>
                <a:path w="716048" h="1614947" extrusionOk="0">
                  <a:moveTo>
                    <a:pt x="714625" y="939154"/>
                  </a:moveTo>
                  <a:cubicBezTo>
                    <a:pt x="711090" y="930974"/>
                    <a:pt x="706141" y="923466"/>
                    <a:pt x="700061" y="916954"/>
                  </a:cubicBezTo>
                  <a:cubicBezTo>
                    <a:pt x="694617" y="909884"/>
                    <a:pt x="691860" y="902107"/>
                    <a:pt x="686911" y="894966"/>
                  </a:cubicBezTo>
                  <a:cubicBezTo>
                    <a:pt x="681255" y="887012"/>
                    <a:pt x="674821" y="879645"/>
                    <a:pt x="667681" y="872978"/>
                  </a:cubicBezTo>
                  <a:cubicBezTo>
                    <a:pt x="664853" y="870221"/>
                    <a:pt x="658632" y="866544"/>
                    <a:pt x="656935" y="863080"/>
                  </a:cubicBezTo>
                  <a:cubicBezTo>
                    <a:pt x="656440" y="860401"/>
                    <a:pt x="656298" y="857664"/>
                    <a:pt x="656510" y="854950"/>
                  </a:cubicBezTo>
                  <a:cubicBezTo>
                    <a:pt x="656510" y="851344"/>
                    <a:pt x="656087" y="847879"/>
                    <a:pt x="655804" y="844132"/>
                  </a:cubicBezTo>
                  <a:cubicBezTo>
                    <a:pt x="653259" y="800333"/>
                    <a:pt x="646471" y="756880"/>
                    <a:pt x="635513" y="714396"/>
                  </a:cubicBezTo>
                  <a:cubicBezTo>
                    <a:pt x="632685" y="704215"/>
                    <a:pt x="629575" y="694175"/>
                    <a:pt x="625898" y="684277"/>
                  </a:cubicBezTo>
                  <a:cubicBezTo>
                    <a:pt x="622222" y="674379"/>
                    <a:pt x="614445" y="663067"/>
                    <a:pt x="613455" y="652179"/>
                  </a:cubicBezTo>
                  <a:cubicBezTo>
                    <a:pt x="611334" y="630403"/>
                    <a:pt x="608718" y="608627"/>
                    <a:pt x="605537" y="586992"/>
                  </a:cubicBezTo>
                  <a:cubicBezTo>
                    <a:pt x="601083" y="553395"/>
                    <a:pt x="594225" y="520173"/>
                    <a:pt x="584893" y="487587"/>
                  </a:cubicBezTo>
                  <a:cubicBezTo>
                    <a:pt x="581287" y="473750"/>
                    <a:pt x="575985" y="460409"/>
                    <a:pt x="569127" y="447853"/>
                  </a:cubicBezTo>
                  <a:cubicBezTo>
                    <a:pt x="559371" y="431712"/>
                    <a:pt x="545655" y="418363"/>
                    <a:pt x="529253" y="409109"/>
                  </a:cubicBezTo>
                  <a:cubicBezTo>
                    <a:pt x="511720" y="399416"/>
                    <a:pt x="492561" y="392996"/>
                    <a:pt x="472694" y="390161"/>
                  </a:cubicBezTo>
                  <a:cubicBezTo>
                    <a:pt x="463927" y="389949"/>
                    <a:pt x="455444" y="387199"/>
                    <a:pt x="448232" y="382242"/>
                  </a:cubicBezTo>
                  <a:cubicBezTo>
                    <a:pt x="440243" y="375483"/>
                    <a:pt x="433315" y="367487"/>
                    <a:pt x="427800" y="358557"/>
                  </a:cubicBezTo>
                  <a:cubicBezTo>
                    <a:pt x="425468" y="354245"/>
                    <a:pt x="424548" y="349281"/>
                    <a:pt x="425255" y="344417"/>
                  </a:cubicBezTo>
                  <a:cubicBezTo>
                    <a:pt x="425255" y="341872"/>
                    <a:pt x="425255" y="339327"/>
                    <a:pt x="425255" y="336781"/>
                  </a:cubicBezTo>
                  <a:cubicBezTo>
                    <a:pt x="425255" y="333034"/>
                    <a:pt x="425255" y="332893"/>
                    <a:pt x="427517" y="330560"/>
                  </a:cubicBezTo>
                  <a:cubicBezTo>
                    <a:pt x="431900" y="327336"/>
                    <a:pt x="436496" y="324409"/>
                    <a:pt x="441233" y="321793"/>
                  </a:cubicBezTo>
                  <a:cubicBezTo>
                    <a:pt x="456645" y="310601"/>
                    <a:pt x="469583" y="296348"/>
                    <a:pt x="479269" y="279938"/>
                  </a:cubicBezTo>
                  <a:cubicBezTo>
                    <a:pt x="501609" y="242254"/>
                    <a:pt x="506912" y="196511"/>
                    <a:pt x="504579" y="153524"/>
                  </a:cubicBezTo>
                  <a:cubicBezTo>
                    <a:pt x="502388" y="112730"/>
                    <a:pt x="491571" y="70027"/>
                    <a:pt x="462654" y="39766"/>
                  </a:cubicBezTo>
                  <a:cubicBezTo>
                    <a:pt x="448939" y="25379"/>
                    <a:pt x="431971" y="14469"/>
                    <a:pt x="413165" y="7951"/>
                  </a:cubicBezTo>
                  <a:cubicBezTo>
                    <a:pt x="393512" y="2111"/>
                    <a:pt x="373009" y="-561"/>
                    <a:pt x="352506" y="32"/>
                  </a:cubicBezTo>
                  <a:cubicBezTo>
                    <a:pt x="311854" y="-1445"/>
                    <a:pt x="272758" y="15806"/>
                    <a:pt x="246458" y="46836"/>
                  </a:cubicBezTo>
                  <a:cubicBezTo>
                    <a:pt x="219168" y="80278"/>
                    <a:pt x="210685" y="125173"/>
                    <a:pt x="210402" y="167028"/>
                  </a:cubicBezTo>
                  <a:cubicBezTo>
                    <a:pt x="210119" y="208883"/>
                    <a:pt x="217472" y="252506"/>
                    <a:pt x="241297" y="287927"/>
                  </a:cubicBezTo>
                  <a:cubicBezTo>
                    <a:pt x="252396" y="304160"/>
                    <a:pt x="266890" y="317827"/>
                    <a:pt x="283716" y="328015"/>
                  </a:cubicBezTo>
                  <a:cubicBezTo>
                    <a:pt x="284989" y="328792"/>
                    <a:pt x="289019" y="330277"/>
                    <a:pt x="289796" y="331479"/>
                  </a:cubicBezTo>
                  <a:cubicBezTo>
                    <a:pt x="290221" y="334031"/>
                    <a:pt x="290221" y="336633"/>
                    <a:pt x="289796" y="339185"/>
                  </a:cubicBezTo>
                  <a:cubicBezTo>
                    <a:pt x="290150" y="343300"/>
                    <a:pt x="290150" y="347443"/>
                    <a:pt x="289796" y="351558"/>
                  </a:cubicBezTo>
                  <a:cubicBezTo>
                    <a:pt x="288594" y="356719"/>
                    <a:pt x="285978" y="361456"/>
                    <a:pt x="282303" y="365274"/>
                  </a:cubicBezTo>
                  <a:cubicBezTo>
                    <a:pt x="276717" y="373440"/>
                    <a:pt x="269506" y="380376"/>
                    <a:pt x="261093" y="385636"/>
                  </a:cubicBezTo>
                  <a:cubicBezTo>
                    <a:pt x="252609" y="390161"/>
                    <a:pt x="241085" y="389595"/>
                    <a:pt x="231753" y="391504"/>
                  </a:cubicBezTo>
                  <a:cubicBezTo>
                    <a:pt x="211674" y="395343"/>
                    <a:pt x="192585" y="403290"/>
                    <a:pt x="175759" y="414836"/>
                  </a:cubicBezTo>
                  <a:cubicBezTo>
                    <a:pt x="149954" y="433147"/>
                    <a:pt x="137723" y="459943"/>
                    <a:pt x="129098" y="489425"/>
                  </a:cubicBezTo>
                  <a:cubicBezTo>
                    <a:pt x="119483" y="524811"/>
                    <a:pt x="112343" y="560840"/>
                    <a:pt x="107889" y="597244"/>
                  </a:cubicBezTo>
                  <a:cubicBezTo>
                    <a:pt x="106404" y="608061"/>
                    <a:pt x="104990" y="618949"/>
                    <a:pt x="103788" y="629837"/>
                  </a:cubicBezTo>
                  <a:cubicBezTo>
                    <a:pt x="103151" y="635260"/>
                    <a:pt x="102586" y="640704"/>
                    <a:pt x="102091" y="646169"/>
                  </a:cubicBezTo>
                  <a:cubicBezTo>
                    <a:pt x="101738" y="652447"/>
                    <a:pt x="100112" y="658592"/>
                    <a:pt x="97425" y="664269"/>
                  </a:cubicBezTo>
                  <a:cubicBezTo>
                    <a:pt x="88446" y="683500"/>
                    <a:pt x="81518" y="703621"/>
                    <a:pt x="76781" y="724294"/>
                  </a:cubicBezTo>
                  <a:cubicBezTo>
                    <a:pt x="66459" y="767874"/>
                    <a:pt x="60308" y="812331"/>
                    <a:pt x="58329" y="857071"/>
                  </a:cubicBezTo>
                  <a:cubicBezTo>
                    <a:pt x="58612" y="859616"/>
                    <a:pt x="57834" y="862175"/>
                    <a:pt x="56207" y="864141"/>
                  </a:cubicBezTo>
                  <a:cubicBezTo>
                    <a:pt x="54794" y="865611"/>
                    <a:pt x="53309" y="866983"/>
                    <a:pt x="51683" y="868241"/>
                  </a:cubicBezTo>
                  <a:cubicBezTo>
                    <a:pt x="48431" y="871211"/>
                    <a:pt x="45250" y="874322"/>
                    <a:pt x="42138" y="877574"/>
                  </a:cubicBezTo>
                  <a:cubicBezTo>
                    <a:pt x="34574" y="884870"/>
                    <a:pt x="28211" y="893347"/>
                    <a:pt x="23333" y="902673"/>
                  </a:cubicBezTo>
                  <a:cubicBezTo>
                    <a:pt x="19869" y="909856"/>
                    <a:pt x="15626" y="916622"/>
                    <a:pt x="10607" y="922822"/>
                  </a:cubicBezTo>
                  <a:cubicBezTo>
                    <a:pt x="5305" y="929539"/>
                    <a:pt x="-1271" y="937599"/>
                    <a:pt x="-422" y="946719"/>
                  </a:cubicBezTo>
                  <a:cubicBezTo>
                    <a:pt x="2" y="954517"/>
                    <a:pt x="6647" y="960506"/>
                    <a:pt x="14425" y="960096"/>
                  </a:cubicBezTo>
                  <a:cubicBezTo>
                    <a:pt x="14778" y="960082"/>
                    <a:pt x="15061" y="960053"/>
                    <a:pt x="15415" y="960011"/>
                  </a:cubicBezTo>
                  <a:cubicBezTo>
                    <a:pt x="24181" y="958244"/>
                    <a:pt x="31322" y="949548"/>
                    <a:pt x="36625" y="943255"/>
                  </a:cubicBezTo>
                  <a:cubicBezTo>
                    <a:pt x="33372" y="954001"/>
                    <a:pt x="29978" y="964465"/>
                    <a:pt x="27504" y="975707"/>
                  </a:cubicBezTo>
                  <a:cubicBezTo>
                    <a:pt x="24534" y="985039"/>
                    <a:pt x="23757" y="994938"/>
                    <a:pt x="25241" y="1004624"/>
                  </a:cubicBezTo>
                  <a:cubicBezTo>
                    <a:pt x="27221" y="1012259"/>
                    <a:pt x="34645" y="1018198"/>
                    <a:pt x="42138" y="1013179"/>
                  </a:cubicBezTo>
                  <a:cubicBezTo>
                    <a:pt x="49633" y="1008159"/>
                    <a:pt x="52814" y="996988"/>
                    <a:pt x="55713" y="989282"/>
                  </a:cubicBezTo>
                  <a:cubicBezTo>
                    <a:pt x="54440" y="1000523"/>
                    <a:pt x="49633" y="1033752"/>
                    <a:pt x="68792" y="1033399"/>
                  </a:cubicBezTo>
                  <a:cubicBezTo>
                    <a:pt x="86750" y="1033045"/>
                    <a:pt x="86254" y="998048"/>
                    <a:pt x="87244" y="986100"/>
                  </a:cubicBezTo>
                  <a:cubicBezTo>
                    <a:pt x="87740" y="996352"/>
                    <a:pt x="87244" y="1040116"/>
                    <a:pt x="107959" y="1032621"/>
                  </a:cubicBezTo>
                  <a:cubicBezTo>
                    <a:pt x="116019" y="1029652"/>
                    <a:pt x="117362" y="1018481"/>
                    <a:pt x="118139" y="1011411"/>
                  </a:cubicBezTo>
                  <a:cubicBezTo>
                    <a:pt x="118988" y="999646"/>
                    <a:pt x="119129" y="987839"/>
                    <a:pt x="118564" y="976060"/>
                  </a:cubicBezTo>
                  <a:cubicBezTo>
                    <a:pt x="122735" y="984757"/>
                    <a:pt x="127472" y="999038"/>
                    <a:pt x="137158" y="1003209"/>
                  </a:cubicBezTo>
                  <a:cubicBezTo>
                    <a:pt x="151721" y="1009431"/>
                    <a:pt x="151721" y="989493"/>
                    <a:pt x="150449" y="981009"/>
                  </a:cubicBezTo>
                  <a:cubicBezTo>
                    <a:pt x="149389" y="974498"/>
                    <a:pt x="147975" y="968050"/>
                    <a:pt x="146208" y="961708"/>
                  </a:cubicBezTo>
                  <a:cubicBezTo>
                    <a:pt x="145359" y="958456"/>
                    <a:pt x="144086" y="955204"/>
                    <a:pt x="143450" y="951951"/>
                  </a:cubicBezTo>
                  <a:cubicBezTo>
                    <a:pt x="142884" y="948487"/>
                    <a:pt x="142884" y="944952"/>
                    <a:pt x="143450" y="941488"/>
                  </a:cubicBezTo>
                  <a:cubicBezTo>
                    <a:pt x="145147" y="927786"/>
                    <a:pt x="145359" y="913942"/>
                    <a:pt x="144015" y="900198"/>
                  </a:cubicBezTo>
                  <a:cubicBezTo>
                    <a:pt x="143662" y="897122"/>
                    <a:pt x="143026" y="894068"/>
                    <a:pt x="142248" y="891078"/>
                  </a:cubicBezTo>
                  <a:cubicBezTo>
                    <a:pt x="141824" y="889487"/>
                    <a:pt x="141329" y="887925"/>
                    <a:pt x="140693" y="886411"/>
                  </a:cubicBezTo>
                  <a:cubicBezTo>
                    <a:pt x="139349" y="885238"/>
                    <a:pt x="139278" y="883230"/>
                    <a:pt x="140481" y="881922"/>
                  </a:cubicBezTo>
                  <a:cubicBezTo>
                    <a:pt x="140551" y="881830"/>
                    <a:pt x="140622" y="881752"/>
                    <a:pt x="140693" y="881674"/>
                  </a:cubicBezTo>
                  <a:cubicBezTo>
                    <a:pt x="142955" y="875064"/>
                    <a:pt x="145783" y="868651"/>
                    <a:pt x="149106" y="862514"/>
                  </a:cubicBezTo>
                  <a:cubicBezTo>
                    <a:pt x="154479" y="849647"/>
                    <a:pt x="159357" y="836567"/>
                    <a:pt x="164094" y="823417"/>
                  </a:cubicBezTo>
                  <a:cubicBezTo>
                    <a:pt x="174769" y="788816"/>
                    <a:pt x="183394" y="753621"/>
                    <a:pt x="189970" y="718002"/>
                  </a:cubicBezTo>
                  <a:cubicBezTo>
                    <a:pt x="188485" y="746282"/>
                    <a:pt x="184596" y="800297"/>
                    <a:pt x="186789" y="828366"/>
                  </a:cubicBezTo>
                  <a:cubicBezTo>
                    <a:pt x="187708" y="842881"/>
                    <a:pt x="189616" y="857311"/>
                    <a:pt x="192515" y="871564"/>
                  </a:cubicBezTo>
                  <a:cubicBezTo>
                    <a:pt x="194070" y="877779"/>
                    <a:pt x="194424" y="884234"/>
                    <a:pt x="193575" y="890583"/>
                  </a:cubicBezTo>
                  <a:cubicBezTo>
                    <a:pt x="192798" y="895850"/>
                    <a:pt x="191666" y="901061"/>
                    <a:pt x="190323" y="906208"/>
                  </a:cubicBezTo>
                  <a:cubicBezTo>
                    <a:pt x="183254" y="933145"/>
                    <a:pt x="182476" y="962769"/>
                    <a:pt x="180567" y="990130"/>
                  </a:cubicBezTo>
                  <a:cubicBezTo>
                    <a:pt x="178658" y="1017491"/>
                    <a:pt x="177810" y="1046691"/>
                    <a:pt x="178092" y="1074971"/>
                  </a:cubicBezTo>
                  <a:cubicBezTo>
                    <a:pt x="177951" y="1101618"/>
                    <a:pt x="180072" y="1128223"/>
                    <a:pt x="184455" y="1154510"/>
                  </a:cubicBezTo>
                  <a:cubicBezTo>
                    <a:pt x="187495" y="1171195"/>
                    <a:pt x="191949" y="1187527"/>
                    <a:pt x="194848" y="1204001"/>
                  </a:cubicBezTo>
                  <a:cubicBezTo>
                    <a:pt x="200221" y="1232917"/>
                    <a:pt x="202130" y="1262371"/>
                    <a:pt x="200574" y="1291740"/>
                  </a:cubicBezTo>
                  <a:cubicBezTo>
                    <a:pt x="200151" y="1298104"/>
                    <a:pt x="198949" y="1304255"/>
                    <a:pt x="198242" y="1310617"/>
                  </a:cubicBezTo>
                  <a:cubicBezTo>
                    <a:pt x="197040" y="1324333"/>
                    <a:pt x="197040" y="1338120"/>
                    <a:pt x="198242" y="1351836"/>
                  </a:cubicBezTo>
                  <a:cubicBezTo>
                    <a:pt x="200080" y="1379841"/>
                    <a:pt x="205241" y="1407534"/>
                    <a:pt x="213583" y="1434344"/>
                  </a:cubicBezTo>
                  <a:cubicBezTo>
                    <a:pt x="217188" y="1445586"/>
                    <a:pt x="221360" y="1456686"/>
                    <a:pt x="226167" y="1467503"/>
                  </a:cubicBezTo>
                  <a:cubicBezTo>
                    <a:pt x="230480" y="1477543"/>
                    <a:pt x="227440" y="1485815"/>
                    <a:pt x="221926" y="1494935"/>
                  </a:cubicBezTo>
                  <a:cubicBezTo>
                    <a:pt x="214997" y="1505894"/>
                    <a:pt x="206584" y="1515863"/>
                    <a:pt x="196969" y="1524559"/>
                  </a:cubicBezTo>
                  <a:cubicBezTo>
                    <a:pt x="187919" y="1533043"/>
                    <a:pt x="175759" y="1536295"/>
                    <a:pt x="167629" y="1546617"/>
                  </a:cubicBezTo>
                  <a:cubicBezTo>
                    <a:pt x="160277" y="1556445"/>
                    <a:pt x="159499" y="1569737"/>
                    <a:pt x="165650" y="1580342"/>
                  </a:cubicBezTo>
                  <a:cubicBezTo>
                    <a:pt x="171517" y="1590947"/>
                    <a:pt x="185092" y="1593492"/>
                    <a:pt x="195908" y="1595684"/>
                  </a:cubicBezTo>
                  <a:cubicBezTo>
                    <a:pt x="201918" y="1596391"/>
                    <a:pt x="207857" y="1597735"/>
                    <a:pt x="213654" y="1599572"/>
                  </a:cubicBezTo>
                  <a:cubicBezTo>
                    <a:pt x="218885" y="1601765"/>
                    <a:pt x="223268" y="1605865"/>
                    <a:pt x="228430" y="1608269"/>
                  </a:cubicBezTo>
                  <a:cubicBezTo>
                    <a:pt x="240943" y="1613500"/>
                    <a:pt x="254588" y="1615693"/>
                    <a:pt x="268092" y="1614632"/>
                  </a:cubicBezTo>
                  <a:cubicBezTo>
                    <a:pt x="281949" y="1614632"/>
                    <a:pt x="295594" y="1611592"/>
                    <a:pt x="308036" y="1605582"/>
                  </a:cubicBezTo>
                  <a:cubicBezTo>
                    <a:pt x="316804" y="1599361"/>
                    <a:pt x="322954" y="1590170"/>
                    <a:pt x="325570" y="1579776"/>
                  </a:cubicBezTo>
                  <a:cubicBezTo>
                    <a:pt x="332640" y="1554466"/>
                    <a:pt x="326701" y="1525761"/>
                    <a:pt x="318500" y="1501369"/>
                  </a:cubicBezTo>
                  <a:cubicBezTo>
                    <a:pt x="317157" y="1498258"/>
                    <a:pt x="316379" y="1494935"/>
                    <a:pt x="316237" y="1491542"/>
                  </a:cubicBezTo>
                  <a:cubicBezTo>
                    <a:pt x="316237" y="1488289"/>
                    <a:pt x="316944" y="1485108"/>
                    <a:pt x="317298" y="1481856"/>
                  </a:cubicBezTo>
                  <a:cubicBezTo>
                    <a:pt x="318005" y="1474149"/>
                    <a:pt x="318641" y="1466372"/>
                    <a:pt x="319136" y="1458524"/>
                  </a:cubicBezTo>
                  <a:cubicBezTo>
                    <a:pt x="320055" y="1444384"/>
                    <a:pt x="320833" y="1429961"/>
                    <a:pt x="321469" y="1415255"/>
                  </a:cubicBezTo>
                  <a:cubicBezTo>
                    <a:pt x="322813" y="1386056"/>
                    <a:pt x="323732" y="1356856"/>
                    <a:pt x="324439" y="1327586"/>
                  </a:cubicBezTo>
                  <a:cubicBezTo>
                    <a:pt x="324226" y="1320516"/>
                    <a:pt x="324368" y="1313431"/>
                    <a:pt x="324933" y="1306376"/>
                  </a:cubicBezTo>
                  <a:cubicBezTo>
                    <a:pt x="325852" y="1299305"/>
                    <a:pt x="329246" y="1291740"/>
                    <a:pt x="330802" y="1284388"/>
                  </a:cubicBezTo>
                  <a:cubicBezTo>
                    <a:pt x="333700" y="1271025"/>
                    <a:pt x="335609" y="1257380"/>
                    <a:pt x="337235" y="1243805"/>
                  </a:cubicBezTo>
                  <a:cubicBezTo>
                    <a:pt x="344305" y="1185901"/>
                    <a:pt x="346920" y="1127431"/>
                    <a:pt x="348829" y="1069174"/>
                  </a:cubicBezTo>
                  <a:cubicBezTo>
                    <a:pt x="349113" y="1062153"/>
                    <a:pt x="349325" y="1055083"/>
                    <a:pt x="349466" y="1047963"/>
                  </a:cubicBezTo>
                  <a:cubicBezTo>
                    <a:pt x="348829" y="1044266"/>
                    <a:pt x="348829" y="1040490"/>
                    <a:pt x="349466" y="1036792"/>
                  </a:cubicBezTo>
                  <a:cubicBezTo>
                    <a:pt x="350668" y="1035739"/>
                    <a:pt x="352011" y="1034834"/>
                    <a:pt x="353425" y="1034106"/>
                  </a:cubicBezTo>
                  <a:cubicBezTo>
                    <a:pt x="355334" y="1032692"/>
                    <a:pt x="356182" y="1031348"/>
                    <a:pt x="358233" y="1031843"/>
                  </a:cubicBezTo>
                  <a:cubicBezTo>
                    <a:pt x="360849" y="1033123"/>
                    <a:pt x="363182" y="1034791"/>
                    <a:pt x="365303" y="1036792"/>
                  </a:cubicBezTo>
                  <a:cubicBezTo>
                    <a:pt x="365939" y="1040490"/>
                    <a:pt x="365939" y="1044266"/>
                    <a:pt x="365303" y="1047963"/>
                  </a:cubicBezTo>
                  <a:cubicBezTo>
                    <a:pt x="365303" y="1055458"/>
                    <a:pt x="365727" y="1062881"/>
                    <a:pt x="366010" y="1070305"/>
                  </a:cubicBezTo>
                  <a:cubicBezTo>
                    <a:pt x="367000" y="1100141"/>
                    <a:pt x="368413" y="1129927"/>
                    <a:pt x="370251" y="1159671"/>
                  </a:cubicBezTo>
                  <a:cubicBezTo>
                    <a:pt x="372090" y="1187951"/>
                    <a:pt x="374281" y="1216232"/>
                    <a:pt x="377746" y="1244936"/>
                  </a:cubicBezTo>
                  <a:cubicBezTo>
                    <a:pt x="379372" y="1258978"/>
                    <a:pt x="381775" y="1272920"/>
                    <a:pt x="384816" y="1286720"/>
                  </a:cubicBezTo>
                  <a:cubicBezTo>
                    <a:pt x="386300" y="1293154"/>
                    <a:pt x="389270" y="1299730"/>
                    <a:pt x="390118" y="1306163"/>
                  </a:cubicBezTo>
                  <a:cubicBezTo>
                    <a:pt x="391107" y="1313799"/>
                    <a:pt x="390118" y="1322071"/>
                    <a:pt x="390683" y="1329778"/>
                  </a:cubicBezTo>
                  <a:cubicBezTo>
                    <a:pt x="391390" y="1359048"/>
                    <a:pt x="392380" y="1388297"/>
                    <a:pt x="393723" y="1417517"/>
                  </a:cubicBezTo>
                  <a:cubicBezTo>
                    <a:pt x="394360" y="1431658"/>
                    <a:pt x="395067" y="1446363"/>
                    <a:pt x="396057" y="1460716"/>
                  </a:cubicBezTo>
                  <a:cubicBezTo>
                    <a:pt x="396551" y="1467574"/>
                    <a:pt x="397117" y="1474432"/>
                    <a:pt x="397753" y="1481290"/>
                  </a:cubicBezTo>
                  <a:cubicBezTo>
                    <a:pt x="398389" y="1484966"/>
                    <a:pt x="398814" y="1488643"/>
                    <a:pt x="398955" y="1492319"/>
                  </a:cubicBezTo>
                  <a:cubicBezTo>
                    <a:pt x="398319" y="1496066"/>
                    <a:pt x="397188" y="1499743"/>
                    <a:pt x="395703" y="1503207"/>
                  </a:cubicBezTo>
                  <a:cubicBezTo>
                    <a:pt x="387643" y="1527458"/>
                    <a:pt x="381563" y="1556303"/>
                    <a:pt x="389906" y="1581332"/>
                  </a:cubicBezTo>
                  <a:cubicBezTo>
                    <a:pt x="392734" y="1591866"/>
                    <a:pt x="399733" y="1600775"/>
                    <a:pt x="409277" y="1606077"/>
                  </a:cubicBezTo>
                  <a:cubicBezTo>
                    <a:pt x="422002" y="1611238"/>
                    <a:pt x="435577" y="1613925"/>
                    <a:pt x="449293" y="1614137"/>
                  </a:cubicBezTo>
                  <a:cubicBezTo>
                    <a:pt x="462372" y="1614844"/>
                    <a:pt x="475522" y="1612441"/>
                    <a:pt x="487470" y="1607067"/>
                  </a:cubicBezTo>
                  <a:cubicBezTo>
                    <a:pt x="492207" y="1604734"/>
                    <a:pt x="496236" y="1600845"/>
                    <a:pt x="501115" y="1598866"/>
                  </a:cubicBezTo>
                  <a:cubicBezTo>
                    <a:pt x="507760" y="1596815"/>
                    <a:pt x="514548" y="1595331"/>
                    <a:pt x="521476" y="1594411"/>
                  </a:cubicBezTo>
                  <a:cubicBezTo>
                    <a:pt x="532575" y="1592078"/>
                    <a:pt x="544665" y="1589109"/>
                    <a:pt x="549756" y="1578009"/>
                  </a:cubicBezTo>
                  <a:cubicBezTo>
                    <a:pt x="555341" y="1566979"/>
                    <a:pt x="553714" y="1553688"/>
                    <a:pt x="545655" y="1544285"/>
                  </a:cubicBezTo>
                  <a:cubicBezTo>
                    <a:pt x="537383" y="1534528"/>
                    <a:pt x="524869" y="1530781"/>
                    <a:pt x="515820" y="1522155"/>
                  </a:cubicBezTo>
                  <a:cubicBezTo>
                    <a:pt x="506346" y="1513318"/>
                    <a:pt x="498145" y="1503207"/>
                    <a:pt x="491429" y="1492107"/>
                  </a:cubicBezTo>
                  <a:cubicBezTo>
                    <a:pt x="485985" y="1484542"/>
                    <a:pt x="484995" y="1474715"/>
                    <a:pt x="488743" y="1466230"/>
                  </a:cubicBezTo>
                  <a:cubicBezTo>
                    <a:pt x="493762" y="1454706"/>
                    <a:pt x="498145" y="1442899"/>
                    <a:pt x="501822" y="1430880"/>
                  </a:cubicBezTo>
                  <a:cubicBezTo>
                    <a:pt x="509952" y="1404007"/>
                    <a:pt x="514901" y="1376264"/>
                    <a:pt x="516528" y="1348230"/>
                  </a:cubicBezTo>
                  <a:cubicBezTo>
                    <a:pt x="517587" y="1335024"/>
                    <a:pt x="517376" y="1321739"/>
                    <a:pt x="515961" y="1308567"/>
                  </a:cubicBezTo>
                  <a:cubicBezTo>
                    <a:pt x="515113" y="1301497"/>
                    <a:pt x="513982" y="1295064"/>
                    <a:pt x="513629" y="1288064"/>
                  </a:cubicBezTo>
                  <a:cubicBezTo>
                    <a:pt x="512356" y="1259147"/>
                    <a:pt x="514335" y="1230181"/>
                    <a:pt x="519709" y="1201738"/>
                  </a:cubicBezTo>
                  <a:cubicBezTo>
                    <a:pt x="522607" y="1185335"/>
                    <a:pt x="526778" y="1169215"/>
                    <a:pt x="530030" y="1152883"/>
                  </a:cubicBezTo>
                  <a:cubicBezTo>
                    <a:pt x="539858" y="1098727"/>
                    <a:pt x="537525" y="1041247"/>
                    <a:pt x="533565" y="986595"/>
                  </a:cubicBezTo>
                  <a:cubicBezTo>
                    <a:pt x="532717" y="958731"/>
                    <a:pt x="529394" y="931002"/>
                    <a:pt x="523597" y="903733"/>
                  </a:cubicBezTo>
                  <a:cubicBezTo>
                    <a:pt x="522395" y="899074"/>
                    <a:pt x="521476" y="894351"/>
                    <a:pt x="520769" y="889593"/>
                  </a:cubicBezTo>
                  <a:cubicBezTo>
                    <a:pt x="519992" y="882318"/>
                    <a:pt x="520486" y="874958"/>
                    <a:pt x="522395" y="867888"/>
                  </a:cubicBezTo>
                  <a:cubicBezTo>
                    <a:pt x="524940" y="854073"/>
                    <a:pt x="526778" y="840123"/>
                    <a:pt x="527698" y="826103"/>
                  </a:cubicBezTo>
                  <a:cubicBezTo>
                    <a:pt x="529748" y="798459"/>
                    <a:pt x="525506" y="744656"/>
                    <a:pt x="524021" y="717012"/>
                  </a:cubicBezTo>
                  <a:cubicBezTo>
                    <a:pt x="530737" y="752631"/>
                    <a:pt x="539505" y="787826"/>
                    <a:pt x="550250" y="822427"/>
                  </a:cubicBezTo>
                  <a:cubicBezTo>
                    <a:pt x="554916" y="835577"/>
                    <a:pt x="559865" y="848657"/>
                    <a:pt x="565238" y="861525"/>
                  </a:cubicBezTo>
                  <a:cubicBezTo>
                    <a:pt x="568562" y="867676"/>
                    <a:pt x="571389" y="874088"/>
                    <a:pt x="573652" y="880684"/>
                  </a:cubicBezTo>
                  <a:cubicBezTo>
                    <a:pt x="574924" y="881858"/>
                    <a:pt x="575065" y="883866"/>
                    <a:pt x="573864" y="885174"/>
                  </a:cubicBezTo>
                  <a:cubicBezTo>
                    <a:pt x="573793" y="885266"/>
                    <a:pt x="573723" y="885344"/>
                    <a:pt x="573652" y="885422"/>
                  </a:cubicBezTo>
                  <a:cubicBezTo>
                    <a:pt x="573016" y="886935"/>
                    <a:pt x="572450" y="888497"/>
                    <a:pt x="572026" y="890088"/>
                  </a:cubicBezTo>
                  <a:cubicBezTo>
                    <a:pt x="571248" y="893092"/>
                    <a:pt x="570682" y="896140"/>
                    <a:pt x="570329" y="899208"/>
                  </a:cubicBezTo>
                  <a:cubicBezTo>
                    <a:pt x="568985" y="912946"/>
                    <a:pt x="569127" y="926803"/>
                    <a:pt x="570894" y="940498"/>
                  </a:cubicBezTo>
                  <a:cubicBezTo>
                    <a:pt x="571389" y="943969"/>
                    <a:pt x="571389" y="947490"/>
                    <a:pt x="570894" y="950961"/>
                  </a:cubicBezTo>
                  <a:cubicBezTo>
                    <a:pt x="570258" y="954214"/>
                    <a:pt x="568985" y="957466"/>
                    <a:pt x="568137" y="960718"/>
                  </a:cubicBezTo>
                  <a:cubicBezTo>
                    <a:pt x="566370" y="967067"/>
                    <a:pt x="564885" y="973515"/>
                    <a:pt x="563825" y="980020"/>
                  </a:cubicBezTo>
                  <a:cubicBezTo>
                    <a:pt x="562622" y="988503"/>
                    <a:pt x="562622" y="1008300"/>
                    <a:pt x="577187" y="1002219"/>
                  </a:cubicBezTo>
                  <a:cubicBezTo>
                    <a:pt x="586872" y="998048"/>
                    <a:pt x="591326" y="983767"/>
                    <a:pt x="595710" y="975071"/>
                  </a:cubicBezTo>
                  <a:cubicBezTo>
                    <a:pt x="595710" y="986453"/>
                    <a:pt x="595074" y="997907"/>
                    <a:pt x="595710" y="1009290"/>
                  </a:cubicBezTo>
                  <a:cubicBezTo>
                    <a:pt x="596417" y="1016855"/>
                    <a:pt x="597548" y="1028945"/>
                    <a:pt x="606031" y="1032056"/>
                  </a:cubicBezTo>
                  <a:cubicBezTo>
                    <a:pt x="626605" y="1039550"/>
                    <a:pt x="626251" y="995786"/>
                    <a:pt x="626747" y="985534"/>
                  </a:cubicBezTo>
                  <a:cubicBezTo>
                    <a:pt x="627666" y="997412"/>
                    <a:pt x="627241" y="1032692"/>
                    <a:pt x="645199" y="1032833"/>
                  </a:cubicBezTo>
                  <a:cubicBezTo>
                    <a:pt x="664287" y="1032833"/>
                    <a:pt x="659339" y="1000169"/>
                    <a:pt x="658278" y="988716"/>
                  </a:cubicBezTo>
                  <a:cubicBezTo>
                    <a:pt x="661248" y="996563"/>
                    <a:pt x="664570" y="1007664"/>
                    <a:pt x="671852" y="1012613"/>
                  </a:cubicBezTo>
                  <a:cubicBezTo>
                    <a:pt x="679135" y="1017562"/>
                    <a:pt x="686770" y="1011623"/>
                    <a:pt x="688750" y="1004058"/>
                  </a:cubicBezTo>
                  <a:cubicBezTo>
                    <a:pt x="690234" y="994372"/>
                    <a:pt x="689456" y="984473"/>
                    <a:pt x="686487" y="975141"/>
                  </a:cubicBezTo>
                  <a:cubicBezTo>
                    <a:pt x="684012" y="964182"/>
                    <a:pt x="680619" y="953436"/>
                    <a:pt x="677296" y="942689"/>
                  </a:cubicBezTo>
                  <a:cubicBezTo>
                    <a:pt x="683376" y="949759"/>
                    <a:pt x="692850" y="961142"/>
                    <a:pt x="703313" y="959587"/>
                  </a:cubicBezTo>
                  <a:cubicBezTo>
                    <a:pt x="711656" y="957798"/>
                    <a:pt x="717029" y="949569"/>
                    <a:pt x="715191" y="941204"/>
                  </a:cubicBezTo>
                  <a:cubicBezTo>
                    <a:pt x="715049" y="940512"/>
                    <a:pt x="714837" y="939826"/>
                    <a:pt x="714625" y="939154"/>
                  </a:cubicBezTo>
                  <a:close/>
                </a:path>
              </a:pathLst>
            </a:cu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8652391" y="5246777"/>
              <a:ext cx="716048" cy="1614805"/>
            </a:xfrm>
            <a:custGeom>
              <a:avLst/>
              <a:gdLst/>
              <a:ahLst/>
              <a:cxnLst/>
              <a:rect l="l" t="t" r="r" b="b"/>
              <a:pathLst>
                <a:path w="716048" h="1614805" extrusionOk="0">
                  <a:moveTo>
                    <a:pt x="262153" y="1282195"/>
                  </a:moveTo>
                  <a:cubicBezTo>
                    <a:pt x="272899" y="1282033"/>
                    <a:pt x="283575" y="1282860"/>
                    <a:pt x="294179" y="1284670"/>
                  </a:cubicBezTo>
                  <a:cubicBezTo>
                    <a:pt x="276717" y="1271096"/>
                    <a:pt x="247589" y="1272227"/>
                    <a:pt x="229773" y="1284670"/>
                  </a:cubicBezTo>
                  <a:cubicBezTo>
                    <a:pt x="240519" y="1283680"/>
                    <a:pt x="250983" y="1282408"/>
                    <a:pt x="262153" y="1282195"/>
                  </a:cubicBezTo>
                  <a:close/>
                  <a:moveTo>
                    <a:pt x="289584" y="1578645"/>
                  </a:moveTo>
                  <a:cubicBezTo>
                    <a:pt x="276788" y="1584442"/>
                    <a:pt x="246599" y="1586988"/>
                    <a:pt x="240732" y="1570302"/>
                  </a:cubicBezTo>
                  <a:cubicBezTo>
                    <a:pt x="240024" y="1589533"/>
                    <a:pt x="276081" y="1591512"/>
                    <a:pt x="287958" y="1587271"/>
                  </a:cubicBezTo>
                  <a:cubicBezTo>
                    <a:pt x="307188" y="1580200"/>
                    <a:pt x="305633" y="1554677"/>
                    <a:pt x="298987" y="1539194"/>
                  </a:cubicBezTo>
                  <a:cubicBezTo>
                    <a:pt x="299907" y="1553193"/>
                    <a:pt x="300472" y="1568181"/>
                    <a:pt x="289584" y="1578645"/>
                  </a:cubicBezTo>
                  <a:close/>
                  <a:moveTo>
                    <a:pt x="159569" y="701952"/>
                  </a:moveTo>
                  <a:cubicBezTo>
                    <a:pt x="149035" y="709616"/>
                    <a:pt x="136026" y="713116"/>
                    <a:pt x="123089" y="711780"/>
                  </a:cubicBezTo>
                  <a:cubicBezTo>
                    <a:pt x="140268" y="724930"/>
                    <a:pt x="164801" y="712558"/>
                    <a:pt x="170033" y="693256"/>
                  </a:cubicBezTo>
                  <a:cubicBezTo>
                    <a:pt x="166144" y="695801"/>
                    <a:pt x="163387" y="699407"/>
                    <a:pt x="159569" y="701811"/>
                  </a:cubicBezTo>
                  <a:close/>
                  <a:moveTo>
                    <a:pt x="357525" y="311683"/>
                  </a:moveTo>
                  <a:cubicBezTo>
                    <a:pt x="344588" y="311301"/>
                    <a:pt x="331932" y="315479"/>
                    <a:pt x="321752" y="323490"/>
                  </a:cubicBezTo>
                  <a:cubicBezTo>
                    <a:pt x="333418" y="320400"/>
                    <a:pt x="345436" y="318809"/>
                    <a:pt x="357525" y="318753"/>
                  </a:cubicBezTo>
                  <a:cubicBezTo>
                    <a:pt x="369615" y="319198"/>
                    <a:pt x="381563" y="320782"/>
                    <a:pt x="393370" y="323490"/>
                  </a:cubicBezTo>
                  <a:cubicBezTo>
                    <a:pt x="382978" y="315713"/>
                    <a:pt x="370322" y="311520"/>
                    <a:pt x="357385" y="311541"/>
                  </a:cubicBezTo>
                  <a:close/>
                  <a:moveTo>
                    <a:pt x="714766" y="939154"/>
                  </a:moveTo>
                  <a:cubicBezTo>
                    <a:pt x="711231" y="930974"/>
                    <a:pt x="706283" y="923466"/>
                    <a:pt x="700203" y="916954"/>
                  </a:cubicBezTo>
                  <a:cubicBezTo>
                    <a:pt x="694759" y="909884"/>
                    <a:pt x="692001" y="902107"/>
                    <a:pt x="687053" y="894966"/>
                  </a:cubicBezTo>
                  <a:cubicBezTo>
                    <a:pt x="681397" y="887012"/>
                    <a:pt x="674963" y="879645"/>
                    <a:pt x="667822" y="872978"/>
                  </a:cubicBezTo>
                  <a:cubicBezTo>
                    <a:pt x="664995" y="870221"/>
                    <a:pt x="658773" y="866544"/>
                    <a:pt x="657076" y="863080"/>
                  </a:cubicBezTo>
                  <a:cubicBezTo>
                    <a:pt x="656581" y="860400"/>
                    <a:pt x="656440" y="857664"/>
                    <a:pt x="656652" y="854949"/>
                  </a:cubicBezTo>
                  <a:cubicBezTo>
                    <a:pt x="656652" y="851343"/>
                    <a:pt x="656227" y="847879"/>
                    <a:pt x="655945" y="844132"/>
                  </a:cubicBezTo>
                  <a:cubicBezTo>
                    <a:pt x="653400" y="800333"/>
                    <a:pt x="646612" y="756880"/>
                    <a:pt x="635655" y="714395"/>
                  </a:cubicBezTo>
                  <a:cubicBezTo>
                    <a:pt x="632827" y="704214"/>
                    <a:pt x="629715" y="694175"/>
                    <a:pt x="626040" y="684277"/>
                  </a:cubicBezTo>
                  <a:cubicBezTo>
                    <a:pt x="622363" y="674379"/>
                    <a:pt x="614657" y="663067"/>
                    <a:pt x="613597" y="652179"/>
                  </a:cubicBezTo>
                  <a:cubicBezTo>
                    <a:pt x="611475" y="630403"/>
                    <a:pt x="608860" y="608627"/>
                    <a:pt x="605679" y="586992"/>
                  </a:cubicBezTo>
                  <a:cubicBezTo>
                    <a:pt x="601224" y="553395"/>
                    <a:pt x="594366" y="520173"/>
                    <a:pt x="585034" y="487587"/>
                  </a:cubicBezTo>
                  <a:cubicBezTo>
                    <a:pt x="581428" y="473750"/>
                    <a:pt x="576126" y="460409"/>
                    <a:pt x="569268" y="447853"/>
                  </a:cubicBezTo>
                  <a:cubicBezTo>
                    <a:pt x="559512" y="431712"/>
                    <a:pt x="545796" y="418363"/>
                    <a:pt x="529394" y="409108"/>
                  </a:cubicBezTo>
                  <a:cubicBezTo>
                    <a:pt x="511861" y="399416"/>
                    <a:pt x="492701" y="392996"/>
                    <a:pt x="472835" y="390161"/>
                  </a:cubicBezTo>
                  <a:cubicBezTo>
                    <a:pt x="464069" y="389949"/>
                    <a:pt x="455584" y="387198"/>
                    <a:pt x="448374" y="382242"/>
                  </a:cubicBezTo>
                  <a:cubicBezTo>
                    <a:pt x="440385" y="375483"/>
                    <a:pt x="433457" y="367487"/>
                    <a:pt x="427942" y="358557"/>
                  </a:cubicBezTo>
                  <a:cubicBezTo>
                    <a:pt x="425608" y="354244"/>
                    <a:pt x="424689" y="349281"/>
                    <a:pt x="425397" y="344417"/>
                  </a:cubicBezTo>
                  <a:cubicBezTo>
                    <a:pt x="425397" y="341872"/>
                    <a:pt x="425397" y="339327"/>
                    <a:pt x="425397" y="336781"/>
                  </a:cubicBezTo>
                  <a:cubicBezTo>
                    <a:pt x="425397" y="333034"/>
                    <a:pt x="425397" y="332893"/>
                    <a:pt x="427659" y="330560"/>
                  </a:cubicBezTo>
                  <a:cubicBezTo>
                    <a:pt x="432042" y="327336"/>
                    <a:pt x="436638" y="324409"/>
                    <a:pt x="441375" y="321793"/>
                  </a:cubicBezTo>
                  <a:cubicBezTo>
                    <a:pt x="456787" y="310580"/>
                    <a:pt x="469724" y="296333"/>
                    <a:pt x="479411" y="279938"/>
                  </a:cubicBezTo>
                  <a:cubicBezTo>
                    <a:pt x="501751" y="242254"/>
                    <a:pt x="507053" y="196510"/>
                    <a:pt x="504721" y="153524"/>
                  </a:cubicBezTo>
                  <a:cubicBezTo>
                    <a:pt x="502528" y="112730"/>
                    <a:pt x="491712" y="70027"/>
                    <a:pt x="462796" y="39766"/>
                  </a:cubicBezTo>
                  <a:cubicBezTo>
                    <a:pt x="449081" y="25379"/>
                    <a:pt x="432113" y="14469"/>
                    <a:pt x="413307" y="7951"/>
                  </a:cubicBezTo>
                  <a:cubicBezTo>
                    <a:pt x="393653" y="2111"/>
                    <a:pt x="373150" y="-561"/>
                    <a:pt x="352647" y="32"/>
                  </a:cubicBezTo>
                  <a:cubicBezTo>
                    <a:pt x="311996" y="-1445"/>
                    <a:pt x="272899" y="15806"/>
                    <a:pt x="246599" y="46836"/>
                  </a:cubicBezTo>
                  <a:cubicBezTo>
                    <a:pt x="219310" y="80278"/>
                    <a:pt x="210825" y="125173"/>
                    <a:pt x="210543" y="167028"/>
                  </a:cubicBezTo>
                  <a:cubicBezTo>
                    <a:pt x="210260" y="208883"/>
                    <a:pt x="217613" y="252506"/>
                    <a:pt x="241439" y="287927"/>
                  </a:cubicBezTo>
                  <a:cubicBezTo>
                    <a:pt x="252538" y="304160"/>
                    <a:pt x="267031" y="317826"/>
                    <a:pt x="283858" y="328015"/>
                  </a:cubicBezTo>
                  <a:cubicBezTo>
                    <a:pt x="285130" y="328792"/>
                    <a:pt x="289160" y="330277"/>
                    <a:pt x="289938" y="331479"/>
                  </a:cubicBezTo>
                  <a:cubicBezTo>
                    <a:pt x="290361" y="334031"/>
                    <a:pt x="290361" y="336633"/>
                    <a:pt x="289938" y="339185"/>
                  </a:cubicBezTo>
                  <a:cubicBezTo>
                    <a:pt x="290292" y="343300"/>
                    <a:pt x="290292" y="347443"/>
                    <a:pt x="289938" y="351558"/>
                  </a:cubicBezTo>
                  <a:cubicBezTo>
                    <a:pt x="288736" y="356719"/>
                    <a:pt x="286120" y="361456"/>
                    <a:pt x="282443" y="365274"/>
                  </a:cubicBezTo>
                  <a:cubicBezTo>
                    <a:pt x="276859" y="373440"/>
                    <a:pt x="269647" y="380376"/>
                    <a:pt x="261234" y="385636"/>
                  </a:cubicBezTo>
                  <a:cubicBezTo>
                    <a:pt x="252750" y="390161"/>
                    <a:pt x="241226" y="389595"/>
                    <a:pt x="231894" y="391504"/>
                  </a:cubicBezTo>
                  <a:cubicBezTo>
                    <a:pt x="211815" y="395343"/>
                    <a:pt x="192727" y="403290"/>
                    <a:pt x="175901" y="414835"/>
                  </a:cubicBezTo>
                  <a:cubicBezTo>
                    <a:pt x="150095" y="433147"/>
                    <a:pt x="137865" y="459942"/>
                    <a:pt x="129240" y="489425"/>
                  </a:cubicBezTo>
                  <a:cubicBezTo>
                    <a:pt x="119625" y="524811"/>
                    <a:pt x="112484" y="560840"/>
                    <a:pt x="108030" y="597244"/>
                  </a:cubicBezTo>
                  <a:cubicBezTo>
                    <a:pt x="106545" y="608061"/>
                    <a:pt x="105131" y="618949"/>
                    <a:pt x="103929" y="629837"/>
                  </a:cubicBezTo>
                  <a:cubicBezTo>
                    <a:pt x="103293" y="635260"/>
                    <a:pt x="102728" y="640704"/>
                    <a:pt x="102232" y="646169"/>
                  </a:cubicBezTo>
                  <a:cubicBezTo>
                    <a:pt x="101879" y="652447"/>
                    <a:pt x="100253" y="658591"/>
                    <a:pt x="97567" y="664269"/>
                  </a:cubicBezTo>
                  <a:cubicBezTo>
                    <a:pt x="88588" y="683492"/>
                    <a:pt x="81660" y="703614"/>
                    <a:pt x="76922" y="724294"/>
                  </a:cubicBezTo>
                  <a:cubicBezTo>
                    <a:pt x="66601" y="767874"/>
                    <a:pt x="60450" y="812331"/>
                    <a:pt x="58470" y="857070"/>
                  </a:cubicBezTo>
                  <a:cubicBezTo>
                    <a:pt x="58753" y="859616"/>
                    <a:pt x="57975" y="862175"/>
                    <a:pt x="56349" y="864140"/>
                  </a:cubicBezTo>
                  <a:cubicBezTo>
                    <a:pt x="54935" y="865611"/>
                    <a:pt x="53451" y="866983"/>
                    <a:pt x="51824" y="868241"/>
                  </a:cubicBezTo>
                  <a:cubicBezTo>
                    <a:pt x="48572" y="871210"/>
                    <a:pt x="45391" y="874321"/>
                    <a:pt x="42280" y="877574"/>
                  </a:cubicBezTo>
                  <a:cubicBezTo>
                    <a:pt x="34716" y="884870"/>
                    <a:pt x="28352" y="893347"/>
                    <a:pt x="23474" y="902672"/>
                  </a:cubicBezTo>
                  <a:cubicBezTo>
                    <a:pt x="19939" y="909813"/>
                    <a:pt x="15626" y="916530"/>
                    <a:pt x="10607" y="922681"/>
                  </a:cubicBezTo>
                  <a:cubicBezTo>
                    <a:pt x="5305" y="929398"/>
                    <a:pt x="-1271" y="937458"/>
                    <a:pt x="-422" y="946578"/>
                  </a:cubicBezTo>
                  <a:cubicBezTo>
                    <a:pt x="2" y="954376"/>
                    <a:pt x="6647" y="960365"/>
                    <a:pt x="14425" y="959954"/>
                  </a:cubicBezTo>
                  <a:cubicBezTo>
                    <a:pt x="14778" y="959940"/>
                    <a:pt x="15061" y="959912"/>
                    <a:pt x="15415" y="959870"/>
                  </a:cubicBezTo>
                  <a:cubicBezTo>
                    <a:pt x="24181" y="958102"/>
                    <a:pt x="31322" y="949406"/>
                    <a:pt x="36625" y="943114"/>
                  </a:cubicBezTo>
                  <a:cubicBezTo>
                    <a:pt x="33372" y="953860"/>
                    <a:pt x="29978" y="964324"/>
                    <a:pt x="27504" y="975565"/>
                  </a:cubicBezTo>
                  <a:cubicBezTo>
                    <a:pt x="24534" y="984898"/>
                    <a:pt x="23757" y="994796"/>
                    <a:pt x="25241" y="1004482"/>
                  </a:cubicBezTo>
                  <a:cubicBezTo>
                    <a:pt x="27221" y="1012118"/>
                    <a:pt x="34645" y="1018056"/>
                    <a:pt x="42138" y="1013037"/>
                  </a:cubicBezTo>
                  <a:cubicBezTo>
                    <a:pt x="49633" y="1008017"/>
                    <a:pt x="52814" y="996846"/>
                    <a:pt x="55713" y="989140"/>
                  </a:cubicBezTo>
                  <a:cubicBezTo>
                    <a:pt x="54440" y="1000381"/>
                    <a:pt x="49633" y="1033611"/>
                    <a:pt x="68792" y="1033257"/>
                  </a:cubicBezTo>
                  <a:cubicBezTo>
                    <a:pt x="86750" y="1032904"/>
                    <a:pt x="86254" y="997907"/>
                    <a:pt x="87244" y="985958"/>
                  </a:cubicBezTo>
                  <a:cubicBezTo>
                    <a:pt x="87740" y="996210"/>
                    <a:pt x="87244" y="1039974"/>
                    <a:pt x="107959" y="1032480"/>
                  </a:cubicBezTo>
                  <a:cubicBezTo>
                    <a:pt x="116019" y="1029510"/>
                    <a:pt x="117362" y="1018340"/>
                    <a:pt x="118139" y="1011269"/>
                  </a:cubicBezTo>
                  <a:cubicBezTo>
                    <a:pt x="118988" y="999505"/>
                    <a:pt x="119129" y="987697"/>
                    <a:pt x="118564" y="975919"/>
                  </a:cubicBezTo>
                  <a:cubicBezTo>
                    <a:pt x="122735" y="984615"/>
                    <a:pt x="127472" y="998897"/>
                    <a:pt x="137158" y="1003068"/>
                  </a:cubicBezTo>
                  <a:cubicBezTo>
                    <a:pt x="151721" y="1009290"/>
                    <a:pt x="151721" y="989352"/>
                    <a:pt x="150449" y="980868"/>
                  </a:cubicBezTo>
                  <a:cubicBezTo>
                    <a:pt x="149389" y="974356"/>
                    <a:pt x="147975" y="967908"/>
                    <a:pt x="146208" y="961566"/>
                  </a:cubicBezTo>
                  <a:cubicBezTo>
                    <a:pt x="145359" y="958314"/>
                    <a:pt x="144086" y="955062"/>
                    <a:pt x="143450" y="951810"/>
                  </a:cubicBezTo>
                  <a:cubicBezTo>
                    <a:pt x="142884" y="948345"/>
                    <a:pt x="142884" y="944810"/>
                    <a:pt x="143450" y="941346"/>
                  </a:cubicBezTo>
                  <a:cubicBezTo>
                    <a:pt x="145147" y="927644"/>
                    <a:pt x="145359" y="913801"/>
                    <a:pt x="144015" y="900056"/>
                  </a:cubicBezTo>
                  <a:cubicBezTo>
                    <a:pt x="143662" y="896981"/>
                    <a:pt x="143026" y="893927"/>
                    <a:pt x="142248" y="890936"/>
                  </a:cubicBezTo>
                  <a:cubicBezTo>
                    <a:pt x="141824" y="889345"/>
                    <a:pt x="141329" y="887783"/>
                    <a:pt x="140693" y="886270"/>
                  </a:cubicBezTo>
                  <a:cubicBezTo>
                    <a:pt x="139349" y="885096"/>
                    <a:pt x="139278" y="883088"/>
                    <a:pt x="140481" y="881780"/>
                  </a:cubicBezTo>
                  <a:cubicBezTo>
                    <a:pt x="140551" y="881689"/>
                    <a:pt x="140622" y="881610"/>
                    <a:pt x="140693" y="881533"/>
                  </a:cubicBezTo>
                  <a:cubicBezTo>
                    <a:pt x="142955" y="874922"/>
                    <a:pt x="145783" y="868510"/>
                    <a:pt x="149106" y="862373"/>
                  </a:cubicBezTo>
                  <a:cubicBezTo>
                    <a:pt x="154479" y="849505"/>
                    <a:pt x="159357" y="836425"/>
                    <a:pt x="164094" y="823275"/>
                  </a:cubicBezTo>
                  <a:cubicBezTo>
                    <a:pt x="174769" y="788674"/>
                    <a:pt x="183394" y="753479"/>
                    <a:pt x="189970" y="717860"/>
                  </a:cubicBezTo>
                  <a:cubicBezTo>
                    <a:pt x="188485" y="746141"/>
                    <a:pt x="184596" y="800156"/>
                    <a:pt x="186789" y="828224"/>
                  </a:cubicBezTo>
                  <a:cubicBezTo>
                    <a:pt x="187708" y="842739"/>
                    <a:pt x="189616" y="857169"/>
                    <a:pt x="192515" y="871423"/>
                  </a:cubicBezTo>
                  <a:cubicBezTo>
                    <a:pt x="194070" y="877637"/>
                    <a:pt x="194424" y="884092"/>
                    <a:pt x="193575" y="890441"/>
                  </a:cubicBezTo>
                  <a:cubicBezTo>
                    <a:pt x="192798" y="895708"/>
                    <a:pt x="191666" y="900919"/>
                    <a:pt x="190323" y="906066"/>
                  </a:cubicBezTo>
                  <a:cubicBezTo>
                    <a:pt x="183254" y="933003"/>
                    <a:pt x="182476" y="962627"/>
                    <a:pt x="180567" y="989988"/>
                  </a:cubicBezTo>
                  <a:cubicBezTo>
                    <a:pt x="178658" y="1017350"/>
                    <a:pt x="177810" y="1046549"/>
                    <a:pt x="178092" y="1074830"/>
                  </a:cubicBezTo>
                  <a:cubicBezTo>
                    <a:pt x="177951" y="1101477"/>
                    <a:pt x="180072" y="1128082"/>
                    <a:pt x="184455" y="1154368"/>
                  </a:cubicBezTo>
                  <a:cubicBezTo>
                    <a:pt x="187495" y="1171054"/>
                    <a:pt x="191949" y="1187386"/>
                    <a:pt x="194848" y="1203859"/>
                  </a:cubicBezTo>
                  <a:cubicBezTo>
                    <a:pt x="200221" y="1232775"/>
                    <a:pt x="202130" y="1262230"/>
                    <a:pt x="200574" y="1291599"/>
                  </a:cubicBezTo>
                  <a:cubicBezTo>
                    <a:pt x="200151" y="1297962"/>
                    <a:pt x="198949" y="1304113"/>
                    <a:pt x="198242" y="1310476"/>
                  </a:cubicBezTo>
                  <a:cubicBezTo>
                    <a:pt x="197040" y="1324192"/>
                    <a:pt x="197040" y="1337979"/>
                    <a:pt x="198242" y="1351695"/>
                  </a:cubicBezTo>
                  <a:cubicBezTo>
                    <a:pt x="200080" y="1379699"/>
                    <a:pt x="205241" y="1407393"/>
                    <a:pt x="213583" y="1434203"/>
                  </a:cubicBezTo>
                  <a:cubicBezTo>
                    <a:pt x="217188" y="1445444"/>
                    <a:pt x="221360" y="1456544"/>
                    <a:pt x="226167" y="1467361"/>
                  </a:cubicBezTo>
                  <a:cubicBezTo>
                    <a:pt x="230480" y="1477401"/>
                    <a:pt x="227440" y="1485673"/>
                    <a:pt x="221926" y="1494793"/>
                  </a:cubicBezTo>
                  <a:cubicBezTo>
                    <a:pt x="214997" y="1505752"/>
                    <a:pt x="206584" y="1515721"/>
                    <a:pt x="196969" y="1524417"/>
                  </a:cubicBezTo>
                  <a:cubicBezTo>
                    <a:pt x="187919" y="1532901"/>
                    <a:pt x="175759" y="1536154"/>
                    <a:pt x="167629" y="1546476"/>
                  </a:cubicBezTo>
                  <a:cubicBezTo>
                    <a:pt x="160277" y="1556303"/>
                    <a:pt x="159499" y="1569595"/>
                    <a:pt x="165650" y="1580200"/>
                  </a:cubicBezTo>
                  <a:cubicBezTo>
                    <a:pt x="171517" y="1590806"/>
                    <a:pt x="185092" y="1593351"/>
                    <a:pt x="195908" y="1595542"/>
                  </a:cubicBezTo>
                  <a:cubicBezTo>
                    <a:pt x="201918" y="1596250"/>
                    <a:pt x="207857" y="1597593"/>
                    <a:pt x="213654" y="1599431"/>
                  </a:cubicBezTo>
                  <a:cubicBezTo>
                    <a:pt x="218885" y="1601623"/>
                    <a:pt x="223268" y="1605723"/>
                    <a:pt x="228430" y="1608127"/>
                  </a:cubicBezTo>
                  <a:cubicBezTo>
                    <a:pt x="240943" y="1613359"/>
                    <a:pt x="254588" y="1615551"/>
                    <a:pt x="268092" y="1614490"/>
                  </a:cubicBezTo>
                  <a:cubicBezTo>
                    <a:pt x="281949" y="1614490"/>
                    <a:pt x="295594" y="1611451"/>
                    <a:pt x="308036" y="1605440"/>
                  </a:cubicBezTo>
                  <a:cubicBezTo>
                    <a:pt x="316804" y="1599219"/>
                    <a:pt x="322954" y="1590028"/>
                    <a:pt x="325570" y="1579635"/>
                  </a:cubicBezTo>
                  <a:cubicBezTo>
                    <a:pt x="332640" y="1554324"/>
                    <a:pt x="326701" y="1525619"/>
                    <a:pt x="318500" y="1501228"/>
                  </a:cubicBezTo>
                  <a:cubicBezTo>
                    <a:pt x="317157" y="1498117"/>
                    <a:pt x="316379" y="1494793"/>
                    <a:pt x="316237" y="1491400"/>
                  </a:cubicBezTo>
                  <a:cubicBezTo>
                    <a:pt x="316237" y="1488148"/>
                    <a:pt x="316944" y="1484966"/>
                    <a:pt x="317298" y="1481714"/>
                  </a:cubicBezTo>
                  <a:cubicBezTo>
                    <a:pt x="318005" y="1474007"/>
                    <a:pt x="318641" y="1466230"/>
                    <a:pt x="319136" y="1458383"/>
                  </a:cubicBezTo>
                  <a:cubicBezTo>
                    <a:pt x="320055" y="1444243"/>
                    <a:pt x="320833" y="1429819"/>
                    <a:pt x="321469" y="1415114"/>
                  </a:cubicBezTo>
                  <a:cubicBezTo>
                    <a:pt x="322813" y="1385914"/>
                    <a:pt x="323732" y="1356715"/>
                    <a:pt x="324439" y="1327444"/>
                  </a:cubicBezTo>
                  <a:cubicBezTo>
                    <a:pt x="324226" y="1320374"/>
                    <a:pt x="324368" y="1313290"/>
                    <a:pt x="324933" y="1306234"/>
                  </a:cubicBezTo>
                  <a:cubicBezTo>
                    <a:pt x="325852" y="1299164"/>
                    <a:pt x="329246" y="1291599"/>
                    <a:pt x="330802" y="1284246"/>
                  </a:cubicBezTo>
                  <a:cubicBezTo>
                    <a:pt x="333700" y="1270883"/>
                    <a:pt x="335609" y="1257238"/>
                    <a:pt x="337235" y="1243664"/>
                  </a:cubicBezTo>
                  <a:cubicBezTo>
                    <a:pt x="344305" y="1185760"/>
                    <a:pt x="346920" y="1127290"/>
                    <a:pt x="348829" y="1069032"/>
                  </a:cubicBezTo>
                  <a:cubicBezTo>
                    <a:pt x="349113" y="1062011"/>
                    <a:pt x="349325" y="1054941"/>
                    <a:pt x="349466" y="1047822"/>
                  </a:cubicBezTo>
                  <a:cubicBezTo>
                    <a:pt x="348829" y="1044124"/>
                    <a:pt x="348829" y="1040349"/>
                    <a:pt x="349466" y="1036651"/>
                  </a:cubicBezTo>
                  <a:cubicBezTo>
                    <a:pt x="350668" y="1035598"/>
                    <a:pt x="352011" y="1034693"/>
                    <a:pt x="353425" y="1033964"/>
                  </a:cubicBezTo>
                  <a:cubicBezTo>
                    <a:pt x="355334" y="1032550"/>
                    <a:pt x="356182" y="1031207"/>
                    <a:pt x="358233" y="1031702"/>
                  </a:cubicBezTo>
                  <a:cubicBezTo>
                    <a:pt x="360849" y="1032982"/>
                    <a:pt x="363182" y="1034650"/>
                    <a:pt x="365303" y="1036651"/>
                  </a:cubicBezTo>
                  <a:cubicBezTo>
                    <a:pt x="365939" y="1040349"/>
                    <a:pt x="365939" y="1044124"/>
                    <a:pt x="365303" y="1047822"/>
                  </a:cubicBezTo>
                  <a:cubicBezTo>
                    <a:pt x="365303" y="1055316"/>
                    <a:pt x="365727" y="1062740"/>
                    <a:pt x="366010" y="1070163"/>
                  </a:cubicBezTo>
                  <a:cubicBezTo>
                    <a:pt x="367000" y="1099999"/>
                    <a:pt x="368413" y="1129786"/>
                    <a:pt x="370251" y="1159529"/>
                  </a:cubicBezTo>
                  <a:cubicBezTo>
                    <a:pt x="372090" y="1187810"/>
                    <a:pt x="374281" y="1216090"/>
                    <a:pt x="377746" y="1244795"/>
                  </a:cubicBezTo>
                  <a:cubicBezTo>
                    <a:pt x="379372" y="1258836"/>
                    <a:pt x="381775" y="1272778"/>
                    <a:pt x="384816" y="1286579"/>
                  </a:cubicBezTo>
                  <a:cubicBezTo>
                    <a:pt x="386300" y="1293013"/>
                    <a:pt x="389270" y="1299588"/>
                    <a:pt x="390118" y="1306022"/>
                  </a:cubicBezTo>
                  <a:cubicBezTo>
                    <a:pt x="391107" y="1313657"/>
                    <a:pt x="390118" y="1321929"/>
                    <a:pt x="390683" y="1329636"/>
                  </a:cubicBezTo>
                  <a:cubicBezTo>
                    <a:pt x="391390" y="1358906"/>
                    <a:pt x="392380" y="1388155"/>
                    <a:pt x="393723" y="1417376"/>
                  </a:cubicBezTo>
                  <a:cubicBezTo>
                    <a:pt x="394360" y="1431516"/>
                    <a:pt x="395067" y="1446222"/>
                    <a:pt x="396057" y="1460574"/>
                  </a:cubicBezTo>
                  <a:cubicBezTo>
                    <a:pt x="396551" y="1467432"/>
                    <a:pt x="397117" y="1474290"/>
                    <a:pt x="397753" y="1481148"/>
                  </a:cubicBezTo>
                  <a:cubicBezTo>
                    <a:pt x="398389" y="1484825"/>
                    <a:pt x="398814" y="1488501"/>
                    <a:pt x="398955" y="1492178"/>
                  </a:cubicBezTo>
                  <a:cubicBezTo>
                    <a:pt x="398319" y="1495925"/>
                    <a:pt x="397188" y="1499601"/>
                    <a:pt x="395703" y="1503066"/>
                  </a:cubicBezTo>
                  <a:cubicBezTo>
                    <a:pt x="387643" y="1527316"/>
                    <a:pt x="381563" y="1556162"/>
                    <a:pt x="389906" y="1581190"/>
                  </a:cubicBezTo>
                  <a:cubicBezTo>
                    <a:pt x="392734" y="1591725"/>
                    <a:pt x="399733" y="1600633"/>
                    <a:pt x="409277" y="1605936"/>
                  </a:cubicBezTo>
                  <a:cubicBezTo>
                    <a:pt x="422002" y="1611097"/>
                    <a:pt x="435577" y="1613783"/>
                    <a:pt x="449293" y="1613996"/>
                  </a:cubicBezTo>
                  <a:cubicBezTo>
                    <a:pt x="462372" y="1614703"/>
                    <a:pt x="475522" y="1612299"/>
                    <a:pt x="487470" y="1606926"/>
                  </a:cubicBezTo>
                  <a:cubicBezTo>
                    <a:pt x="492207" y="1604592"/>
                    <a:pt x="496236" y="1600704"/>
                    <a:pt x="501115" y="1598724"/>
                  </a:cubicBezTo>
                  <a:cubicBezTo>
                    <a:pt x="507760" y="1596674"/>
                    <a:pt x="514548" y="1595189"/>
                    <a:pt x="521476" y="1594270"/>
                  </a:cubicBezTo>
                  <a:cubicBezTo>
                    <a:pt x="532575" y="1591937"/>
                    <a:pt x="544665" y="1588967"/>
                    <a:pt x="549756" y="1577867"/>
                  </a:cubicBezTo>
                  <a:cubicBezTo>
                    <a:pt x="555341" y="1566838"/>
                    <a:pt x="553714" y="1553546"/>
                    <a:pt x="545655" y="1544143"/>
                  </a:cubicBezTo>
                  <a:cubicBezTo>
                    <a:pt x="537383" y="1534386"/>
                    <a:pt x="524869" y="1530639"/>
                    <a:pt x="515820" y="1522014"/>
                  </a:cubicBezTo>
                  <a:cubicBezTo>
                    <a:pt x="506346" y="1513176"/>
                    <a:pt x="498145" y="1503066"/>
                    <a:pt x="491429" y="1491966"/>
                  </a:cubicBezTo>
                  <a:cubicBezTo>
                    <a:pt x="485985" y="1484401"/>
                    <a:pt x="484995" y="1474573"/>
                    <a:pt x="488743" y="1466089"/>
                  </a:cubicBezTo>
                  <a:cubicBezTo>
                    <a:pt x="493762" y="1454565"/>
                    <a:pt x="498145" y="1442758"/>
                    <a:pt x="501822" y="1430738"/>
                  </a:cubicBezTo>
                  <a:cubicBezTo>
                    <a:pt x="509952" y="1403865"/>
                    <a:pt x="514901" y="1376122"/>
                    <a:pt x="516528" y="1348089"/>
                  </a:cubicBezTo>
                  <a:cubicBezTo>
                    <a:pt x="517587" y="1334882"/>
                    <a:pt x="517376" y="1321597"/>
                    <a:pt x="515961" y="1308426"/>
                  </a:cubicBezTo>
                  <a:cubicBezTo>
                    <a:pt x="515113" y="1301356"/>
                    <a:pt x="513982" y="1294922"/>
                    <a:pt x="513629" y="1287922"/>
                  </a:cubicBezTo>
                  <a:cubicBezTo>
                    <a:pt x="512356" y="1259006"/>
                    <a:pt x="514335" y="1230040"/>
                    <a:pt x="519709" y="1201597"/>
                  </a:cubicBezTo>
                  <a:cubicBezTo>
                    <a:pt x="522607" y="1185194"/>
                    <a:pt x="526778" y="1169074"/>
                    <a:pt x="530030" y="1152742"/>
                  </a:cubicBezTo>
                  <a:cubicBezTo>
                    <a:pt x="539858" y="1098585"/>
                    <a:pt x="537525" y="1041105"/>
                    <a:pt x="533565" y="986453"/>
                  </a:cubicBezTo>
                  <a:cubicBezTo>
                    <a:pt x="532717" y="958590"/>
                    <a:pt x="529394" y="930861"/>
                    <a:pt x="523597" y="903591"/>
                  </a:cubicBezTo>
                  <a:cubicBezTo>
                    <a:pt x="522395" y="898932"/>
                    <a:pt x="521476" y="894210"/>
                    <a:pt x="520769" y="889451"/>
                  </a:cubicBezTo>
                  <a:cubicBezTo>
                    <a:pt x="519992" y="882176"/>
                    <a:pt x="520486" y="874816"/>
                    <a:pt x="522395" y="867746"/>
                  </a:cubicBezTo>
                  <a:cubicBezTo>
                    <a:pt x="524940" y="853931"/>
                    <a:pt x="526778" y="839982"/>
                    <a:pt x="527698" y="825962"/>
                  </a:cubicBezTo>
                  <a:cubicBezTo>
                    <a:pt x="529748" y="798318"/>
                    <a:pt x="525506" y="744514"/>
                    <a:pt x="524021" y="716870"/>
                  </a:cubicBezTo>
                  <a:cubicBezTo>
                    <a:pt x="530737" y="752489"/>
                    <a:pt x="539505" y="787684"/>
                    <a:pt x="550250" y="822285"/>
                  </a:cubicBezTo>
                  <a:cubicBezTo>
                    <a:pt x="554916" y="835436"/>
                    <a:pt x="559865" y="848516"/>
                    <a:pt x="565238" y="861383"/>
                  </a:cubicBezTo>
                  <a:cubicBezTo>
                    <a:pt x="568562" y="867534"/>
                    <a:pt x="571389" y="873947"/>
                    <a:pt x="573652" y="880543"/>
                  </a:cubicBezTo>
                  <a:cubicBezTo>
                    <a:pt x="574924" y="881717"/>
                    <a:pt x="575065" y="883724"/>
                    <a:pt x="573864" y="885032"/>
                  </a:cubicBezTo>
                  <a:cubicBezTo>
                    <a:pt x="573793" y="885124"/>
                    <a:pt x="573723" y="885202"/>
                    <a:pt x="573652" y="885280"/>
                  </a:cubicBezTo>
                  <a:cubicBezTo>
                    <a:pt x="573016" y="886793"/>
                    <a:pt x="572450" y="888356"/>
                    <a:pt x="572026" y="889946"/>
                  </a:cubicBezTo>
                  <a:cubicBezTo>
                    <a:pt x="571248" y="892951"/>
                    <a:pt x="570682" y="895998"/>
                    <a:pt x="570329" y="899067"/>
                  </a:cubicBezTo>
                  <a:cubicBezTo>
                    <a:pt x="568985" y="912804"/>
                    <a:pt x="569127" y="926661"/>
                    <a:pt x="570894" y="940356"/>
                  </a:cubicBezTo>
                  <a:cubicBezTo>
                    <a:pt x="571389" y="943828"/>
                    <a:pt x="571389" y="947349"/>
                    <a:pt x="570894" y="950820"/>
                  </a:cubicBezTo>
                  <a:cubicBezTo>
                    <a:pt x="570258" y="954072"/>
                    <a:pt x="568985" y="957325"/>
                    <a:pt x="568137" y="960576"/>
                  </a:cubicBezTo>
                  <a:cubicBezTo>
                    <a:pt x="566370" y="966926"/>
                    <a:pt x="564885" y="973373"/>
                    <a:pt x="563825" y="979878"/>
                  </a:cubicBezTo>
                  <a:cubicBezTo>
                    <a:pt x="562622" y="988362"/>
                    <a:pt x="562622" y="1008159"/>
                    <a:pt x="577187" y="1002078"/>
                  </a:cubicBezTo>
                  <a:cubicBezTo>
                    <a:pt x="586872" y="997907"/>
                    <a:pt x="591326" y="983625"/>
                    <a:pt x="595710" y="974929"/>
                  </a:cubicBezTo>
                  <a:cubicBezTo>
                    <a:pt x="595710" y="986312"/>
                    <a:pt x="595074" y="997765"/>
                    <a:pt x="595710" y="1009148"/>
                  </a:cubicBezTo>
                  <a:cubicBezTo>
                    <a:pt x="596417" y="1016713"/>
                    <a:pt x="597548" y="1028803"/>
                    <a:pt x="606031" y="1031914"/>
                  </a:cubicBezTo>
                  <a:cubicBezTo>
                    <a:pt x="626605" y="1039408"/>
                    <a:pt x="626251" y="995644"/>
                    <a:pt x="626747" y="985393"/>
                  </a:cubicBezTo>
                  <a:cubicBezTo>
                    <a:pt x="627666" y="997270"/>
                    <a:pt x="627241" y="1032550"/>
                    <a:pt x="645199" y="1032692"/>
                  </a:cubicBezTo>
                  <a:cubicBezTo>
                    <a:pt x="664287" y="1032692"/>
                    <a:pt x="659339" y="1000028"/>
                    <a:pt x="658278" y="988574"/>
                  </a:cubicBezTo>
                  <a:cubicBezTo>
                    <a:pt x="661248" y="996422"/>
                    <a:pt x="664570" y="1007522"/>
                    <a:pt x="671852" y="1012471"/>
                  </a:cubicBezTo>
                  <a:cubicBezTo>
                    <a:pt x="679135" y="1017420"/>
                    <a:pt x="686770" y="1011481"/>
                    <a:pt x="688750" y="1003916"/>
                  </a:cubicBezTo>
                  <a:cubicBezTo>
                    <a:pt x="690234" y="994230"/>
                    <a:pt x="689456" y="984332"/>
                    <a:pt x="686487" y="975000"/>
                  </a:cubicBezTo>
                  <a:cubicBezTo>
                    <a:pt x="684012" y="964041"/>
                    <a:pt x="680619" y="953295"/>
                    <a:pt x="677296" y="942548"/>
                  </a:cubicBezTo>
                  <a:cubicBezTo>
                    <a:pt x="683376" y="949618"/>
                    <a:pt x="692850" y="961001"/>
                    <a:pt x="703313" y="959445"/>
                  </a:cubicBezTo>
                  <a:cubicBezTo>
                    <a:pt x="711656" y="957657"/>
                    <a:pt x="717029" y="949427"/>
                    <a:pt x="715191" y="941063"/>
                  </a:cubicBezTo>
                  <a:cubicBezTo>
                    <a:pt x="715049" y="940370"/>
                    <a:pt x="714837" y="939685"/>
                    <a:pt x="714625" y="939013"/>
                  </a:cubicBezTo>
                  <a:close/>
                  <a:moveTo>
                    <a:pt x="704232" y="948063"/>
                  </a:moveTo>
                  <a:cubicBezTo>
                    <a:pt x="698859" y="956759"/>
                    <a:pt x="677296" y="917944"/>
                    <a:pt x="667398" y="923953"/>
                  </a:cubicBezTo>
                  <a:cubicBezTo>
                    <a:pt x="660752" y="927983"/>
                    <a:pt x="667398" y="940851"/>
                    <a:pt x="668741" y="946012"/>
                  </a:cubicBezTo>
                  <a:cubicBezTo>
                    <a:pt x="671923" y="956405"/>
                    <a:pt x="675317" y="966798"/>
                    <a:pt x="677862" y="977474"/>
                  </a:cubicBezTo>
                  <a:cubicBezTo>
                    <a:pt x="678710" y="981080"/>
                    <a:pt x="684932" y="1003421"/>
                    <a:pt x="678922" y="1005048"/>
                  </a:cubicBezTo>
                  <a:cubicBezTo>
                    <a:pt x="674610" y="1006250"/>
                    <a:pt x="667964" y="985746"/>
                    <a:pt x="666762" y="982564"/>
                  </a:cubicBezTo>
                  <a:cubicBezTo>
                    <a:pt x="664853" y="977686"/>
                    <a:pt x="657783" y="952658"/>
                    <a:pt x="649441" y="962344"/>
                  </a:cubicBezTo>
                  <a:cubicBezTo>
                    <a:pt x="646260" y="966091"/>
                    <a:pt x="648309" y="973444"/>
                    <a:pt x="648875" y="977898"/>
                  </a:cubicBezTo>
                  <a:cubicBezTo>
                    <a:pt x="649653" y="984403"/>
                    <a:pt x="650572" y="990908"/>
                    <a:pt x="651137" y="997412"/>
                  </a:cubicBezTo>
                  <a:cubicBezTo>
                    <a:pt x="651491" y="1002007"/>
                    <a:pt x="654249" y="1022793"/>
                    <a:pt x="646966" y="1024278"/>
                  </a:cubicBezTo>
                  <a:cubicBezTo>
                    <a:pt x="639684" y="1025763"/>
                    <a:pt x="638271" y="1006179"/>
                    <a:pt x="637704" y="1002007"/>
                  </a:cubicBezTo>
                  <a:cubicBezTo>
                    <a:pt x="636220" y="991544"/>
                    <a:pt x="636078" y="980797"/>
                    <a:pt x="634382" y="970333"/>
                  </a:cubicBezTo>
                  <a:cubicBezTo>
                    <a:pt x="633463" y="964889"/>
                    <a:pt x="627878" y="953931"/>
                    <a:pt x="622293" y="963263"/>
                  </a:cubicBezTo>
                  <a:cubicBezTo>
                    <a:pt x="617768" y="970970"/>
                    <a:pt x="619535" y="984473"/>
                    <a:pt x="618970" y="993099"/>
                  </a:cubicBezTo>
                  <a:cubicBezTo>
                    <a:pt x="618475" y="1000169"/>
                    <a:pt x="618970" y="1018764"/>
                    <a:pt x="612395" y="1023288"/>
                  </a:cubicBezTo>
                  <a:cubicBezTo>
                    <a:pt x="605819" y="1027813"/>
                    <a:pt x="604901" y="1004694"/>
                    <a:pt x="604830" y="1001088"/>
                  </a:cubicBezTo>
                  <a:cubicBezTo>
                    <a:pt x="604830" y="989140"/>
                    <a:pt x="606527" y="976908"/>
                    <a:pt x="605395" y="965101"/>
                  </a:cubicBezTo>
                  <a:cubicBezTo>
                    <a:pt x="604406" y="954709"/>
                    <a:pt x="596064" y="956193"/>
                    <a:pt x="591679" y="963617"/>
                  </a:cubicBezTo>
                  <a:cubicBezTo>
                    <a:pt x="586307" y="972596"/>
                    <a:pt x="582984" y="986665"/>
                    <a:pt x="574146" y="993028"/>
                  </a:cubicBezTo>
                  <a:cubicBezTo>
                    <a:pt x="570470" y="975848"/>
                    <a:pt x="585529" y="959870"/>
                    <a:pt x="583196" y="943043"/>
                  </a:cubicBezTo>
                  <a:cubicBezTo>
                    <a:pt x="581853" y="933293"/>
                    <a:pt x="581075" y="923473"/>
                    <a:pt x="580863" y="913631"/>
                  </a:cubicBezTo>
                  <a:cubicBezTo>
                    <a:pt x="580792" y="904461"/>
                    <a:pt x="582135" y="895334"/>
                    <a:pt x="584822" y="886553"/>
                  </a:cubicBezTo>
                  <a:cubicBezTo>
                    <a:pt x="585953" y="882523"/>
                    <a:pt x="583691" y="880119"/>
                    <a:pt x="582489" y="876301"/>
                  </a:cubicBezTo>
                  <a:lnTo>
                    <a:pt x="578035" y="861595"/>
                  </a:lnTo>
                  <a:cubicBezTo>
                    <a:pt x="574854" y="850990"/>
                    <a:pt x="571460" y="840385"/>
                    <a:pt x="568208" y="829780"/>
                  </a:cubicBezTo>
                  <a:cubicBezTo>
                    <a:pt x="562128" y="809559"/>
                    <a:pt x="556119" y="789410"/>
                    <a:pt x="550675" y="769048"/>
                  </a:cubicBezTo>
                  <a:cubicBezTo>
                    <a:pt x="548130" y="759362"/>
                    <a:pt x="545725" y="749676"/>
                    <a:pt x="543605" y="739919"/>
                  </a:cubicBezTo>
                  <a:cubicBezTo>
                    <a:pt x="541484" y="730162"/>
                    <a:pt x="540847" y="722031"/>
                    <a:pt x="538726" y="713264"/>
                  </a:cubicBezTo>
                  <a:cubicBezTo>
                    <a:pt x="536323" y="704964"/>
                    <a:pt x="533353" y="696855"/>
                    <a:pt x="529748" y="689014"/>
                  </a:cubicBezTo>
                  <a:cubicBezTo>
                    <a:pt x="527768" y="684136"/>
                    <a:pt x="525718" y="679186"/>
                    <a:pt x="523667" y="674308"/>
                  </a:cubicBezTo>
                  <a:cubicBezTo>
                    <a:pt x="521830" y="669387"/>
                    <a:pt x="520628" y="664219"/>
                    <a:pt x="520274" y="658966"/>
                  </a:cubicBezTo>
                  <a:cubicBezTo>
                    <a:pt x="517658" y="638392"/>
                    <a:pt x="514760" y="617818"/>
                    <a:pt x="511225" y="597385"/>
                  </a:cubicBezTo>
                  <a:cubicBezTo>
                    <a:pt x="509528" y="587346"/>
                    <a:pt x="507760" y="577448"/>
                    <a:pt x="505852" y="567479"/>
                  </a:cubicBezTo>
                  <a:cubicBezTo>
                    <a:pt x="504508" y="560409"/>
                    <a:pt x="500832" y="551995"/>
                    <a:pt x="503236" y="545137"/>
                  </a:cubicBezTo>
                  <a:cubicBezTo>
                    <a:pt x="504084" y="542592"/>
                    <a:pt x="507478" y="536724"/>
                    <a:pt x="506630" y="534037"/>
                  </a:cubicBezTo>
                  <a:cubicBezTo>
                    <a:pt x="504367" y="526331"/>
                    <a:pt x="499560" y="536865"/>
                    <a:pt x="498711" y="538986"/>
                  </a:cubicBezTo>
                  <a:cubicBezTo>
                    <a:pt x="497085" y="542104"/>
                    <a:pt x="495954" y="545441"/>
                    <a:pt x="495318" y="548885"/>
                  </a:cubicBezTo>
                  <a:cubicBezTo>
                    <a:pt x="495529" y="553515"/>
                    <a:pt x="496236" y="558104"/>
                    <a:pt x="497368" y="562601"/>
                  </a:cubicBezTo>
                  <a:cubicBezTo>
                    <a:pt x="498216" y="568539"/>
                    <a:pt x="499064" y="574478"/>
                    <a:pt x="499842" y="580488"/>
                  </a:cubicBezTo>
                  <a:cubicBezTo>
                    <a:pt x="505427" y="622110"/>
                    <a:pt x="509740" y="663915"/>
                    <a:pt x="512851" y="705912"/>
                  </a:cubicBezTo>
                  <a:cubicBezTo>
                    <a:pt x="516315" y="747660"/>
                    <a:pt x="516528" y="789621"/>
                    <a:pt x="513558" y="831406"/>
                  </a:cubicBezTo>
                  <a:cubicBezTo>
                    <a:pt x="512780" y="841021"/>
                    <a:pt x="511720" y="850636"/>
                    <a:pt x="510094" y="860181"/>
                  </a:cubicBezTo>
                  <a:cubicBezTo>
                    <a:pt x="507690" y="868991"/>
                    <a:pt x="506700" y="878139"/>
                    <a:pt x="507195" y="887260"/>
                  </a:cubicBezTo>
                  <a:cubicBezTo>
                    <a:pt x="508468" y="895744"/>
                    <a:pt x="510730" y="903804"/>
                    <a:pt x="512780" y="912076"/>
                  </a:cubicBezTo>
                  <a:cubicBezTo>
                    <a:pt x="515255" y="922539"/>
                    <a:pt x="516597" y="933286"/>
                    <a:pt x="518083" y="943962"/>
                  </a:cubicBezTo>
                  <a:cubicBezTo>
                    <a:pt x="527698" y="1012047"/>
                    <a:pt x="531162" y="1083102"/>
                    <a:pt x="518083" y="1150904"/>
                  </a:cubicBezTo>
                  <a:cubicBezTo>
                    <a:pt x="511295" y="1180125"/>
                    <a:pt x="506134" y="1209699"/>
                    <a:pt x="502599" y="1239492"/>
                  </a:cubicBezTo>
                  <a:cubicBezTo>
                    <a:pt x="500620" y="1259260"/>
                    <a:pt x="500620" y="1279184"/>
                    <a:pt x="502599" y="1298952"/>
                  </a:cubicBezTo>
                  <a:cubicBezTo>
                    <a:pt x="504508" y="1313007"/>
                    <a:pt x="505357" y="1327190"/>
                    <a:pt x="505215" y="1341372"/>
                  </a:cubicBezTo>
                  <a:cubicBezTo>
                    <a:pt x="504014" y="1381835"/>
                    <a:pt x="495459" y="1421738"/>
                    <a:pt x="479834" y="1459090"/>
                  </a:cubicBezTo>
                  <a:cubicBezTo>
                    <a:pt x="478138" y="1462554"/>
                    <a:pt x="476724" y="1466089"/>
                    <a:pt x="475593" y="1469765"/>
                  </a:cubicBezTo>
                  <a:cubicBezTo>
                    <a:pt x="474178" y="1478815"/>
                    <a:pt x="476016" y="1488077"/>
                    <a:pt x="480754" y="1495925"/>
                  </a:cubicBezTo>
                  <a:cubicBezTo>
                    <a:pt x="484854" y="1503490"/>
                    <a:pt x="489803" y="1510630"/>
                    <a:pt x="495388" y="1517135"/>
                  </a:cubicBezTo>
                  <a:cubicBezTo>
                    <a:pt x="500479" y="1524488"/>
                    <a:pt x="506630" y="1531134"/>
                    <a:pt x="513558" y="1536861"/>
                  </a:cubicBezTo>
                  <a:cubicBezTo>
                    <a:pt x="518789" y="1540113"/>
                    <a:pt x="525294" y="1540537"/>
                    <a:pt x="530596" y="1543931"/>
                  </a:cubicBezTo>
                  <a:cubicBezTo>
                    <a:pt x="538585" y="1548314"/>
                    <a:pt x="543180" y="1557152"/>
                    <a:pt x="542120" y="1566202"/>
                  </a:cubicBezTo>
                  <a:cubicBezTo>
                    <a:pt x="538444" y="1584301"/>
                    <a:pt x="513841" y="1581968"/>
                    <a:pt x="499701" y="1585856"/>
                  </a:cubicBezTo>
                  <a:cubicBezTo>
                    <a:pt x="491712" y="1588048"/>
                    <a:pt x="485561" y="1594128"/>
                    <a:pt x="478492" y="1597169"/>
                  </a:cubicBezTo>
                  <a:cubicBezTo>
                    <a:pt x="469866" y="1600209"/>
                    <a:pt x="460817" y="1601623"/>
                    <a:pt x="451696" y="1601340"/>
                  </a:cubicBezTo>
                  <a:cubicBezTo>
                    <a:pt x="442505" y="1601340"/>
                    <a:pt x="433315" y="1600209"/>
                    <a:pt x="424407" y="1597805"/>
                  </a:cubicBezTo>
                  <a:cubicBezTo>
                    <a:pt x="415286" y="1596391"/>
                    <a:pt x="407368" y="1590664"/>
                    <a:pt x="403197" y="1582463"/>
                  </a:cubicBezTo>
                  <a:cubicBezTo>
                    <a:pt x="394218" y="1565070"/>
                    <a:pt x="397046" y="1542587"/>
                    <a:pt x="400793" y="1524135"/>
                  </a:cubicBezTo>
                  <a:cubicBezTo>
                    <a:pt x="402631" y="1515085"/>
                    <a:pt x="405530" y="1506459"/>
                    <a:pt x="407863" y="1497622"/>
                  </a:cubicBezTo>
                  <a:cubicBezTo>
                    <a:pt x="410196" y="1488784"/>
                    <a:pt x="407863" y="1479451"/>
                    <a:pt x="407085" y="1470755"/>
                  </a:cubicBezTo>
                  <a:cubicBezTo>
                    <a:pt x="404258" y="1428830"/>
                    <a:pt x="403692" y="1386763"/>
                    <a:pt x="403056" y="1344837"/>
                  </a:cubicBezTo>
                  <a:cubicBezTo>
                    <a:pt x="403056" y="1334514"/>
                    <a:pt x="403056" y="1324263"/>
                    <a:pt x="403056" y="1313941"/>
                  </a:cubicBezTo>
                  <a:cubicBezTo>
                    <a:pt x="403339" y="1309458"/>
                    <a:pt x="403197" y="1304954"/>
                    <a:pt x="402560" y="1300507"/>
                  </a:cubicBezTo>
                  <a:cubicBezTo>
                    <a:pt x="401642" y="1296548"/>
                    <a:pt x="399662" y="1292589"/>
                    <a:pt x="398531" y="1288629"/>
                  </a:cubicBezTo>
                  <a:cubicBezTo>
                    <a:pt x="393653" y="1269116"/>
                    <a:pt x="390188" y="1249263"/>
                    <a:pt x="388280" y="1229240"/>
                  </a:cubicBezTo>
                  <a:cubicBezTo>
                    <a:pt x="383189" y="1187173"/>
                    <a:pt x="380291" y="1144823"/>
                    <a:pt x="377887" y="1102474"/>
                  </a:cubicBezTo>
                  <a:cubicBezTo>
                    <a:pt x="376756" y="1082112"/>
                    <a:pt x="375766" y="1061679"/>
                    <a:pt x="374989" y="1041317"/>
                  </a:cubicBezTo>
                  <a:cubicBezTo>
                    <a:pt x="411398" y="1058780"/>
                    <a:pt x="449434" y="1048882"/>
                    <a:pt x="481037" y="1026682"/>
                  </a:cubicBezTo>
                  <a:cubicBezTo>
                    <a:pt x="462443" y="1033674"/>
                    <a:pt x="442859" y="1037499"/>
                    <a:pt x="422992" y="1037994"/>
                  </a:cubicBezTo>
                  <a:cubicBezTo>
                    <a:pt x="403056" y="1037627"/>
                    <a:pt x="383755" y="1030663"/>
                    <a:pt x="368201" y="1018198"/>
                  </a:cubicBezTo>
                  <a:cubicBezTo>
                    <a:pt x="364171" y="1014875"/>
                    <a:pt x="365585" y="1009785"/>
                    <a:pt x="365514" y="1004765"/>
                  </a:cubicBezTo>
                  <a:cubicBezTo>
                    <a:pt x="365444" y="999745"/>
                    <a:pt x="365514" y="993594"/>
                    <a:pt x="365514" y="988009"/>
                  </a:cubicBezTo>
                  <a:cubicBezTo>
                    <a:pt x="365514" y="976838"/>
                    <a:pt x="364807" y="965667"/>
                    <a:pt x="364171" y="954496"/>
                  </a:cubicBezTo>
                  <a:cubicBezTo>
                    <a:pt x="362969" y="932720"/>
                    <a:pt x="361202" y="911015"/>
                    <a:pt x="357879" y="889522"/>
                  </a:cubicBezTo>
                  <a:cubicBezTo>
                    <a:pt x="354627" y="910732"/>
                    <a:pt x="352860" y="932720"/>
                    <a:pt x="351658" y="954496"/>
                  </a:cubicBezTo>
                  <a:cubicBezTo>
                    <a:pt x="351022" y="965172"/>
                    <a:pt x="350597" y="975707"/>
                    <a:pt x="350315" y="986594"/>
                  </a:cubicBezTo>
                  <a:cubicBezTo>
                    <a:pt x="350315" y="992180"/>
                    <a:pt x="350315" y="997765"/>
                    <a:pt x="350315" y="1003351"/>
                  </a:cubicBezTo>
                  <a:cubicBezTo>
                    <a:pt x="350315" y="1008936"/>
                    <a:pt x="351658" y="1014804"/>
                    <a:pt x="347628" y="1018198"/>
                  </a:cubicBezTo>
                  <a:cubicBezTo>
                    <a:pt x="332003" y="1030648"/>
                    <a:pt x="312703" y="1037605"/>
                    <a:pt x="292766" y="1037994"/>
                  </a:cubicBezTo>
                  <a:cubicBezTo>
                    <a:pt x="272970" y="1037528"/>
                    <a:pt x="253315" y="1033703"/>
                    <a:pt x="234792" y="1026682"/>
                  </a:cubicBezTo>
                  <a:cubicBezTo>
                    <a:pt x="266325" y="1048882"/>
                    <a:pt x="304431" y="1058851"/>
                    <a:pt x="340840" y="1041317"/>
                  </a:cubicBezTo>
                  <a:cubicBezTo>
                    <a:pt x="339144" y="1083738"/>
                    <a:pt x="336882" y="1126583"/>
                    <a:pt x="333771" y="1169145"/>
                  </a:cubicBezTo>
                  <a:cubicBezTo>
                    <a:pt x="330590" y="1209091"/>
                    <a:pt x="328327" y="1251158"/>
                    <a:pt x="317298" y="1289831"/>
                  </a:cubicBezTo>
                  <a:cubicBezTo>
                    <a:pt x="314682" y="1297149"/>
                    <a:pt x="313269" y="1304834"/>
                    <a:pt x="313127" y="1312597"/>
                  </a:cubicBezTo>
                  <a:cubicBezTo>
                    <a:pt x="313127" y="1323343"/>
                    <a:pt x="313127" y="1333808"/>
                    <a:pt x="313127" y="1344837"/>
                  </a:cubicBezTo>
                  <a:cubicBezTo>
                    <a:pt x="313127" y="1366047"/>
                    <a:pt x="312350" y="1387752"/>
                    <a:pt x="311713" y="1409245"/>
                  </a:cubicBezTo>
                  <a:cubicBezTo>
                    <a:pt x="311077" y="1430738"/>
                    <a:pt x="310441" y="1452161"/>
                    <a:pt x="308885" y="1473512"/>
                  </a:cubicBezTo>
                  <a:cubicBezTo>
                    <a:pt x="307329" y="1481431"/>
                    <a:pt x="307117" y="1489632"/>
                    <a:pt x="308319" y="1497622"/>
                  </a:cubicBezTo>
                  <a:cubicBezTo>
                    <a:pt x="311430" y="1507237"/>
                    <a:pt x="314046" y="1516994"/>
                    <a:pt x="316167" y="1526821"/>
                  </a:cubicBezTo>
                  <a:cubicBezTo>
                    <a:pt x="319489" y="1544497"/>
                    <a:pt x="321823" y="1565848"/>
                    <a:pt x="313198" y="1582463"/>
                  </a:cubicBezTo>
                  <a:cubicBezTo>
                    <a:pt x="309592" y="1589886"/>
                    <a:pt x="302875" y="1595331"/>
                    <a:pt x="294816" y="1597169"/>
                  </a:cubicBezTo>
                  <a:cubicBezTo>
                    <a:pt x="285201" y="1599997"/>
                    <a:pt x="275162" y="1601340"/>
                    <a:pt x="265122" y="1601340"/>
                  </a:cubicBezTo>
                  <a:cubicBezTo>
                    <a:pt x="256356" y="1601552"/>
                    <a:pt x="247660" y="1600280"/>
                    <a:pt x="239388" y="1597522"/>
                  </a:cubicBezTo>
                  <a:cubicBezTo>
                    <a:pt x="230551" y="1594341"/>
                    <a:pt x="224046" y="1587553"/>
                    <a:pt x="214856" y="1585361"/>
                  </a:cubicBezTo>
                  <a:cubicBezTo>
                    <a:pt x="200716" y="1581897"/>
                    <a:pt x="175830" y="1583594"/>
                    <a:pt x="174204" y="1564151"/>
                  </a:cubicBezTo>
                  <a:cubicBezTo>
                    <a:pt x="174275" y="1555809"/>
                    <a:pt x="178800" y="1548102"/>
                    <a:pt x="186081" y="1544002"/>
                  </a:cubicBezTo>
                  <a:cubicBezTo>
                    <a:pt x="192091" y="1539760"/>
                    <a:pt x="199655" y="1539406"/>
                    <a:pt x="204958" y="1534669"/>
                  </a:cubicBezTo>
                  <a:cubicBezTo>
                    <a:pt x="218178" y="1523074"/>
                    <a:pt x="228995" y="1509075"/>
                    <a:pt x="236914" y="1493379"/>
                  </a:cubicBezTo>
                  <a:cubicBezTo>
                    <a:pt x="241014" y="1486027"/>
                    <a:pt x="242499" y="1477542"/>
                    <a:pt x="241085" y="1469271"/>
                  </a:cubicBezTo>
                  <a:cubicBezTo>
                    <a:pt x="239671" y="1464816"/>
                    <a:pt x="237904" y="1460433"/>
                    <a:pt x="235853" y="1456261"/>
                  </a:cubicBezTo>
                  <a:cubicBezTo>
                    <a:pt x="228076" y="1437597"/>
                    <a:pt x="222209" y="1418140"/>
                    <a:pt x="218249" y="1398287"/>
                  </a:cubicBezTo>
                  <a:cubicBezTo>
                    <a:pt x="213937" y="1377649"/>
                    <a:pt x="211604" y="1356651"/>
                    <a:pt x="211179" y="1335575"/>
                  </a:cubicBezTo>
                  <a:cubicBezTo>
                    <a:pt x="211321" y="1322778"/>
                    <a:pt x="212311" y="1309995"/>
                    <a:pt x="214149" y="1297326"/>
                  </a:cubicBezTo>
                  <a:cubicBezTo>
                    <a:pt x="217613" y="1256284"/>
                    <a:pt x="214220" y="1214945"/>
                    <a:pt x="204109" y="1175013"/>
                  </a:cubicBezTo>
                  <a:cubicBezTo>
                    <a:pt x="191596" y="1119089"/>
                    <a:pt x="187566" y="1061609"/>
                    <a:pt x="192020" y="1004482"/>
                  </a:cubicBezTo>
                  <a:cubicBezTo>
                    <a:pt x="193434" y="983272"/>
                    <a:pt x="195697" y="962061"/>
                    <a:pt x="199090" y="940851"/>
                  </a:cubicBezTo>
                  <a:cubicBezTo>
                    <a:pt x="200504" y="931094"/>
                    <a:pt x="201777" y="921196"/>
                    <a:pt x="204039" y="911651"/>
                  </a:cubicBezTo>
                  <a:cubicBezTo>
                    <a:pt x="206725" y="902192"/>
                    <a:pt x="208847" y="892555"/>
                    <a:pt x="210189" y="882805"/>
                  </a:cubicBezTo>
                  <a:cubicBezTo>
                    <a:pt x="209906" y="874124"/>
                    <a:pt x="208634" y="865505"/>
                    <a:pt x="206301" y="857141"/>
                  </a:cubicBezTo>
                  <a:cubicBezTo>
                    <a:pt x="204745" y="847172"/>
                    <a:pt x="203686" y="837133"/>
                    <a:pt x="202907" y="827022"/>
                  </a:cubicBezTo>
                  <a:cubicBezTo>
                    <a:pt x="201423" y="806802"/>
                    <a:pt x="200999" y="786511"/>
                    <a:pt x="201281" y="766219"/>
                  </a:cubicBezTo>
                  <a:cubicBezTo>
                    <a:pt x="201847" y="723799"/>
                    <a:pt x="205241" y="681378"/>
                    <a:pt x="209766" y="638958"/>
                  </a:cubicBezTo>
                  <a:cubicBezTo>
                    <a:pt x="212028" y="617747"/>
                    <a:pt x="214643" y="596537"/>
                    <a:pt x="217472" y="575327"/>
                  </a:cubicBezTo>
                  <a:cubicBezTo>
                    <a:pt x="218108" y="570731"/>
                    <a:pt x="218744" y="566206"/>
                    <a:pt x="219451" y="561611"/>
                  </a:cubicBezTo>
                  <a:cubicBezTo>
                    <a:pt x="220582" y="557093"/>
                    <a:pt x="221290" y="552476"/>
                    <a:pt x="221501" y="547824"/>
                  </a:cubicBezTo>
                  <a:cubicBezTo>
                    <a:pt x="220723" y="543978"/>
                    <a:pt x="219381" y="540266"/>
                    <a:pt x="217542" y="536794"/>
                  </a:cubicBezTo>
                  <a:cubicBezTo>
                    <a:pt x="216552" y="534320"/>
                    <a:pt x="212240" y="526260"/>
                    <a:pt x="210472" y="532977"/>
                  </a:cubicBezTo>
                  <a:cubicBezTo>
                    <a:pt x="209412" y="536229"/>
                    <a:pt x="213512" y="542097"/>
                    <a:pt x="214290" y="545279"/>
                  </a:cubicBezTo>
                  <a:cubicBezTo>
                    <a:pt x="214643" y="552476"/>
                    <a:pt x="213583" y="559674"/>
                    <a:pt x="211250" y="566489"/>
                  </a:cubicBezTo>
                  <a:cubicBezTo>
                    <a:pt x="209199" y="577306"/>
                    <a:pt x="207221" y="588194"/>
                    <a:pt x="205382" y="599082"/>
                  </a:cubicBezTo>
                  <a:cubicBezTo>
                    <a:pt x="201918" y="619515"/>
                    <a:pt x="199090" y="640018"/>
                    <a:pt x="196474" y="660592"/>
                  </a:cubicBezTo>
                  <a:cubicBezTo>
                    <a:pt x="194211" y="678833"/>
                    <a:pt x="182334" y="694528"/>
                    <a:pt x="178304" y="712416"/>
                  </a:cubicBezTo>
                  <a:cubicBezTo>
                    <a:pt x="176324" y="721112"/>
                    <a:pt x="175476" y="730162"/>
                    <a:pt x="173497" y="738929"/>
                  </a:cubicBezTo>
                  <a:cubicBezTo>
                    <a:pt x="171093" y="749534"/>
                    <a:pt x="168477" y="760139"/>
                    <a:pt x="165650" y="770674"/>
                  </a:cubicBezTo>
                  <a:cubicBezTo>
                    <a:pt x="160135" y="791036"/>
                    <a:pt x="154126" y="811256"/>
                    <a:pt x="147975" y="831406"/>
                  </a:cubicBezTo>
                  <a:cubicBezTo>
                    <a:pt x="145005" y="841162"/>
                    <a:pt x="141894" y="850849"/>
                    <a:pt x="138925" y="860605"/>
                  </a:cubicBezTo>
                  <a:cubicBezTo>
                    <a:pt x="137440" y="865484"/>
                    <a:pt x="136026" y="870362"/>
                    <a:pt x="134471" y="875311"/>
                  </a:cubicBezTo>
                  <a:cubicBezTo>
                    <a:pt x="132916" y="880260"/>
                    <a:pt x="131078" y="881533"/>
                    <a:pt x="132279" y="885775"/>
                  </a:cubicBezTo>
                  <a:cubicBezTo>
                    <a:pt x="138006" y="905359"/>
                    <a:pt x="135814" y="924661"/>
                    <a:pt x="133411" y="944740"/>
                  </a:cubicBezTo>
                  <a:cubicBezTo>
                    <a:pt x="132492" y="952446"/>
                    <a:pt x="136946" y="959940"/>
                    <a:pt x="138996" y="967364"/>
                  </a:cubicBezTo>
                  <a:cubicBezTo>
                    <a:pt x="142106" y="975191"/>
                    <a:pt x="143450" y="983625"/>
                    <a:pt x="142884" y="992039"/>
                  </a:cubicBezTo>
                  <a:cubicBezTo>
                    <a:pt x="133976" y="985675"/>
                    <a:pt x="130724" y="971677"/>
                    <a:pt x="125351" y="962627"/>
                  </a:cubicBezTo>
                  <a:cubicBezTo>
                    <a:pt x="119978" y="953577"/>
                    <a:pt x="112201" y="954920"/>
                    <a:pt x="111211" y="965526"/>
                  </a:cubicBezTo>
                  <a:cubicBezTo>
                    <a:pt x="110434" y="978323"/>
                    <a:pt x="112272" y="991119"/>
                    <a:pt x="111707" y="1003916"/>
                  </a:cubicBezTo>
                  <a:cubicBezTo>
                    <a:pt x="111707" y="1008370"/>
                    <a:pt x="108737" y="1032197"/>
                    <a:pt x="102303" y="1019188"/>
                  </a:cubicBezTo>
                  <a:cubicBezTo>
                    <a:pt x="96930" y="1008300"/>
                    <a:pt x="97778" y="993382"/>
                    <a:pt x="97142" y="981575"/>
                  </a:cubicBezTo>
                  <a:cubicBezTo>
                    <a:pt x="97142" y="977474"/>
                    <a:pt x="96435" y="951810"/>
                    <a:pt x="85901" y="960365"/>
                  </a:cubicBezTo>
                  <a:cubicBezTo>
                    <a:pt x="79821" y="965172"/>
                    <a:pt x="81023" y="981575"/>
                    <a:pt x="80387" y="988221"/>
                  </a:cubicBezTo>
                  <a:cubicBezTo>
                    <a:pt x="79892" y="994669"/>
                    <a:pt x="79114" y="1001088"/>
                    <a:pt x="77912" y="1007451"/>
                  </a:cubicBezTo>
                  <a:cubicBezTo>
                    <a:pt x="77206" y="1011199"/>
                    <a:pt x="76074" y="1020885"/>
                    <a:pt x="72044" y="1023006"/>
                  </a:cubicBezTo>
                  <a:cubicBezTo>
                    <a:pt x="63419" y="1027460"/>
                    <a:pt x="64974" y="1001371"/>
                    <a:pt x="65469" y="997836"/>
                  </a:cubicBezTo>
                  <a:cubicBezTo>
                    <a:pt x="66035" y="990200"/>
                    <a:pt x="67166" y="982706"/>
                    <a:pt x="68014" y="975141"/>
                  </a:cubicBezTo>
                  <a:cubicBezTo>
                    <a:pt x="68580" y="970475"/>
                    <a:pt x="70701" y="958526"/>
                    <a:pt x="62358" y="959657"/>
                  </a:cubicBezTo>
                  <a:cubicBezTo>
                    <a:pt x="56420" y="960435"/>
                    <a:pt x="54228" y="970333"/>
                    <a:pt x="52461" y="975070"/>
                  </a:cubicBezTo>
                  <a:cubicBezTo>
                    <a:pt x="49704" y="983406"/>
                    <a:pt x="46310" y="991494"/>
                    <a:pt x="42209" y="999250"/>
                  </a:cubicBezTo>
                  <a:cubicBezTo>
                    <a:pt x="40300" y="1002573"/>
                    <a:pt x="38321" y="1006320"/>
                    <a:pt x="36412" y="1001583"/>
                  </a:cubicBezTo>
                  <a:cubicBezTo>
                    <a:pt x="35210" y="995354"/>
                    <a:pt x="35493" y="988913"/>
                    <a:pt x="37402" y="982847"/>
                  </a:cubicBezTo>
                  <a:cubicBezTo>
                    <a:pt x="40159" y="970538"/>
                    <a:pt x="43553" y="958385"/>
                    <a:pt x="47582" y="946436"/>
                  </a:cubicBezTo>
                  <a:cubicBezTo>
                    <a:pt x="49137" y="941275"/>
                    <a:pt x="57268" y="924024"/>
                    <a:pt x="47582" y="922257"/>
                  </a:cubicBezTo>
                  <a:cubicBezTo>
                    <a:pt x="43764" y="921620"/>
                    <a:pt x="40512" y="924943"/>
                    <a:pt x="38250" y="927347"/>
                  </a:cubicBezTo>
                  <a:cubicBezTo>
                    <a:pt x="33584" y="932084"/>
                    <a:pt x="29484" y="937387"/>
                    <a:pt x="24605" y="941982"/>
                  </a:cubicBezTo>
                  <a:cubicBezTo>
                    <a:pt x="22767" y="943679"/>
                    <a:pt x="17535" y="949689"/>
                    <a:pt x="14071" y="948557"/>
                  </a:cubicBezTo>
                  <a:cubicBezTo>
                    <a:pt x="8910" y="946719"/>
                    <a:pt x="14071" y="938164"/>
                    <a:pt x="15344" y="935690"/>
                  </a:cubicBezTo>
                  <a:cubicBezTo>
                    <a:pt x="21070" y="926711"/>
                    <a:pt x="29484" y="919499"/>
                    <a:pt x="33938" y="909813"/>
                  </a:cubicBezTo>
                  <a:cubicBezTo>
                    <a:pt x="38674" y="900254"/>
                    <a:pt x="44825" y="891480"/>
                    <a:pt x="52178" y="883795"/>
                  </a:cubicBezTo>
                  <a:cubicBezTo>
                    <a:pt x="56207" y="879270"/>
                    <a:pt x="60450" y="874887"/>
                    <a:pt x="64692" y="870574"/>
                  </a:cubicBezTo>
                  <a:cubicBezTo>
                    <a:pt x="68227" y="867273"/>
                    <a:pt x="69994" y="862522"/>
                    <a:pt x="69569" y="857707"/>
                  </a:cubicBezTo>
                  <a:cubicBezTo>
                    <a:pt x="70772" y="843920"/>
                    <a:pt x="72327" y="830204"/>
                    <a:pt x="74165" y="816417"/>
                  </a:cubicBezTo>
                  <a:cubicBezTo>
                    <a:pt x="77700" y="789876"/>
                    <a:pt x="82790" y="763561"/>
                    <a:pt x="89295" y="737586"/>
                  </a:cubicBezTo>
                  <a:cubicBezTo>
                    <a:pt x="95375" y="712473"/>
                    <a:pt x="104566" y="688208"/>
                    <a:pt x="116584" y="665329"/>
                  </a:cubicBezTo>
                  <a:cubicBezTo>
                    <a:pt x="121392" y="656421"/>
                    <a:pt x="120261" y="643765"/>
                    <a:pt x="121321" y="633797"/>
                  </a:cubicBezTo>
                  <a:cubicBezTo>
                    <a:pt x="122664" y="620151"/>
                    <a:pt x="124290" y="606506"/>
                    <a:pt x="126058" y="592860"/>
                  </a:cubicBezTo>
                  <a:cubicBezTo>
                    <a:pt x="129522" y="566136"/>
                    <a:pt x="133694" y="539481"/>
                    <a:pt x="139561" y="513181"/>
                  </a:cubicBezTo>
                  <a:cubicBezTo>
                    <a:pt x="144793" y="489566"/>
                    <a:pt x="150591" y="463690"/>
                    <a:pt x="165296" y="443681"/>
                  </a:cubicBezTo>
                  <a:cubicBezTo>
                    <a:pt x="179789" y="425433"/>
                    <a:pt x="199514" y="412078"/>
                    <a:pt x="221855" y="405432"/>
                  </a:cubicBezTo>
                  <a:cubicBezTo>
                    <a:pt x="232601" y="402201"/>
                    <a:pt x="243630" y="399840"/>
                    <a:pt x="254801" y="398362"/>
                  </a:cubicBezTo>
                  <a:cubicBezTo>
                    <a:pt x="265688" y="396170"/>
                    <a:pt x="275515" y="390217"/>
                    <a:pt x="282443" y="381535"/>
                  </a:cubicBezTo>
                  <a:cubicBezTo>
                    <a:pt x="288877" y="374932"/>
                    <a:pt x="294250" y="367402"/>
                    <a:pt x="298421" y="359194"/>
                  </a:cubicBezTo>
                  <a:cubicBezTo>
                    <a:pt x="299907" y="354852"/>
                    <a:pt x="300330" y="350236"/>
                    <a:pt x="299765" y="345690"/>
                  </a:cubicBezTo>
                  <a:cubicBezTo>
                    <a:pt x="299765" y="342791"/>
                    <a:pt x="300543" y="330347"/>
                    <a:pt x="300613" y="329075"/>
                  </a:cubicBezTo>
                  <a:cubicBezTo>
                    <a:pt x="300613" y="323772"/>
                    <a:pt x="294745" y="322005"/>
                    <a:pt x="290928" y="319672"/>
                  </a:cubicBezTo>
                  <a:cubicBezTo>
                    <a:pt x="275798" y="310184"/>
                    <a:pt x="262790" y="297634"/>
                    <a:pt x="252821" y="282836"/>
                  </a:cubicBezTo>
                  <a:cubicBezTo>
                    <a:pt x="224046" y="239709"/>
                    <a:pt x="220087" y="181875"/>
                    <a:pt x="227652" y="131819"/>
                  </a:cubicBezTo>
                  <a:cubicBezTo>
                    <a:pt x="234722" y="85156"/>
                    <a:pt x="257558" y="41039"/>
                    <a:pt x="303371" y="22798"/>
                  </a:cubicBezTo>
                  <a:cubicBezTo>
                    <a:pt x="323943" y="14597"/>
                    <a:pt x="344517" y="14173"/>
                    <a:pt x="366363" y="13890"/>
                  </a:cubicBezTo>
                  <a:cubicBezTo>
                    <a:pt x="387785" y="13558"/>
                    <a:pt x="408923" y="18690"/>
                    <a:pt x="427800" y="28808"/>
                  </a:cubicBezTo>
                  <a:cubicBezTo>
                    <a:pt x="471633" y="52705"/>
                    <a:pt x="488813" y="102054"/>
                    <a:pt x="492772" y="148999"/>
                  </a:cubicBezTo>
                  <a:cubicBezTo>
                    <a:pt x="496944" y="198844"/>
                    <a:pt x="490227" y="256111"/>
                    <a:pt x="455938" y="295138"/>
                  </a:cubicBezTo>
                  <a:cubicBezTo>
                    <a:pt x="448162" y="303997"/>
                    <a:pt x="439253" y="311746"/>
                    <a:pt x="429426" y="318187"/>
                  </a:cubicBezTo>
                  <a:cubicBezTo>
                    <a:pt x="426174" y="320308"/>
                    <a:pt x="419175" y="322641"/>
                    <a:pt x="417973" y="326600"/>
                  </a:cubicBezTo>
                  <a:cubicBezTo>
                    <a:pt x="417902" y="331656"/>
                    <a:pt x="418115" y="336704"/>
                    <a:pt x="418680" y="341731"/>
                  </a:cubicBezTo>
                  <a:cubicBezTo>
                    <a:pt x="417479" y="350328"/>
                    <a:pt x="419528" y="359059"/>
                    <a:pt x="424336" y="366264"/>
                  </a:cubicBezTo>
                  <a:cubicBezTo>
                    <a:pt x="430133" y="375632"/>
                    <a:pt x="437486" y="383953"/>
                    <a:pt x="446111" y="390868"/>
                  </a:cubicBezTo>
                  <a:cubicBezTo>
                    <a:pt x="455584" y="397938"/>
                    <a:pt x="466331" y="397938"/>
                    <a:pt x="477502" y="400483"/>
                  </a:cubicBezTo>
                  <a:cubicBezTo>
                    <a:pt x="489449" y="402873"/>
                    <a:pt x="501115" y="406592"/>
                    <a:pt x="512214" y="411583"/>
                  </a:cubicBezTo>
                  <a:cubicBezTo>
                    <a:pt x="533000" y="420513"/>
                    <a:pt x="550179" y="436173"/>
                    <a:pt x="560996" y="456054"/>
                  </a:cubicBezTo>
                  <a:cubicBezTo>
                    <a:pt x="572450" y="478537"/>
                    <a:pt x="577610" y="504696"/>
                    <a:pt x="582206" y="529300"/>
                  </a:cubicBezTo>
                  <a:cubicBezTo>
                    <a:pt x="587508" y="556237"/>
                    <a:pt x="591326" y="583387"/>
                    <a:pt x="594508" y="610677"/>
                  </a:cubicBezTo>
                  <a:cubicBezTo>
                    <a:pt x="596133" y="624252"/>
                    <a:pt x="597548" y="637897"/>
                    <a:pt x="598749" y="651613"/>
                  </a:cubicBezTo>
                  <a:cubicBezTo>
                    <a:pt x="598749" y="655544"/>
                    <a:pt x="599386" y="659447"/>
                    <a:pt x="600517" y="663208"/>
                  </a:cubicBezTo>
                  <a:cubicBezTo>
                    <a:pt x="603063" y="669359"/>
                    <a:pt x="607092" y="675086"/>
                    <a:pt x="609849" y="681237"/>
                  </a:cubicBezTo>
                  <a:cubicBezTo>
                    <a:pt x="620030" y="704709"/>
                    <a:pt x="627807" y="729158"/>
                    <a:pt x="633039" y="754200"/>
                  </a:cubicBezTo>
                  <a:cubicBezTo>
                    <a:pt x="638907" y="780671"/>
                    <a:pt x="643361" y="807431"/>
                    <a:pt x="646401" y="834375"/>
                  </a:cubicBezTo>
                  <a:cubicBezTo>
                    <a:pt x="647249" y="841445"/>
                    <a:pt x="647956" y="848162"/>
                    <a:pt x="648521" y="855020"/>
                  </a:cubicBezTo>
                  <a:cubicBezTo>
                    <a:pt x="648238" y="859446"/>
                    <a:pt x="649017" y="863872"/>
                    <a:pt x="650925" y="867888"/>
                  </a:cubicBezTo>
                  <a:cubicBezTo>
                    <a:pt x="654814" y="872540"/>
                    <a:pt x="659056" y="876909"/>
                    <a:pt x="663580" y="880967"/>
                  </a:cubicBezTo>
                  <a:cubicBezTo>
                    <a:pt x="668247" y="885973"/>
                    <a:pt x="672701" y="891212"/>
                    <a:pt x="676872" y="896663"/>
                  </a:cubicBezTo>
                  <a:cubicBezTo>
                    <a:pt x="682174" y="903733"/>
                    <a:pt x="684861" y="911934"/>
                    <a:pt x="690092" y="919004"/>
                  </a:cubicBezTo>
                  <a:cubicBezTo>
                    <a:pt x="692850" y="925438"/>
                    <a:pt x="709040" y="939861"/>
                    <a:pt x="704091" y="947921"/>
                  </a:cubicBezTo>
                  <a:close/>
                  <a:moveTo>
                    <a:pt x="465836" y="1578999"/>
                  </a:moveTo>
                  <a:cubicBezTo>
                    <a:pt x="454312" y="1584018"/>
                    <a:pt x="441304" y="1584655"/>
                    <a:pt x="429355" y="1580766"/>
                  </a:cubicBezTo>
                  <a:cubicBezTo>
                    <a:pt x="413944" y="1574474"/>
                    <a:pt x="415216" y="1553051"/>
                    <a:pt x="415993" y="1539335"/>
                  </a:cubicBezTo>
                  <a:cubicBezTo>
                    <a:pt x="409348" y="1554819"/>
                    <a:pt x="407793" y="1580200"/>
                    <a:pt x="427023" y="1587412"/>
                  </a:cubicBezTo>
                  <a:cubicBezTo>
                    <a:pt x="439112" y="1591937"/>
                    <a:pt x="474957" y="1589675"/>
                    <a:pt x="474178" y="1570444"/>
                  </a:cubicBezTo>
                  <a:cubicBezTo>
                    <a:pt x="472623" y="1574261"/>
                    <a:pt x="469513" y="1577302"/>
                    <a:pt x="465695" y="1578857"/>
                  </a:cubicBezTo>
                  <a:close/>
                  <a:moveTo>
                    <a:pt x="578389" y="711426"/>
                  </a:moveTo>
                  <a:cubicBezTo>
                    <a:pt x="564249" y="709447"/>
                    <a:pt x="555906" y="701387"/>
                    <a:pt x="544877" y="693256"/>
                  </a:cubicBezTo>
                  <a:cubicBezTo>
                    <a:pt x="550179" y="712558"/>
                    <a:pt x="574712" y="724930"/>
                    <a:pt x="591892" y="711780"/>
                  </a:cubicBezTo>
                  <a:cubicBezTo>
                    <a:pt x="587367" y="712013"/>
                    <a:pt x="582772" y="711850"/>
                    <a:pt x="578247" y="711285"/>
                  </a:cubicBezTo>
                  <a:close/>
                  <a:moveTo>
                    <a:pt x="452969" y="1275267"/>
                  </a:moveTo>
                  <a:cubicBezTo>
                    <a:pt x="441586" y="1275373"/>
                    <a:pt x="430416" y="1278682"/>
                    <a:pt x="420801" y="1284811"/>
                  </a:cubicBezTo>
                  <a:cubicBezTo>
                    <a:pt x="442223" y="1282337"/>
                    <a:pt x="463786" y="1282337"/>
                    <a:pt x="485208" y="1284811"/>
                  </a:cubicBezTo>
                  <a:cubicBezTo>
                    <a:pt x="475876" y="1277954"/>
                    <a:pt x="464422" y="1274532"/>
                    <a:pt x="452828" y="12751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>
            <a:spLocks noGrp="1"/>
          </p:cNvSpPr>
          <p:nvPr>
            <p:ph type="body" idx="1"/>
          </p:nvPr>
        </p:nvSpPr>
        <p:spPr>
          <a:xfrm>
            <a:off x="6513925" y="2147725"/>
            <a:ext cx="2214000" cy="23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WEBSITE</a:t>
            </a:r>
            <a:endParaRPr sz="12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3"/>
              </a:rPr>
              <a:t>https://reliefweb.int/report/world/humanitarian-and-country-icons-2018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LICENSE</a:t>
            </a:r>
            <a:endParaRPr sz="12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Public Domain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SHALL I GIVE CREDIT?</a:t>
            </a:r>
            <a:endParaRPr sz="12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</a:t>
            </a:r>
            <a:endParaRPr sz="12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copy, modify, distribute and perform the work, even for commercial purposes, all without asking permission.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0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icons</a:t>
            </a:r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86" name="Google Shape;486;p40"/>
          <p:cNvPicPr preferRelativeResize="0"/>
          <p:nvPr/>
        </p:nvPicPr>
        <p:blipFill rotWithShape="1">
          <a:blip r:embed="rId5">
            <a:alphaModFix/>
          </a:blip>
          <a:srcRect l="5696" t="17348" r="-9"/>
          <a:stretch/>
        </p:blipFill>
        <p:spPr>
          <a:xfrm>
            <a:off x="6513925" y="1638288"/>
            <a:ext cx="221402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40"/>
          <p:cNvGrpSpPr/>
          <p:nvPr/>
        </p:nvGrpSpPr>
        <p:grpSpPr>
          <a:xfrm>
            <a:off x="5606708" y="4538043"/>
            <a:ext cx="288412" cy="301346"/>
            <a:chOff x="6845399" y="2153372"/>
            <a:chExt cx="437784" cy="457417"/>
          </a:xfrm>
        </p:grpSpPr>
        <p:sp>
          <p:nvSpPr>
            <p:cNvPr id="488" name="Google Shape;488;p40"/>
            <p:cNvSpPr/>
            <p:nvPr/>
          </p:nvSpPr>
          <p:spPr>
            <a:xfrm>
              <a:off x="7197607" y="2153372"/>
              <a:ext cx="76633" cy="76633"/>
            </a:xfrm>
            <a:custGeom>
              <a:avLst/>
              <a:gdLst/>
              <a:ahLst/>
              <a:cxnLst/>
              <a:rect l="l" t="t" r="r" b="b"/>
              <a:pathLst>
                <a:path w="76633" h="76633" extrusionOk="0">
                  <a:moveTo>
                    <a:pt x="19267" y="71654"/>
                  </a:moveTo>
                  <a:cubicBezTo>
                    <a:pt x="37364" y="82132"/>
                    <a:pt x="61177" y="75464"/>
                    <a:pt x="71654" y="57367"/>
                  </a:cubicBezTo>
                  <a:cubicBezTo>
                    <a:pt x="82132" y="39269"/>
                    <a:pt x="75464" y="15457"/>
                    <a:pt x="57367" y="4979"/>
                  </a:cubicBezTo>
                  <a:cubicBezTo>
                    <a:pt x="39269" y="-5498"/>
                    <a:pt x="15457" y="1169"/>
                    <a:pt x="4979" y="19267"/>
                  </a:cubicBezTo>
                  <a:cubicBezTo>
                    <a:pt x="-5498" y="37364"/>
                    <a:pt x="1169" y="61177"/>
                    <a:pt x="19267" y="716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845399" y="2296464"/>
              <a:ext cx="304540" cy="314325"/>
            </a:xfrm>
            <a:custGeom>
              <a:avLst/>
              <a:gdLst/>
              <a:ahLst/>
              <a:cxnLst/>
              <a:rect l="l" t="t" r="r" b="b"/>
              <a:pathLst>
                <a:path w="304540" h="314325" extrusionOk="0">
                  <a:moveTo>
                    <a:pt x="287655" y="182880"/>
                  </a:moveTo>
                  <a:cubicBezTo>
                    <a:pt x="273368" y="176213"/>
                    <a:pt x="256223" y="182880"/>
                    <a:pt x="249555" y="197168"/>
                  </a:cubicBezTo>
                  <a:cubicBezTo>
                    <a:pt x="233363" y="232410"/>
                    <a:pt x="196215" y="256223"/>
                    <a:pt x="156210" y="256223"/>
                  </a:cubicBezTo>
                  <a:cubicBezTo>
                    <a:pt x="101918" y="257175"/>
                    <a:pt x="57150" y="212408"/>
                    <a:pt x="57150" y="157163"/>
                  </a:cubicBezTo>
                  <a:cubicBezTo>
                    <a:pt x="57150" y="102870"/>
                    <a:pt x="104775" y="57150"/>
                    <a:pt x="161925" y="57150"/>
                  </a:cubicBezTo>
                  <a:cubicBezTo>
                    <a:pt x="178118" y="57150"/>
                    <a:pt x="190500" y="44768"/>
                    <a:pt x="190500" y="28575"/>
                  </a:cubicBezTo>
                  <a:cubicBezTo>
                    <a:pt x="190500" y="12382"/>
                    <a:pt x="178118" y="0"/>
                    <a:pt x="161925" y="0"/>
                  </a:cubicBezTo>
                  <a:cubicBezTo>
                    <a:pt x="74295" y="0"/>
                    <a:pt x="0" y="72390"/>
                    <a:pt x="0" y="157163"/>
                  </a:cubicBezTo>
                  <a:cubicBezTo>
                    <a:pt x="0" y="243840"/>
                    <a:pt x="70485" y="314325"/>
                    <a:pt x="157163" y="314325"/>
                  </a:cubicBezTo>
                  <a:cubicBezTo>
                    <a:pt x="220028" y="314325"/>
                    <a:pt x="277178" y="277178"/>
                    <a:pt x="301943" y="220980"/>
                  </a:cubicBezTo>
                  <a:cubicBezTo>
                    <a:pt x="308610" y="206693"/>
                    <a:pt x="301943" y="189548"/>
                    <a:pt x="287655" y="1828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25897" y="2187313"/>
              <a:ext cx="257286" cy="375850"/>
            </a:xfrm>
            <a:custGeom>
              <a:avLst/>
              <a:gdLst/>
              <a:ahLst/>
              <a:cxnLst/>
              <a:rect l="l" t="t" r="r" b="b"/>
              <a:pathLst>
                <a:path w="257286" h="375850" extrusionOk="0">
                  <a:moveTo>
                    <a:pt x="250031" y="194876"/>
                  </a:moveTo>
                  <a:cubicBezTo>
                    <a:pt x="244316" y="188208"/>
                    <a:pt x="235744" y="185351"/>
                    <a:pt x="227171" y="185351"/>
                  </a:cubicBezTo>
                  <a:lnTo>
                    <a:pt x="143351" y="191066"/>
                  </a:lnTo>
                  <a:lnTo>
                    <a:pt x="195739" y="114866"/>
                  </a:lnTo>
                  <a:cubicBezTo>
                    <a:pt x="196691" y="113913"/>
                    <a:pt x="196691" y="112961"/>
                    <a:pt x="196691" y="112008"/>
                  </a:cubicBezTo>
                  <a:cubicBezTo>
                    <a:pt x="200501" y="104388"/>
                    <a:pt x="200501" y="95816"/>
                    <a:pt x="196691" y="88196"/>
                  </a:cubicBezTo>
                  <a:cubicBezTo>
                    <a:pt x="194786" y="85338"/>
                    <a:pt x="192881" y="83433"/>
                    <a:pt x="190024" y="80576"/>
                  </a:cubicBezTo>
                  <a:lnTo>
                    <a:pt x="156686" y="57716"/>
                  </a:lnTo>
                  <a:lnTo>
                    <a:pt x="80486" y="4376"/>
                  </a:lnTo>
                  <a:cubicBezTo>
                    <a:pt x="70961" y="-2292"/>
                    <a:pt x="57626" y="-1339"/>
                    <a:pt x="50006" y="7233"/>
                  </a:cubicBezTo>
                  <a:lnTo>
                    <a:pt x="7144" y="50096"/>
                  </a:lnTo>
                  <a:cubicBezTo>
                    <a:pt x="-2381" y="59621"/>
                    <a:pt x="-2381" y="74861"/>
                    <a:pt x="7144" y="83433"/>
                  </a:cubicBezTo>
                  <a:cubicBezTo>
                    <a:pt x="16669" y="92958"/>
                    <a:pt x="31909" y="92958"/>
                    <a:pt x="40481" y="83433"/>
                  </a:cubicBezTo>
                  <a:lnTo>
                    <a:pt x="69056" y="54858"/>
                  </a:lnTo>
                  <a:lnTo>
                    <a:pt x="110014" y="82481"/>
                  </a:lnTo>
                  <a:lnTo>
                    <a:pt x="43339" y="195828"/>
                  </a:lnTo>
                  <a:cubicBezTo>
                    <a:pt x="29051" y="220593"/>
                    <a:pt x="48101" y="252026"/>
                    <a:pt x="76676" y="252026"/>
                  </a:cubicBezTo>
                  <a:lnTo>
                    <a:pt x="77629" y="252026"/>
                  </a:lnTo>
                  <a:cubicBezTo>
                    <a:pt x="77629" y="252026"/>
                    <a:pt x="78581" y="252026"/>
                    <a:pt x="78581" y="252026"/>
                  </a:cubicBezTo>
                  <a:lnTo>
                    <a:pt x="195739" y="244406"/>
                  </a:lnTo>
                  <a:lnTo>
                    <a:pt x="181451" y="343466"/>
                  </a:lnTo>
                  <a:cubicBezTo>
                    <a:pt x="179546" y="358706"/>
                    <a:pt x="190024" y="373946"/>
                    <a:pt x="205264" y="375851"/>
                  </a:cubicBezTo>
                  <a:cubicBezTo>
                    <a:pt x="206216" y="375851"/>
                    <a:pt x="208121" y="375851"/>
                    <a:pt x="209074" y="375851"/>
                  </a:cubicBezTo>
                  <a:cubicBezTo>
                    <a:pt x="223361" y="375851"/>
                    <a:pt x="235744" y="365373"/>
                    <a:pt x="237649" y="351086"/>
                  </a:cubicBezTo>
                  <a:lnTo>
                    <a:pt x="256699" y="217736"/>
                  </a:lnTo>
                  <a:cubicBezTo>
                    <a:pt x="258604" y="209163"/>
                    <a:pt x="255746" y="200591"/>
                    <a:pt x="250031" y="1948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5646375" y="2822896"/>
            <a:ext cx="209169" cy="276103"/>
            <a:chOff x="7938657" y="2158352"/>
            <a:chExt cx="317500" cy="419100"/>
          </a:xfrm>
        </p:grpSpPr>
        <p:sp>
          <p:nvSpPr>
            <p:cNvPr id="492" name="Google Shape;492;p40"/>
            <p:cNvSpPr/>
            <p:nvPr/>
          </p:nvSpPr>
          <p:spPr>
            <a:xfrm>
              <a:off x="7938657" y="2377427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 extrusionOk="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8004024" y="2158352"/>
              <a:ext cx="186764" cy="190500"/>
            </a:xfrm>
            <a:custGeom>
              <a:avLst/>
              <a:gdLst/>
              <a:ahLst/>
              <a:cxnLst/>
              <a:rect l="l" t="t" r="r" b="b"/>
              <a:pathLst>
                <a:path w="186764" h="190500" extrusionOk="0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5600016" y="2255130"/>
            <a:ext cx="301752" cy="264048"/>
          </a:xfrm>
          <a:custGeom>
            <a:avLst/>
            <a:gdLst/>
            <a:ahLst/>
            <a:cxnLst/>
            <a:rect l="l" t="t" r="r" b="b"/>
            <a:pathLst>
              <a:path w="457200" h="400073" extrusionOk="0">
                <a:moveTo>
                  <a:pt x="457200" y="280916"/>
                </a:moveTo>
                <a:lnTo>
                  <a:pt x="457200" y="276249"/>
                </a:lnTo>
                <a:lnTo>
                  <a:pt x="456724" y="276249"/>
                </a:lnTo>
                <a:cubicBezTo>
                  <a:pt x="456724" y="276249"/>
                  <a:pt x="456724" y="276249"/>
                  <a:pt x="456724" y="276249"/>
                </a:cubicBezTo>
                <a:lnTo>
                  <a:pt x="457200" y="276249"/>
                </a:lnTo>
                <a:lnTo>
                  <a:pt x="457200" y="276344"/>
                </a:lnTo>
                <a:cubicBezTo>
                  <a:pt x="457200" y="276344"/>
                  <a:pt x="457200" y="276249"/>
                  <a:pt x="457200" y="276249"/>
                </a:cubicBezTo>
                <a:cubicBezTo>
                  <a:pt x="457200" y="209574"/>
                  <a:pt x="404432" y="155377"/>
                  <a:pt x="338423" y="152710"/>
                </a:cubicBezTo>
                <a:cubicBezTo>
                  <a:pt x="338138" y="152138"/>
                  <a:pt x="337852" y="151472"/>
                  <a:pt x="337566" y="150900"/>
                </a:cubicBezTo>
                <a:cubicBezTo>
                  <a:pt x="361474" y="105371"/>
                  <a:pt x="357092" y="49363"/>
                  <a:pt x="319469" y="10692"/>
                </a:cubicBezTo>
                <a:lnTo>
                  <a:pt x="319469" y="10692"/>
                </a:lnTo>
                <a:lnTo>
                  <a:pt x="315754" y="6882"/>
                </a:lnTo>
                <a:lnTo>
                  <a:pt x="315754" y="6882"/>
                </a:lnTo>
                <a:cubicBezTo>
                  <a:pt x="306610" y="-2262"/>
                  <a:pt x="291941" y="-2262"/>
                  <a:pt x="282893" y="6977"/>
                </a:cubicBezTo>
                <a:cubicBezTo>
                  <a:pt x="273844" y="16216"/>
                  <a:pt x="273844" y="31171"/>
                  <a:pt x="282797" y="40505"/>
                </a:cubicBezTo>
                <a:lnTo>
                  <a:pt x="282797" y="40505"/>
                </a:lnTo>
                <a:lnTo>
                  <a:pt x="286226" y="44029"/>
                </a:lnTo>
                <a:cubicBezTo>
                  <a:pt x="300419" y="58507"/>
                  <a:pt x="305657" y="76891"/>
                  <a:pt x="304800" y="95274"/>
                </a:cubicBezTo>
                <a:cubicBezTo>
                  <a:pt x="304514" y="100418"/>
                  <a:pt x="303848" y="105466"/>
                  <a:pt x="302609" y="110514"/>
                </a:cubicBezTo>
                <a:cubicBezTo>
                  <a:pt x="281940" y="95083"/>
                  <a:pt x="256413" y="85749"/>
                  <a:pt x="228600" y="85749"/>
                </a:cubicBezTo>
                <a:cubicBezTo>
                  <a:pt x="200882" y="85749"/>
                  <a:pt x="175260" y="95083"/>
                  <a:pt x="154591" y="110514"/>
                </a:cubicBezTo>
                <a:cubicBezTo>
                  <a:pt x="153353" y="105466"/>
                  <a:pt x="152686" y="100418"/>
                  <a:pt x="152400" y="95274"/>
                </a:cubicBezTo>
                <a:cubicBezTo>
                  <a:pt x="151543" y="76891"/>
                  <a:pt x="156781" y="58603"/>
                  <a:pt x="170974" y="44125"/>
                </a:cubicBezTo>
                <a:lnTo>
                  <a:pt x="170593" y="43744"/>
                </a:lnTo>
                <a:cubicBezTo>
                  <a:pt x="170593" y="43744"/>
                  <a:pt x="170593" y="43744"/>
                  <a:pt x="170593" y="43744"/>
                </a:cubicBezTo>
                <a:lnTo>
                  <a:pt x="170974" y="44125"/>
                </a:lnTo>
                <a:lnTo>
                  <a:pt x="174308" y="40601"/>
                </a:lnTo>
                <a:lnTo>
                  <a:pt x="174308" y="40601"/>
                </a:lnTo>
                <a:cubicBezTo>
                  <a:pt x="183356" y="31266"/>
                  <a:pt x="183356" y="16312"/>
                  <a:pt x="174212" y="6977"/>
                </a:cubicBezTo>
                <a:cubicBezTo>
                  <a:pt x="165164" y="-2262"/>
                  <a:pt x="150400" y="-2357"/>
                  <a:pt x="141256" y="6882"/>
                </a:cubicBezTo>
                <a:lnTo>
                  <a:pt x="141256" y="6882"/>
                </a:lnTo>
                <a:cubicBezTo>
                  <a:pt x="141256" y="6882"/>
                  <a:pt x="141256" y="6882"/>
                  <a:pt x="141161" y="6882"/>
                </a:cubicBezTo>
                <a:cubicBezTo>
                  <a:pt x="141161" y="6882"/>
                  <a:pt x="141161" y="6882"/>
                  <a:pt x="141161" y="6977"/>
                </a:cubicBezTo>
                <a:lnTo>
                  <a:pt x="137922" y="10311"/>
                </a:lnTo>
                <a:lnTo>
                  <a:pt x="138208" y="10692"/>
                </a:lnTo>
                <a:cubicBezTo>
                  <a:pt x="138208" y="10692"/>
                  <a:pt x="138208" y="10692"/>
                  <a:pt x="138208" y="10692"/>
                </a:cubicBezTo>
                <a:lnTo>
                  <a:pt x="137922" y="10311"/>
                </a:lnTo>
                <a:lnTo>
                  <a:pt x="138017" y="10216"/>
                </a:lnTo>
                <a:cubicBezTo>
                  <a:pt x="138017" y="10216"/>
                  <a:pt x="138017" y="10216"/>
                  <a:pt x="137922" y="10311"/>
                </a:cubicBezTo>
                <a:cubicBezTo>
                  <a:pt x="100108" y="48982"/>
                  <a:pt x="95726" y="105085"/>
                  <a:pt x="119634" y="150710"/>
                </a:cubicBezTo>
                <a:cubicBezTo>
                  <a:pt x="119348" y="151281"/>
                  <a:pt x="119063" y="151948"/>
                  <a:pt x="118682" y="152615"/>
                </a:cubicBezTo>
                <a:cubicBezTo>
                  <a:pt x="52769" y="155377"/>
                  <a:pt x="0" y="209574"/>
                  <a:pt x="0" y="276249"/>
                </a:cubicBezTo>
                <a:cubicBezTo>
                  <a:pt x="0" y="276249"/>
                  <a:pt x="0" y="276344"/>
                  <a:pt x="0" y="276344"/>
                </a:cubicBezTo>
                <a:lnTo>
                  <a:pt x="0" y="276249"/>
                </a:lnTo>
                <a:lnTo>
                  <a:pt x="476" y="276249"/>
                </a:lnTo>
                <a:cubicBezTo>
                  <a:pt x="476" y="276249"/>
                  <a:pt x="476" y="276249"/>
                  <a:pt x="476" y="276249"/>
                </a:cubicBezTo>
                <a:lnTo>
                  <a:pt x="0" y="276249"/>
                </a:lnTo>
                <a:lnTo>
                  <a:pt x="0" y="280916"/>
                </a:lnTo>
                <a:cubicBezTo>
                  <a:pt x="0" y="280916"/>
                  <a:pt x="0" y="280916"/>
                  <a:pt x="0" y="281012"/>
                </a:cubicBezTo>
                <a:cubicBezTo>
                  <a:pt x="0" y="281107"/>
                  <a:pt x="0" y="281012"/>
                  <a:pt x="0" y="281107"/>
                </a:cubicBezTo>
                <a:lnTo>
                  <a:pt x="0" y="281107"/>
                </a:lnTo>
                <a:lnTo>
                  <a:pt x="0" y="281107"/>
                </a:lnTo>
                <a:cubicBezTo>
                  <a:pt x="95" y="294251"/>
                  <a:pt x="10668" y="304824"/>
                  <a:pt x="23813" y="304824"/>
                </a:cubicBezTo>
                <a:cubicBezTo>
                  <a:pt x="36957" y="304824"/>
                  <a:pt x="47530" y="294251"/>
                  <a:pt x="47625" y="281107"/>
                </a:cubicBezTo>
                <a:lnTo>
                  <a:pt x="47625" y="281107"/>
                </a:lnTo>
                <a:lnTo>
                  <a:pt x="47720" y="276249"/>
                </a:lnTo>
                <a:lnTo>
                  <a:pt x="47149" y="276249"/>
                </a:lnTo>
                <a:cubicBezTo>
                  <a:pt x="47149" y="276249"/>
                  <a:pt x="47149" y="276249"/>
                  <a:pt x="47149" y="276249"/>
                </a:cubicBezTo>
                <a:lnTo>
                  <a:pt x="47720" y="276249"/>
                </a:lnTo>
                <a:cubicBezTo>
                  <a:pt x="47720" y="240721"/>
                  <a:pt x="72200" y="210907"/>
                  <a:pt x="105156" y="202526"/>
                </a:cubicBezTo>
                <a:cubicBezTo>
                  <a:pt x="104966" y="204907"/>
                  <a:pt x="104775" y="207193"/>
                  <a:pt x="104775" y="209574"/>
                </a:cubicBezTo>
                <a:cubicBezTo>
                  <a:pt x="104775" y="261580"/>
                  <a:pt x="137065" y="306158"/>
                  <a:pt x="182690" y="324446"/>
                </a:cubicBezTo>
                <a:cubicBezTo>
                  <a:pt x="168688" y="341495"/>
                  <a:pt x="147542" y="352449"/>
                  <a:pt x="123825" y="352449"/>
                </a:cubicBezTo>
                <a:lnTo>
                  <a:pt x="118872" y="352449"/>
                </a:lnTo>
                <a:lnTo>
                  <a:pt x="118872" y="352449"/>
                </a:lnTo>
                <a:cubicBezTo>
                  <a:pt x="105823" y="352544"/>
                  <a:pt x="95250" y="363212"/>
                  <a:pt x="95250" y="376262"/>
                </a:cubicBezTo>
                <a:cubicBezTo>
                  <a:pt x="95250" y="389311"/>
                  <a:pt x="105823" y="399979"/>
                  <a:pt x="118872" y="400074"/>
                </a:cubicBezTo>
                <a:lnTo>
                  <a:pt x="118872" y="400074"/>
                </a:lnTo>
                <a:lnTo>
                  <a:pt x="124206" y="400074"/>
                </a:lnTo>
                <a:lnTo>
                  <a:pt x="124206" y="400074"/>
                </a:lnTo>
                <a:cubicBezTo>
                  <a:pt x="168212" y="399979"/>
                  <a:pt x="206693" y="376738"/>
                  <a:pt x="228600" y="342067"/>
                </a:cubicBezTo>
                <a:cubicBezTo>
                  <a:pt x="250412" y="376833"/>
                  <a:pt x="288989" y="399979"/>
                  <a:pt x="332994" y="400074"/>
                </a:cubicBezTo>
                <a:lnTo>
                  <a:pt x="332994" y="400074"/>
                </a:lnTo>
                <a:lnTo>
                  <a:pt x="338328" y="400074"/>
                </a:lnTo>
                <a:lnTo>
                  <a:pt x="338328" y="400074"/>
                </a:lnTo>
                <a:cubicBezTo>
                  <a:pt x="351377" y="399979"/>
                  <a:pt x="361950" y="389406"/>
                  <a:pt x="361950" y="376262"/>
                </a:cubicBezTo>
                <a:cubicBezTo>
                  <a:pt x="361950" y="363117"/>
                  <a:pt x="351377" y="352544"/>
                  <a:pt x="338328" y="352449"/>
                </a:cubicBezTo>
                <a:lnTo>
                  <a:pt x="338328" y="352449"/>
                </a:lnTo>
                <a:lnTo>
                  <a:pt x="333375" y="352449"/>
                </a:lnTo>
                <a:cubicBezTo>
                  <a:pt x="309658" y="352449"/>
                  <a:pt x="288512" y="341495"/>
                  <a:pt x="274511" y="324446"/>
                </a:cubicBezTo>
                <a:cubicBezTo>
                  <a:pt x="320135" y="306158"/>
                  <a:pt x="352425" y="261580"/>
                  <a:pt x="352425" y="209574"/>
                </a:cubicBezTo>
                <a:cubicBezTo>
                  <a:pt x="352425" y="207193"/>
                  <a:pt x="352235" y="204907"/>
                  <a:pt x="352044" y="202526"/>
                </a:cubicBezTo>
                <a:cubicBezTo>
                  <a:pt x="385000" y="210907"/>
                  <a:pt x="409480" y="240721"/>
                  <a:pt x="409480" y="276249"/>
                </a:cubicBezTo>
                <a:lnTo>
                  <a:pt x="410051" y="276249"/>
                </a:lnTo>
                <a:cubicBezTo>
                  <a:pt x="410051" y="276249"/>
                  <a:pt x="410051" y="276249"/>
                  <a:pt x="410051" y="276249"/>
                </a:cubicBezTo>
                <a:lnTo>
                  <a:pt x="409480" y="276249"/>
                </a:lnTo>
                <a:lnTo>
                  <a:pt x="409575" y="281107"/>
                </a:lnTo>
                <a:lnTo>
                  <a:pt x="409575" y="281107"/>
                </a:lnTo>
                <a:cubicBezTo>
                  <a:pt x="409670" y="294251"/>
                  <a:pt x="420243" y="304824"/>
                  <a:pt x="433388" y="304824"/>
                </a:cubicBezTo>
                <a:cubicBezTo>
                  <a:pt x="446532" y="304824"/>
                  <a:pt x="457105" y="294251"/>
                  <a:pt x="457200" y="281107"/>
                </a:cubicBezTo>
                <a:lnTo>
                  <a:pt x="457200" y="281107"/>
                </a:lnTo>
                <a:lnTo>
                  <a:pt x="457200" y="281107"/>
                </a:lnTo>
                <a:cubicBezTo>
                  <a:pt x="457200" y="281012"/>
                  <a:pt x="457200" y="281012"/>
                  <a:pt x="457200" y="280916"/>
                </a:cubicBezTo>
                <a:cubicBezTo>
                  <a:pt x="457200" y="281012"/>
                  <a:pt x="457200" y="281012"/>
                  <a:pt x="457200" y="280916"/>
                </a:cubicBezTo>
                <a:close/>
                <a:moveTo>
                  <a:pt x="228600" y="123849"/>
                </a:moveTo>
                <a:cubicBezTo>
                  <a:pt x="250127" y="123849"/>
                  <a:pt x="269843" y="131945"/>
                  <a:pt x="284893" y="145090"/>
                </a:cubicBezTo>
                <a:cubicBezTo>
                  <a:pt x="283750" y="146423"/>
                  <a:pt x="282607" y="147757"/>
                  <a:pt x="281369" y="149090"/>
                </a:cubicBezTo>
                <a:cubicBezTo>
                  <a:pt x="266795" y="163949"/>
                  <a:pt x="247745" y="171474"/>
                  <a:pt x="228600" y="171474"/>
                </a:cubicBezTo>
                <a:cubicBezTo>
                  <a:pt x="209550" y="171474"/>
                  <a:pt x="190405" y="163949"/>
                  <a:pt x="175927" y="149090"/>
                </a:cubicBezTo>
                <a:cubicBezTo>
                  <a:pt x="174689" y="147757"/>
                  <a:pt x="173546" y="146423"/>
                  <a:pt x="172307" y="145090"/>
                </a:cubicBezTo>
                <a:cubicBezTo>
                  <a:pt x="187452" y="131850"/>
                  <a:pt x="207074" y="123849"/>
                  <a:pt x="228600" y="123849"/>
                </a:cubicBezTo>
                <a:close/>
                <a:moveTo>
                  <a:pt x="142875" y="209574"/>
                </a:moveTo>
                <a:cubicBezTo>
                  <a:pt x="142875" y="207288"/>
                  <a:pt x="143066" y="205002"/>
                  <a:pt x="143256" y="202716"/>
                </a:cubicBezTo>
                <a:cubicBezTo>
                  <a:pt x="175831" y="211289"/>
                  <a:pt x="199930" y="241006"/>
                  <a:pt x="199930" y="276249"/>
                </a:cubicBezTo>
                <a:cubicBezTo>
                  <a:pt x="199930" y="280916"/>
                  <a:pt x="199454" y="285393"/>
                  <a:pt x="198692" y="289775"/>
                </a:cubicBezTo>
                <a:cubicBezTo>
                  <a:pt x="166116" y="277583"/>
                  <a:pt x="142875" y="246341"/>
                  <a:pt x="142875" y="209574"/>
                </a:cubicBezTo>
                <a:close/>
                <a:moveTo>
                  <a:pt x="258509" y="289775"/>
                </a:moveTo>
                <a:cubicBezTo>
                  <a:pt x="257747" y="285393"/>
                  <a:pt x="257270" y="280821"/>
                  <a:pt x="257270" y="276249"/>
                </a:cubicBezTo>
                <a:cubicBezTo>
                  <a:pt x="257270" y="241006"/>
                  <a:pt x="281369" y="211384"/>
                  <a:pt x="313944" y="202716"/>
                </a:cubicBezTo>
                <a:cubicBezTo>
                  <a:pt x="314135" y="205002"/>
                  <a:pt x="314325" y="207288"/>
                  <a:pt x="314325" y="209574"/>
                </a:cubicBezTo>
                <a:cubicBezTo>
                  <a:pt x="314325" y="246341"/>
                  <a:pt x="291084" y="277583"/>
                  <a:pt x="258509" y="2897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p40"/>
          <p:cNvGrpSpPr/>
          <p:nvPr/>
        </p:nvGrpSpPr>
        <p:grpSpPr>
          <a:xfrm>
            <a:off x="5600396" y="3377843"/>
            <a:ext cx="301203" cy="301203"/>
            <a:chOff x="8762414" y="2939573"/>
            <a:chExt cx="457200" cy="457200"/>
          </a:xfrm>
        </p:grpSpPr>
        <p:sp>
          <p:nvSpPr>
            <p:cNvPr id="496" name="Google Shape;496;p4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40"/>
          <p:cNvSpPr/>
          <p:nvPr/>
        </p:nvSpPr>
        <p:spPr>
          <a:xfrm>
            <a:off x="5620932" y="1637753"/>
            <a:ext cx="259841" cy="301751"/>
          </a:xfrm>
          <a:custGeom>
            <a:avLst/>
            <a:gdLst/>
            <a:ahLst/>
            <a:cxnLst/>
            <a:rect l="l" t="t" r="r" b="b"/>
            <a:pathLst>
              <a:path w="393699" h="457199" extrusionOk="0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0"/>
          <p:cNvGrpSpPr/>
          <p:nvPr/>
        </p:nvGrpSpPr>
        <p:grpSpPr>
          <a:xfrm>
            <a:off x="5600394" y="4008381"/>
            <a:ext cx="301203" cy="250890"/>
            <a:chOff x="8711243" y="3743743"/>
            <a:chExt cx="457200" cy="380829"/>
          </a:xfrm>
        </p:grpSpPr>
        <p:sp>
          <p:nvSpPr>
            <p:cNvPr id="501" name="Google Shape;501;p40"/>
            <p:cNvSpPr/>
            <p:nvPr/>
          </p:nvSpPr>
          <p:spPr>
            <a:xfrm>
              <a:off x="8901743" y="3743743"/>
              <a:ext cx="266700" cy="276054"/>
            </a:xfrm>
            <a:custGeom>
              <a:avLst/>
              <a:gdLst/>
              <a:ahLst/>
              <a:cxnLst/>
              <a:rect l="l" t="t" r="r" b="b"/>
              <a:pathLst>
                <a:path w="266700" h="276054" extrusionOk="0">
                  <a:moveTo>
                    <a:pt x="200025" y="0"/>
                  </a:moveTo>
                  <a:lnTo>
                    <a:pt x="66675" y="0"/>
                  </a:lnTo>
                  <a:cubicBezTo>
                    <a:pt x="29528" y="0"/>
                    <a:pt x="0" y="29528"/>
                    <a:pt x="0" y="66675"/>
                  </a:cubicBezTo>
                  <a:lnTo>
                    <a:pt x="0" y="95250"/>
                  </a:lnTo>
                  <a:lnTo>
                    <a:pt x="0" y="95250"/>
                  </a:lnTo>
                  <a:cubicBezTo>
                    <a:pt x="47625" y="95250"/>
                    <a:pt x="85725" y="133350"/>
                    <a:pt x="85725" y="180975"/>
                  </a:cubicBezTo>
                  <a:lnTo>
                    <a:pt x="85725" y="228600"/>
                  </a:lnTo>
                  <a:lnTo>
                    <a:pt x="142875" y="228600"/>
                  </a:lnTo>
                  <a:lnTo>
                    <a:pt x="188595" y="274320"/>
                  </a:lnTo>
                  <a:cubicBezTo>
                    <a:pt x="192405" y="278130"/>
                    <a:pt x="200025" y="275273"/>
                    <a:pt x="200025" y="269558"/>
                  </a:cubicBezTo>
                  <a:lnTo>
                    <a:pt x="200025" y="228600"/>
                  </a:lnTo>
                  <a:cubicBezTo>
                    <a:pt x="237173" y="228600"/>
                    <a:pt x="266700" y="199073"/>
                    <a:pt x="266700" y="161925"/>
                  </a:cubicBezTo>
                  <a:lnTo>
                    <a:pt x="266700" y="66675"/>
                  </a:lnTo>
                  <a:cubicBezTo>
                    <a:pt x="266700" y="29528"/>
                    <a:pt x="237173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711243" y="3867568"/>
              <a:ext cx="247650" cy="257004"/>
            </a:xfrm>
            <a:custGeom>
              <a:avLst/>
              <a:gdLst/>
              <a:ahLst/>
              <a:cxnLst/>
              <a:rect l="l" t="t" r="r" b="b"/>
              <a:pathLst>
                <a:path w="247650" h="257004" extrusionOk="0">
                  <a:moveTo>
                    <a:pt x="190500" y="209550"/>
                  </a:moveTo>
                  <a:lnTo>
                    <a:pt x="114300" y="209550"/>
                  </a:lnTo>
                  <a:lnTo>
                    <a:pt x="68580" y="255270"/>
                  </a:lnTo>
                  <a:cubicBezTo>
                    <a:pt x="64770" y="259080"/>
                    <a:pt x="57150" y="256223"/>
                    <a:pt x="57150" y="250508"/>
                  </a:cubicBezTo>
                  <a:lnTo>
                    <a:pt x="57150" y="209550"/>
                  </a:lnTo>
                  <a:lnTo>
                    <a:pt x="57150" y="209550"/>
                  </a:lnTo>
                  <a:cubicBezTo>
                    <a:pt x="25718" y="209550"/>
                    <a:pt x="0" y="183833"/>
                    <a:pt x="0" y="152400"/>
                  </a:cubicBezTo>
                  <a:lnTo>
                    <a:pt x="0" y="57150"/>
                  </a:lnTo>
                  <a:cubicBezTo>
                    <a:pt x="0" y="25717"/>
                    <a:pt x="25718" y="0"/>
                    <a:pt x="57150" y="0"/>
                  </a:cubicBezTo>
                  <a:lnTo>
                    <a:pt x="190500" y="0"/>
                  </a:lnTo>
                  <a:cubicBezTo>
                    <a:pt x="221933" y="0"/>
                    <a:pt x="247650" y="25717"/>
                    <a:pt x="247650" y="57150"/>
                  </a:cubicBezTo>
                  <a:lnTo>
                    <a:pt x="247650" y="152400"/>
                  </a:lnTo>
                  <a:cubicBezTo>
                    <a:pt x="247650" y="183833"/>
                    <a:pt x="221933" y="209550"/>
                    <a:pt x="190500" y="2095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4508016" y="2797761"/>
            <a:ext cx="225893" cy="301203"/>
            <a:chOff x="8863657" y="1344717"/>
            <a:chExt cx="342885" cy="457200"/>
          </a:xfrm>
        </p:grpSpPr>
        <p:sp>
          <p:nvSpPr>
            <p:cNvPr id="504" name="Google Shape;504;p40"/>
            <p:cNvSpPr/>
            <p:nvPr/>
          </p:nvSpPr>
          <p:spPr>
            <a:xfrm>
              <a:off x="8863657" y="1525692"/>
              <a:ext cx="342885" cy="276225"/>
            </a:xfrm>
            <a:custGeom>
              <a:avLst/>
              <a:gdLst/>
              <a:ahLst/>
              <a:cxnLst/>
              <a:rect l="l" t="t" r="r" b="b"/>
              <a:pathLst>
                <a:path w="342885" h="276225" extrusionOk="0">
                  <a:moveTo>
                    <a:pt x="282021" y="7810"/>
                  </a:moveTo>
                  <a:cubicBezTo>
                    <a:pt x="278401" y="2857"/>
                    <a:pt x="272781" y="0"/>
                    <a:pt x="266685" y="0"/>
                  </a:cubicBezTo>
                  <a:lnTo>
                    <a:pt x="97236" y="0"/>
                  </a:lnTo>
                  <a:cubicBezTo>
                    <a:pt x="90092" y="0"/>
                    <a:pt x="83615" y="4001"/>
                    <a:pt x="80376" y="10192"/>
                  </a:cubicBezTo>
                  <a:lnTo>
                    <a:pt x="2176" y="167545"/>
                  </a:lnTo>
                  <a:cubicBezTo>
                    <a:pt x="-1824" y="175260"/>
                    <a:pt x="-205" y="184690"/>
                    <a:pt x="6177" y="190500"/>
                  </a:cubicBezTo>
                  <a:cubicBezTo>
                    <a:pt x="6177" y="190500"/>
                    <a:pt x="122382" y="276225"/>
                    <a:pt x="171435" y="276225"/>
                  </a:cubicBezTo>
                  <a:cubicBezTo>
                    <a:pt x="180960" y="276225"/>
                    <a:pt x="188104" y="271463"/>
                    <a:pt x="192867" y="265462"/>
                  </a:cubicBezTo>
                  <a:cubicBezTo>
                    <a:pt x="197629" y="259556"/>
                    <a:pt x="200010" y="252413"/>
                    <a:pt x="200010" y="247650"/>
                  </a:cubicBezTo>
                  <a:cubicBezTo>
                    <a:pt x="200010" y="238125"/>
                    <a:pt x="200010" y="219075"/>
                    <a:pt x="171435" y="209550"/>
                  </a:cubicBezTo>
                  <a:cubicBezTo>
                    <a:pt x="131907" y="194405"/>
                    <a:pt x="104094" y="186595"/>
                    <a:pt x="93616" y="180975"/>
                  </a:cubicBezTo>
                  <a:cubicBezTo>
                    <a:pt x="87996" y="178022"/>
                    <a:pt x="83805" y="173069"/>
                    <a:pt x="86758" y="167450"/>
                  </a:cubicBezTo>
                  <a:cubicBezTo>
                    <a:pt x="95140" y="150876"/>
                    <a:pt x="104760" y="121634"/>
                    <a:pt x="104760" y="95250"/>
                  </a:cubicBezTo>
                  <a:cubicBezTo>
                    <a:pt x="104760" y="76200"/>
                    <a:pt x="114285" y="66675"/>
                    <a:pt x="123810" y="66675"/>
                  </a:cubicBezTo>
                  <a:cubicBezTo>
                    <a:pt x="133335" y="66675"/>
                    <a:pt x="142860" y="76200"/>
                    <a:pt x="142860" y="95250"/>
                  </a:cubicBezTo>
                  <a:cubicBezTo>
                    <a:pt x="142860" y="127254"/>
                    <a:pt x="190866" y="165925"/>
                    <a:pt x="205916" y="177546"/>
                  </a:cubicBezTo>
                  <a:cubicBezTo>
                    <a:pt x="208488" y="179546"/>
                    <a:pt x="209440" y="182690"/>
                    <a:pt x="209440" y="186023"/>
                  </a:cubicBezTo>
                  <a:cubicBezTo>
                    <a:pt x="209440" y="200025"/>
                    <a:pt x="207821" y="228600"/>
                    <a:pt x="233348" y="228600"/>
                  </a:cubicBezTo>
                  <a:cubicBezTo>
                    <a:pt x="266685" y="228600"/>
                    <a:pt x="342885" y="180975"/>
                    <a:pt x="342885" y="133350"/>
                  </a:cubicBezTo>
                  <a:cubicBezTo>
                    <a:pt x="342885" y="94393"/>
                    <a:pt x="298213" y="29908"/>
                    <a:pt x="282021" y="7810"/>
                  </a:cubicBezTo>
                  <a:close/>
                  <a:moveTo>
                    <a:pt x="228585" y="142875"/>
                  </a:moveTo>
                  <a:cubicBezTo>
                    <a:pt x="207535" y="142875"/>
                    <a:pt x="190485" y="125825"/>
                    <a:pt x="190485" y="104775"/>
                  </a:cubicBezTo>
                  <a:cubicBezTo>
                    <a:pt x="190485" y="83820"/>
                    <a:pt x="207535" y="66675"/>
                    <a:pt x="228585" y="66675"/>
                  </a:cubicBezTo>
                  <a:cubicBezTo>
                    <a:pt x="249636" y="66675"/>
                    <a:pt x="266685" y="83820"/>
                    <a:pt x="266685" y="104775"/>
                  </a:cubicBezTo>
                  <a:cubicBezTo>
                    <a:pt x="266685" y="125825"/>
                    <a:pt x="249636" y="142875"/>
                    <a:pt x="228585" y="142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977943" y="134471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4514246" y="2217561"/>
            <a:ext cx="213352" cy="301203"/>
            <a:chOff x="7938657" y="1397104"/>
            <a:chExt cx="323850" cy="457200"/>
          </a:xfrm>
        </p:grpSpPr>
        <p:sp>
          <p:nvSpPr>
            <p:cNvPr id="507" name="Google Shape;507;p40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4470278" y="3377844"/>
            <a:ext cx="301203" cy="301203"/>
            <a:chOff x="6908501" y="2969995"/>
            <a:chExt cx="457200" cy="457200"/>
          </a:xfrm>
        </p:grpSpPr>
        <p:sp>
          <p:nvSpPr>
            <p:cNvPr id="510" name="Google Shape;510;p40"/>
            <p:cNvSpPr/>
            <p:nvPr/>
          </p:nvSpPr>
          <p:spPr>
            <a:xfrm>
              <a:off x="6994226" y="296999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908501" y="296999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4482793" y="1662872"/>
            <a:ext cx="276103" cy="276103"/>
            <a:chOff x="6114091" y="487236"/>
            <a:chExt cx="419100" cy="419100"/>
          </a:xfrm>
        </p:grpSpPr>
        <p:sp>
          <p:nvSpPr>
            <p:cNvPr id="513" name="Google Shape;513;p40"/>
            <p:cNvSpPr/>
            <p:nvPr/>
          </p:nvSpPr>
          <p:spPr>
            <a:xfrm>
              <a:off x="6228399" y="611062"/>
              <a:ext cx="200016" cy="190503"/>
            </a:xfrm>
            <a:custGeom>
              <a:avLst/>
              <a:gdLst/>
              <a:ahLst/>
              <a:cxnLst/>
              <a:rect l="l" t="t" r="r" b="b"/>
              <a:pathLst>
                <a:path w="200016" h="190503" extrusionOk="0">
                  <a:moveTo>
                    <a:pt x="187357" y="95342"/>
                  </a:moveTo>
                  <a:lnTo>
                    <a:pt x="161830" y="92486"/>
                  </a:lnTo>
                  <a:cubicBezTo>
                    <a:pt x="161479" y="84937"/>
                    <a:pt x="159870" y="77500"/>
                    <a:pt x="157067" y="70482"/>
                  </a:cubicBezTo>
                  <a:lnTo>
                    <a:pt x="165926" y="63719"/>
                  </a:lnTo>
                  <a:cubicBezTo>
                    <a:pt x="172185" y="58880"/>
                    <a:pt x="173336" y="49882"/>
                    <a:pt x="168496" y="43623"/>
                  </a:cubicBezTo>
                  <a:cubicBezTo>
                    <a:pt x="163657" y="37363"/>
                    <a:pt x="154659" y="36211"/>
                    <a:pt x="148400" y="41051"/>
                  </a:cubicBezTo>
                  <a:lnTo>
                    <a:pt x="140970" y="46860"/>
                  </a:lnTo>
                  <a:cubicBezTo>
                    <a:pt x="135311" y="41495"/>
                    <a:pt x="128770" y="37144"/>
                    <a:pt x="121634" y="34000"/>
                  </a:cubicBezTo>
                  <a:lnTo>
                    <a:pt x="123730" y="15904"/>
                  </a:lnTo>
                  <a:cubicBezTo>
                    <a:pt x="124623" y="8066"/>
                    <a:pt x="118994" y="987"/>
                    <a:pt x="111156" y="93"/>
                  </a:cubicBezTo>
                  <a:cubicBezTo>
                    <a:pt x="103318" y="-801"/>
                    <a:pt x="96239" y="4828"/>
                    <a:pt x="95345" y="12666"/>
                  </a:cubicBezTo>
                  <a:lnTo>
                    <a:pt x="93440" y="28666"/>
                  </a:lnTo>
                  <a:cubicBezTo>
                    <a:pt x="82874" y="28924"/>
                    <a:pt x="72523" y="31699"/>
                    <a:pt x="63246" y="36763"/>
                  </a:cubicBezTo>
                  <a:lnTo>
                    <a:pt x="44196" y="14476"/>
                  </a:lnTo>
                  <a:cubicBezTo>
                    <a:pt x="39045" y="8475"/>
                    <a:pt x="30005" y="7787"/>
                    <a:pt x="24004" y="12938"/>
                  </a:cubicBezTo>
                  <a:cubicBezTo>
                    <a:pt x="18003" y="18089"/>
                    <a:pt x="17315" y="27129"/>
                    <a:pt x="22466" y="33130"/>
                  </a:cubicBezTo>
                  <a:cubicBezTo>
                    <a:pt x="22470" y="33135"/>
                    <a:pt x="22474" y="33140"/>
                    <a:pt x="22479" y="33145"/>
                  </a:cubicBezTo>
                  <a:lnTo>
                    <a:pt x="41720" y="55622"/>
                  </a:lnTo>
                  <a:cubicBezTo>
                    <a:pt x="36765" y="62312"/>
                    <a:pt x="33113" y="69874"/>
                    <a:pt x="30956" y="77915"/>
                  </a:cubicBezTo>
                  <a:lnTo>
                    <a:pt x="15907" y="76292"/>
                  </a:lnTo>
                  <a:cubicBezTo>
                    <a:pt x="8068" y="75397"/>
                    <a:pt x="988" y="81027"/>
                    <a:pt x="93" y="88866"/>
                  </a:cubicBezTo>
                  <a:cubicBezTo>
                    <a:pt x="-801" y="96705"/>
                    <a:pt x="4829" y="103785"/>
                    <a:pt x="12668" y="104680"/>
                  </a:cubicBezTo>
                  <a:lnTo>
                    <a:pt x="29623" y="106582"/>
                  </a:lnTo>
                  <a:cubicBezTo>
                    <a:pt x="30830" y="113750"/>
                    <a:pt x="33211" y="120668"/>
                    <a:pt x="36671" y="127060"/>
                  </a:cubicBezTo>
                  <a:lnTo>
                    <a:pt x="24575" y="136302"/>
                  </a:lnTo>
                  <a:cubicBezTo>
                    <a:pt x="18329" y="141160"/>
                    <a:pt x="17205" y="150161"/>
                    <a:pt x="22063" y="156406"/>
                  </a:cubicBezTo>
                  <a:cubicBezTo>
                    <a:pt x="26901" y="162625"/>
                    <a:pt x="35853" y="163771"/>
                    <a:pt x="42101" y="158969"/>
                  </a:cubicBezTo>
                  <a:lnTo>
                    <a:pt x="55436" y="148682"/>
                  </a:lnTo>
                  <a:cubicBezTo>
                    <a:pt x="62251" y="153701"/>
                    <a:pt x="69937" y="157415"/>
                    <a:pt x="78105" y="159635"/>
                  </a:cubicBezTo>
                  <a:lnTo>
                    <a:pt x="76295" y="174592"/>
                  </a:lnTo>
                  <a:cubicBezTo>
                    <a:pt x="75382" y="182407"/>
                    <a:pt x="80976" y="189483"/>
                    <a:pt x="88790" y="190396"/>
                  </a:cubicBezTo>
                  <a:cubicBezTo>
                    <a:pt x="88816" y="190399"/>
                    <a:pt x="88843" y="190402"/>
                    <a:pt x="88868" y="190405"/>
                  </a:cubicBezTo>
                  <a:cubicBezTo>
                    <a:pt x="89405" y="190485"/>
                    <a:pt x="89947" y="190516"/>
                    <a:pt x="90488" y="190498"/>
                  </a:cubicBezTo>
                  <a:cubicBezTo>
                    <a:pt x="97748" y="190491"/>
                    <a:pt x="103851" y="185042"/>
                    <a:pt x="104680" y="177829"/>
                  </a:cubicBezTo>
                  <a:lnTo>
                    <a:pt x="106680" y="160876"/>
                  </a:lnTo>
                  <a:cubicBezTo>
                    <a:pt x="113529" y="159692"/>
                    <a:pt x="120149" y="157442"/>
                    <a:pt x="126302" y="154207"/>
                  </a:cubicBezTo>
                  <a:lnTo>
                    <a:pt x="136779" y="166494"/>
                  </a:lnTo>
                  <a:cubicBezTo>
                    <a:pt x="141955" y="172450"/>
                    <a:pt x="150960" y="173130"/>
                    <a:pt x="156972" y="168020"/>
                  </a:cubicBezTo>
                  <a:cubicBezTo>
                    <a:pt x="162965" y="162862"/>
                    <a:pt x="163648" y="153825"/>
                    <a:pt x="158496" y="147826"/>
                  </a:cubicBezTo>
                  <a:lnTo>
                    <a:pt x="148114" y="135729"/>
                  </a:lnTo>
                  <a:cubicBezTo>
                    <a:pt x="151672" y="131112"/>
                    <a:pt x="154617" y="126053"/>
                    <a:pt x="156877" y="120679"/>
                  </a:cubicBezTo>
                  <a:lnTo>
                    <a:pt x="184118" y="123730"/>
                  </a:lnTo>
                  <a:cubicBezTo>
                    <a:pt x="184655" y="123805"/>
                    <a:pt x="185197" y="123836"/>
                    <a:pt x="185738" y="123823"/>
                  </a:cubicBezTo>
                  <a:cubicBezTo>
                    <a:pt x="193628" y="123818"/>
                    <a:pt x="200021" y="117418"/>
                    <a:pt x="200016" y="109527"/>
                  </a:cubicBezTo>
                  <a:cubicBezTo>
                    <a:pt x="200012" y="102269"/>
                    <a:pt x="194567" y="96168"/>
                    <a:pt x="187357" y="95342"/>
                  </a:cubicBezTo>
                  <a:close/>
                  <a:moveTo>
                    <a:pt x="76200" y="95248"/>
                  </a:moveTo>
                  <a:cubicBezTo>
                    <a:pt x="65679" y="95248"/>
                    <a:pt x="57150" y="86719"/>
                    <a:pt x="57150" y="76198"/>
                  </a:cubicBezTo>
                  <a:cubicBezTo>
                    <a:pt x="57150" y="65677"/>
                    <a:pt x="65679" y="57148"/>
                    <a:pt x="76200" y="57148"/>
                  </a:cubicBezTo>
                  <a:cubicBezTo>
                    <a:pt x="86721" y="57148"/>
                    <a:pt x="95250" y="65677"/>
                    <a:pt x="95250" y="76198"/>
                  </a:cubicBezTo>
                  <a:cubicBezTo>
                    <a:pt x="95220" y="86706"/>
                    <a:pt x="86709" y="95218"/>
                    <a:pt x="76200" y="95248"/>
                  </a:cubicBezTo>
                  <a:close/>
                  <a:moveTo>
                    <a:pt x="109538" y="133348"/>
                  </a:moveTo>
                  <a:cubicBezTo>
                    <a:pt x="101647" y="133348"/>
                    <a:pt x="95250" y="126951"/>
                    <a:pt x="95250" y="119061"/>
                  </a:cubicBezTo>
                  <a:cubicBezTo>
                    <a:pt x="95250" y="111170"/>
                    <a:pt x="101647" y="104773"/>
                    <a:pt x="109538" y="104773"/>
                  </a:cubicBezTo>
                  <a:cubicBezTo>
                    <a:pt x="117428" y="104773"/>
                    <a:pt x="123825" y="111170"/>
                    <a:pt x="123825" y="119061"/>
                  </a:cubicBezTo>
                  <a:cubicBezTo>
                    <a:pt x="123836" y="126941"/>
                    <a:pt x="117457" y="133338"/>
                    <a:pt x="109578" y="133348"/>
                  </a:cubicBezTo>
                  <a:cubicBezTo>
                    <a:pt x="109564" y="133348"/>
                    <a:pt x="109551" y="133348"/>
                    <a:pt x="109538" y="1333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14091" y="487236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361950" y="0"/>
                  </a:moveTo>
                  <a:lnTo>
                    <a:pt x="57150" y="0"/>
                  </a:lnTo>
                  <a:cubicBezTo>
                    <a:pt x="25601" y="34"/>
                    <a:pt x="34" y="25601"/>
                    <a:pt x="0" y="57150"/>
                  </a:cubicBezTo>
                  <a:lnTo>
                    <a:pt x="0" y="361950"/>
                  </a:lnTo>
                  <a:cubicBezTo>
                    <a:pt x="34" y="393499"/>
                    <a:pt x="25601" y="419066"/>
                    <a:pt x="57150" y="419100"/>
                  </a:cubicBezTo>
                  <a:lnTo>
                    <a:pt x="361950" y="419100"/>
                  </a:lnTo>
                  <a:cubicBezTo>
                    <a:pt x="393499" y="419066"/>
                    <a:pt x="419066" y="393499"/>
                    <a:pt x="419100" y="361950"/>
                  </a:cubicBezTo>
                  <a:lnTo>
                    <a:pt x="419100" y="57150"/>
                  </a:lnTo>
                  <a:cubicBezTo>
                    <a:pt x="419066" y="25601"/>
                    <a:pt x="393499" y="34"/>
                    <a:pt x="361950" y="0"/>
                  </a:cubicBezTo>
                  <a:close/>
                  <a:moveTo>
                    <a:pt x="381000" y="361950"/>
                  </a:moveTo>
                  <a:cubicBezTo>
                    <a:pt x="380987" y="372466"/>
                    <a:pt x="372466" y="380987"/>
                    <a:pt x="361950" y="381000"/>
                  </a:cubicBezTo>
                  <a:lnTo>
                    <a:pt x="57150" y="381000"/>
                  </a:lnTo>
                  <a:cubicBezTo>
                    <a:pt x="46635" y="380987"/>
                    <a:pt x="38114" y="372466"/>
                    <a:pt x="38100" y="361950"/>
                  </a:cubicBezTo>
                  <a:lnTo>
                    <a:pt x="38100" y="57150"/>
                  </a:lnTo>
                  <a:cubicBezTo>
                    <a:pt x="38114" y="46635"/>
                    <a:pt x="46635" y="38114"/>
                    <a:pt x="57150" y="38100"/>
                  </a:cubicBezTo>
                  <a:lnTo>
                    <a:pt x="361950" y="38100"/>
                  </a:lnTo>
                  <a:cubicBezTo>
                    <a:pt x="372466" y="38114"/>
                    <a:pt x="380987" y="46635"/>
                    <a:pt x="381000" y="571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4470276" y="3958066"/>
            <a:ext cx="301203" cy="301203"/>
            <a:chOff x="6845399" y="3630764"/>
            <a:chExt cx="457200" cy="457200"/>
          </a:xfrm>
        </p:grpSpPr>
        <p:sp>
          <p:nvSpPr>
            <p:cNvPr id="516" name="Google Shape;516;p40"/>
            <p:cNvSpPr/>
            <p:nvPr/>
          </p:nvSpPr>
          <p:spPr>
            <a:xfrm>
              <a:off x="6845399" y="3706725"/>
              <a:ext cx="304800" cy="381238"/>
            </a:xfrm>
            <a:custGeom>
              <a:avLst/>
              <a:gdLst/>
              <a:ahLst/>
              <a:cxnLst/>
              <a:rect l="l" t="t" r="r" b="b"/>
              <a:pathLst>
                <a:path w="304800" h="381238" extrusionOk="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7169249" y="3630764"/>
              <a:ext cx="133350" cy="457200"/>
            </a:xfrm>
            <a:custGeom>
              <a:avLst/>
              <a:gdLst/>
              <a:ahLst/>
              <a:cxnLst/>
              <a:rect l="l" t="t" r="r" b="b"/>
              <a:pathLst>
                <a:path w="133350" h="457200" extrusionOk="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40"/>
          <p:cNvSpPr/>
          <p:nvPr/>
        </p:nvSpPr>
        <p:spPr>
          <a:xfrm>
            <a:off x="4520176" y="4575847"/>
            <a:ext cx="201168" cy="263923"/>
          </a:xfrm>
          <a:custGeom>
            <a:avLst/>
            <a:gdLst/>
            <a:ahLst/>
            <a:cxnLst/>
            <a:rect l="l" t="t" r="r" b="b"/>
            <a:pathLst>
              <a:path w="304800" h="399883" extrusionOk="0">
                <a:moveTo>
                  <a:pt x="297085" y="28313"/>
                </a:moveTo>
                <a:lnTo>
                  <a:pt x="154210" y="214"/>
                </a:lnTo>
                <a:cubicBezTo>
                  <a:pt x="153067" y="-71"/>
                  <a:pt x="151733" y="-71"/>
                  <a:pt x="150590" y="214"/>
                </a:cubicBezTo>
                <a:lnTo>
                  <a:pt x="7715" y="28313"/>
                </a:lnTo>
                <a:cubicBezTo>
                  <a:pt x="3239" y="29170"/>
                  <a:pt x="0" y="33076"/>
                  <a:pt x="0" y="37648"/>
                </a:cubicBezTo>
                <a:lnTo>
                  <a:pt x="0" y="229862"/>
                </a:lnTo>
                <a:cubicBezTo>
                  <a:pt x="0" y="323779"/>
                  <a:pt x="69533" y="399883"/>
                  <a:pt x="152400" y="399883"/>
                </a:cubicBezTo>
                <a:cubicBezTo>
                  <a:pt x="235268" y="399883"/>
                  <a:pt x="304800" y="323779"/>
                  <a:pt x="304800" y="229862"/>
                </a:cubicBezTo>
                <a:lnTo>
                  <a:pt x="304800" y="37648"/>
                </a:lnTo>
                <a:cubicBezTo>
                  <a:pt x="304800" y="33076"/>
                  <a:pt x="301562" y="29170"/>
                  <a:pt x="297085" y="28313"/>
                </a:cubicBezTo>
                <a:close/>
                <a:moveTo>
                  <a:pt x="216027" y="202621"/>
                </a:moveTo>
                <a:lnTo>
                  <a:pt x="209360" y="209193"/>
                </a:lnTo>
                <a:lnTo>
                  <a:pt x="155829" y="265105"/>
                </a:lnTo>
                <a:cubicBezTo>
                  <a:pt x="153924" y="267010"/>
                  <a:pt x="150876" y="267010"/>
                  <a:pt x="148971" y="265105"/>
                </a:cubicBezTo>
                <a:lnTo>
                  <a:pt x="95441" y="209193"/>
                </a:lnTo>
                <a:lnTo>
                  <a:pt x="88773" y="202621"/>
                </a:lnTo>
                <a:cubicBezTo>
                  <a:pt x="72676" y="186619"/>
                  <a:pt x="71533" y="159377"/>
                  <a:pt x="88202" y="143851"/>
                </a:cubicBezTo>
                <a:cubicBezTo>
                  <a:pt x="95822" y="136708"/>
                  <a:pt x="105823" y="133088"/>
                  <a:pt x="115729" y="133088"/>
                </a:cubicBezTo>
                <a:cubicBezTo>
                  <a:pt x="126016" y="133088"/>
                  <a:pt x="136303" y="136993"/>
                  <a:pt x="144209" y="144709"/>
                </a:cubicBezTo>
                <a:lnTo>
                  <a:pt x="152400" y="152233"/>
                </a:lnTo>
                <a:lnTo>
                  <a:pt x="160592" y="144709"/>
                </a:lnTo>
                <a:cubicBezTo>
                  <a:pt x="168497" y="136993"/>
                  <a:pt x="178784" y="133088"/>
                  <a:pt x="189071" y="133088"/>
                </a:cubicBezTo>
                <a:cubicBezTo>
                  <a:pt x="198977" y="133088"/>
                  <a:pt x="208979" y="136708"/>
                  <a:pt x="216599" y="143851"/>
                </a:cubicBezTo>
                <a:cubicBezTo>
                  <a:pt x="233267" y="159377"/>
                  <a:pt x="232124" y="186619"/>
                  <a:pt x="216027" y="2026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40"/>
          <p:cNvGrpSpPr/>
          <p:nvPr/>
        </p:nvGrpSpPr>
        <p:grpSpPr>
          <a:xfrm>
            <a:off x="515217" y="2797762"/>
            <a:ext cx="301203" cy="301203"/>
            <a:chOff x="9616808" y="1369287"/>
            <a:chExt cx="457200" cy="457200"/>
          </a:xfrm>
        </p:grpSpPr>
        <p:sp>
          <p:nvSpPr>
            <p:cNvPr id="520" name="Google Shape;520;p40"/>
            <p:cNvSpPr/>
            <p:nvPr/>
          </p:nvSpPr>
          <p:spPr>
            <a:xfrm>
              <a:off x="9759628" y="1464537"/>
              <a:ext cx="171538" cy="200025"/>
            </a:xfrm>
            <a:custGeom>
              <a:avLst/>
              <a:gdLst/>
              <a:ahLst/>
              <a:cxnLst/>
              <a:rect l="l" t="t" r="r" b="b"/>
              <a:pathLst>
                <a:path w="171538" h="200025" extrusionOk="0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9807308" y="136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9616808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9873983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40"/>
          <p:cNvSpPr/>
          <p:nvPr/>
        </p:nvSpPr>
        <p:spPr>
          <a:xfrm>
            <a:off x="514800" y="2292745"/>
            <a:ext cx="301752" cy="226362"/>
          </a:xfrm>
          <a:custGeom>
            <a:avLst/>
            <a:gdLst/>
            <a:ahLst/>
            <a:cxnLst/>
            <a:rect l="l" t="t" r="r" b="b"/>
            <a:pathLst>
              <a:path w="457200" h="342973" extrusionOk="0">
                <a:moveTo>
                  <a:pt x="438150" y="185393"/>
                </a:moveTo>
                <a:lnTo>
                  <a:pt x="390525" y="185393"/>
                </a:lnTo>
                <a:lnTo>
                  <a:pt x="390525" y="139055"/>
                </a:lnTo>
                <a:lnTo>
                  <a:pt x="438150" y="139055"/>
                </a:lnTo>
                <a:cubicBezTo>
                  <a:pt x="448671" y="139055"/>
                  <a:pt x="457200" y="130757"/>
                  <a:pt x="457200" y="120520"/>
                </a:cubicBezTo>
                <a:cubicBezTo>
                  <a:pt x="457200" y="110284"/>
                  <a:pt x="448671" y="101985"/>
                  <a:pt x="438150" y="101985"/>
                </a:cubicBezTo>
                <a:lnTo>
                  <a:pt x="387655" y="101985"/>
                </a:lnTo>
                <a:lnTo>
                  <a:pt x="288367" y="19125"/>
                </a:lnTo>
                <a:cubicBezTo>
                  <a:pt x="257808" y="-6375"/>
                  <a:pt x="212702" y="-6375"/>
                  <a:pt x="182145" y="19125"/>
                </a:cubicBezTo>
                <a:lnTo>
                  <a:pt x="82855" y="101985"/>
                </a:lnTo>
                <a:lnTo>
                  <a:pt x="19050" y="101985"/>
                </a:lnTo>
                <a:cubicBezTo>
                  <a:pt x="8529" y="101985"/>
                  <a:pt x="0" y="110284"/>
                  <a:pt x="0" y="120520"/>
                </a:cubicBezTo>
                <a:cubicBezTo>
                  <a:pt x="0" y="130757"/>
                  <a:pt x="8529" y="139055"/>
                  <a:pt x="19050" y="139055"/>
                </a:cubicBezTo>
                <a:lnTo>
                  <a:pt x="76200" y="139055"/>
                </a:lnTo>
                <a:lnTo>
                  <a:pt x="76200" y="185393"/>
                </a:lnTo>
                <a:lnTo>
                  <a:pt x="19050" y="185393"/>
                </a:lnTo>
                <a:cubicBezTo>
                  <a:pt x="8529" y="185393"/>
                  <a:pt x="0" y="193692"/>
                  <a:pt x="0" y="203928"/>
                </a:cubicBezTo>
                <a:cubicBezTo>
                  <a:pt x="0" y="214165"/>
                  <a:pt x="8529" y="222463"/>
                  <a:pt x="19050" y="222463"/>
                </a:cubicBezTo>
                <a:lnTo>
                  <a:pt x="79972" y="222463"/>
                </a:lnTo>
                <a:cubicBezTo>
                  <a:pt x="98250" y="304889"/>
                  <a:pt x="181743" y="357292"/>
                  <a:pt x="266458" y="339507"/>
                </a:cubicBezTo>
                <a:cubicBezTo>
                  <a:pt x="326699" y="326862"/>
                  <a:pt x="373755" y="281077"/>
                  <a:pt x="386753" y="222463"/>
                </a:cubicBezTo>
                <a:lnTo>
                  <a:pt x="438150" y="222463"/>
                </a:lnTo>
                <a:cubicBezTo>
                  <a:pt x="448671" y="222463"/>
                  <a:pt x="457200" y="214165"/>
                  <a:pt x="457200" y="203928"/>
                </a:cubicBezTo>
                <a:cubicBezTo>
                  <a:pt x="457200" y="193692"/>
                  <a:pt x="448671" y="185393"/>
                  <a:pt x="438150" y="1853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564990" y="3377711"/>
            <a:ext cx="201181" cy="301752"/>
          </a:xfrm>
          <a:custGeom>
            <a:avLst/>
            <a:gdLst/>
            <a:ahLst/>
            <a:cxnLst/>
            <a:rect l="l" t="t" r="r" b="b"/>
            <a:pathLst>
              <a:path w="304819" h="457200" extrusionOk="0">
                <a:moveTo>
                  <a:pt x="285760" y="57150"/>
                </a:moveTo>
                <a:lnTo>
                  <a:pt x="238135" y="57150"/>
                </a:lnTo>
                <a:cubicBezTo>
                  <a:pt x="238104" y="46642"/>
                  <a:pt x="229593" y="38131"/>
                  <a:pt x="219085" y="38100"/>
                </a:cubicBezTo>
                <a:lnTo>
                  <a:pt x="190510" y="38100"/>
                </a:lnTo>
                <a:cubicBezTo>
                  <a:pt x="190510" y="17058"/>
                  <a:pt x="173452" y="0"/>
                  <a:pt x="152410" y="0"/>
                </a:cubicBezTo>
                <a:cubicBezTo>
                  <a:pt x="131368" y="0"/>
                  <a:pt x="114310" y="17058"/>
                  <a:pt x="114310" y="38100"/>
                </a:cubicBezTo>
                <a:lnTo>
                  <a:pt x="85735" y="38100"/>
                </a:lnTo>
                <a:cubicBezTo>
                  <a:pt x="75227" y="38131"/>
                  <a:pt x="66715" y="46642"/>
                  <a:pt x="66685" y="57150"/>
                </a:cubicBezTo>
                <a:lnTo>
                  <a:pt x="19060" y="57150"/>
                </a:lnTo>
                <a:cubicBezTo>
                  <a:pt x="8169" y="57598"/>
                  <a:pt x="-330" y="66734"/>
                  <a:pt x="10" y="77629"/>
                </a:cubicBezTo>
                <a:lnTo>
                  <a:pt x="10" y="436721"/>
                </a:lnTo>
                <a:cubicBezTo>
                  <a:pt x="-329" y="447616"/>
                  <a:pt x="8169" y="456751"/>
                  <a:pt x="19060" y="457200"/>
                </a:cubicBezTo>
                <a:lnTo>
                  <a:pt x="285760" y="457200"/>
                </a:lnTo>
                <a:cubicBezTo>
                  <a:pt x="296651" y="456751"/>
                  <a:pt x="305149" y="447616"/>
                  <a:pt x="304810" y="436721"/>
                </a:cubicBezTo>
                <a:lnTo>
                  <a:pt x="304810" y="77629"/>
                </a:lnTo>
                <a:cubicBezTo>
                  <a:pt x="305149" y="66734"/>
                  <a:pt x="296651" y="57598"/>
                  <a:pt x="285760" y="57150"/>
                </a:cubicBezTo>
                <a:close/>
                <a:moveTo>
                  <a:pt x="161935" y="47625"/>
                </a:moveTo>
                <a:cubicBezTo>
                  <a:pt x="161935" y="52885"/>
                  <a:pt x="157670" y="57150"/>
                  <a:pt x="152410" y="57150"/>
                </a:cubicBezTo>
                <a:cubicBezTo>
                  <a:pt x="147149" y="57150"/>
                  <a:pt x="142885" y="52885"/>
                  <a:pt x="142885" y="47625"/>
                </a:cubicBezTo>
                <a:cubicBezTo>
                  <a:pt x="142885" y="42365"/>
                  <a:pt x="147149" y="38100"/>
                  <a:pt x="152410" y="38100"/>
                </a:cubicBezTo>
                <a:cubicBezTo>
                  <a:pt x="157664" y="38115"/>
                  <a:pt x="161920" y="42371"/>
                  <a:pt x="161935" y="47625"/>
                </a:cubicBezTo>
                <a:close/>
                <a:moveTo>
                  <a:pt x="266710" y="419100"/>
                </a:moveTo>
                <a:lnTo>
                  <a:pt x="38110" y="419100"/>
                </a:lnTo>
                <a:lnTo>
                  <a:pt x="38110" y="95250"/>
                </a:lnTo>
                <a:lnTo>
                  <a:pt x="66685" y="95250"/>
                </a:lnTo>
                <a:cubicBezTo>
                  <a:pt x="66716" y="105758"/>
                  <a:pt x="75227" y="114270"/>
                  <a:pt x="85735" y="114300"/>
                </a:cubicBezTo>
                <a:lnTo>
                  <a:pt x="219085" y="114300"/>
                </a:lnTo>
                <a:cubicBezTo>
                  <a:pt x="229593" y="114270"/>
                  <a:pt x="238104" y="105758"/>
                  <a:pt x="238135" y="95250"/>
                </a:cubicBezTo>
                <a:lnTo>
                  <a:pt x="266710" y="95250"/>
                </a:lnTo>
                <a:close/>
                <a:moveTo>
                  <a:pt x="190510" y="222972"/>
                </a:moveTo>
                <a:lnTo>
                  <a:pt x="190510" y="238125"/>
                </a:lnTo>
                <a:lnTo>
                  <a:pt x="114310" y="238125"/>
                </a:lnTo>
                <a:lnTo>
                  <a:pt x="114310" y="222972"/>
                </a:lnTo>
                <a:cubicBezTo>
                  <a:pt x="114310" y="205038"/>
                  <a:pt x="128848" y="190500"/>
                  <a:pt x="146782" y="190500"/>
                </a:cubicBezTo>
                <a:lnTo>
                  <a:pt x="158038" y="190500"/>
                </a:lnTo>
                <a:cubicBezTo>
                  <a:pt x="175972" y="190500"/>
                  <a:pt x="190510" y="205038"/>
                  <a:pt x="190510" y="222972"/>
                </a:cubicBezTo>
                <a:close/>
                <a:moveTo>
                  <a:pt x="133360" y="152400"/>
                </a:moveTo>
                <a:cubicBezTo>
                  <a:pt x="133360" y="141879"/>
                  <a:pt x="141889" y="133350"/>
                  <a:pt x="152410" y="133350"/>
                </a:cubicBezTo>
                <a:cubicBezTo>
                  <a:pt x="162931" y="133350"/>
                  <a:pt x="171460" y="141879"/>
                  <a:pt x="171460" y="152400"/>
                </a:cubicBezTo>
                <a:cubicBezTo>
                  <a:pt x="171460" y="162921"/>
                  <a:pt x="162931" y="171450"/>
                  <a:pt x="152410" y="171450"/>
                </a:cubicBezTo>
                <a:cubicBezTo>
                  <a:pt x="141889" y="171450"/>
                  <a:pt x="133360" y="162921"/>
                  <a:pt x="133360" y="152400"/>
                </a:cubicBezTo>
                <a:close/>
                <a:moveTo>
                  <a:pt x="147647" y="276225"/>
                </a:moveTo>
                <a:lnTo>
                  <a:pt x="223847" y="276225"/>
                </a:lnTo>
                <a:cubicBezTo>
                  <a:pt x="231738" y="276225"/>
                  <a:pt x="238135" y="282622"/>
                  <a:pt x="238135" y="290513"/>
                </a:cubicBezTo>
                <a:lnTo>
                  <a:pt x="238135" y="290513"/>
                </a:lnTo>
                <a:cubicBezTo>
                  <a:pt x="238135" y="298403"/>
                  <a:pt x="231738" y="304800"/>
                  <a:pt x="223847" y="304800"/>
                </a:cubicBezTo>
                <a:lnTo>
                  <a:pt x="147647" y="304800"/>
                </a:lnTo>
                <a:cubicBezTo>
                  <a:pt x="139757" y="304800"/>
                  <a:pt x="133360" y="298403"/>
                  <a:pt x="133360" y="290513"/>
                </a:cubicBezTo>
                <a:lnTo>
                  <a:pt x="133360" y="290513"/>
                </a:lnTo>
                <a:cubicBezTo>
                  <a:pt x="133360" y="282622"/>
                  <a:pt x="139757" y="276225"/>
                  <a:pt x="147647" y="276225"/>
                </a:cubicBezTo>
                <a:close/>
                <a:moveTo>
                  <a:pt x="104785" y="304800"/>
                </a:moveTo>
                <a:lnTo>
                  <a:pt x="66685" y="304800"/>
                </a:lnTo>
                <a:lnTo>
                  <a:pt x="66685" y="276225"/>
                </a:lnTo>
                <a:lnTo>
                  <a:pt x="104785" y="276225"/>
                </a:lnTo>
                <a:close/>
                <a:moveTo>
                  <a:pt x="147647" y="352425"/>
                </a:moveTo>
                <a:lnTo>
                  <a:pt x="223847" y="352425"/>
                </a:lnTo>
                <a:cubicBezTo>
                  <a:pt x="231738" y="352425"/>
                  <a:pt x="238135" y="358822"/>
                  <a:pt x="238135" y="366713"/>
                </a:cubicBezTo>
                <a:lnTo>
                  <a:pt x="238135" y="366713"/>
                </a:lnTo>
                <a:cubicBezTo>
                  <a:pt x="238135" y="374603"/>
                  <a:pt x="231738" y="381000"/>
                  <a:pt x="223847" y="381000"/>
                </a:cubicBezTo>
                <a:lnTo>
                  <a:pt x="147647" y="381000"/>
                </a:lnTo>
                <a:cubicBezTo>
                  <a:pt x="139757" y="381000"/>
                  <a:pt x="133360" y="374603"/>
                  <a:pt x="133360" y="366713"/>
                </a:cubicBezTo>
                <a:lnTo>
                  <a:pt x="133360" y="366713"/>
                </a:lnTo>
                <a:cubicBezTo>
                  <a:pt x="133360" y="358822"/>
                  <a:pt x="139757" y="352425"/>
                  <a:pt x="147647" y="352425"/>
                </a:cubicBezTo>
                <a:close/>
                <a:moveTo>
                  <a:pt x="104785" y="381000"/>
                </a:moveTo>
                <a:lnTo>
                  <a:pt x="66685" y="381000"/>
                </a:lnTo>
                <a:lnTo>
                  <a:pt x="66685" y="352425"/>
                </a:lnTo>
                <a:lnTo>
                  <a:pt x="104785" y="3524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514800" y="1637752"/>
            <a:ext cx="301752" cy="301752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7" name="Google Shape;527;p40"/>
          <p:cNvGrpSpPr/>
          <p:nvPr/>
        </p:nvGrpSpPr>
        <p:grpSpPr>
          <a:xfrm>
            <a:off x="533651" y="3958073"/>
            <a:ext cx="263553" cy="301203"/>
            <a:chOff x="626379" y="3772317"/>
            <a:chExt cx="400050" cy="457199"/>
          </a:xfrm>
        </p:grpSpPr>
        <p:sp>
          <p:nvSpPr>
            <p:cNvPr id="528" name="Google Shape;528;p40"/>
            <p:cNvSpPr/>
            <p:nvPr/>
          </p:nvSpPr>
          <p:spPr>
            <a:xfrm>
              <a:off x="626379" y="386756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54794" y="3772317"/>
              <a:ext cx="362308" cy="457199"/>
            </a:xfrm>
            <a:custGeom>
              <a:avLst/>
              <a:gdLst/>
              <a:ahLst/>
              <a:cxnLst/>
              <a:rect l="l" t="t" r="r" b="b"/>
              <a:pathLst>
                <a:path w="362308" h="457199" extrusionOk="0">
                  <a:moveTo>
                    <a:pt x="354490" y="260985"/>
                  </a:moveTo>
                  <a:cubicBezTo>
                    <a:pt x="304960" y="221933"/>
                    <a:pt x="235427" y="220028"/>
                    <a:pt x="183040" y="252413"/>
                  </a:cubicBezTo>
                  <a:lnTo>
                    <a:pt x="102077" y="179070"/>
                  </a:lnTo>
                  <a:cubicBezTo>
                    <a:pt x="116365" y="158115"/>
                    <a:pt x="123985" y="132398"/>
                    <a:pt x="123985" y="101918"/>
                  </a:cubicBezTo>
                  <a:cubicBezTo>
                    <a:pt x="123985" y="69533"/>
                    <a:pt x="106840" y="32385"/>
                    <a:pt x="80170" y="5715"/>
                  </a:cubicBezTo>
                  <a:cubicBezTo>
                    <a:pt x="72550" y="-1905"/>
                    <a:pt x="61120" y="-1905"/>
                    <a:pt x="53500" y="5715"/>
                  </a:cubicBezTo>
                  <a:cubicBezTo>
                    <a:pt x="45880" y="13335"/>
                    <a:pt x="45880" y="24765"/>
                    <a:pt x="53500" y="32385"/>
                  </a:cubicBezTo>
                  <a:cubicBezTo>
                    <a:pt x="73502" y="52388"/>
                    <a:pt x="85885" y="79058"/>
                    <a:pt x="85885" y="101918"/>
                  </a:cubicBezTo>
                  <a:cubicBezTo>
                    <a:pt x="85885" y="130493"/>
                    <a:pt x="78265" y="152400"/>
                    <a:pt x="63025" y="167640"/>
                  </a:cubicBezTo>
                  <a:cubicBezTo>
                    <a:pt x="63025" y="167640"/>
                    <a:pt x="63025" y="167640"/>
                    <a:pt x="62072" y="168593"/>
                  </a:cubicBezTo>
                  <a:lnTo>
                    <a:pt x="41117" y="190500"/>
                  </a:lnTo>
                  <a:cubicBezTo>
                    <a:pt x="13495" y="218123"/>
                    <a:pt x="-1745" y="253365"/>
                    <a:pt x="160" y="286703"/>
                  </a:cubicBezTo>
                  <a:cubicBezTo>
                    <a:pt x="1112" y="317183"/>
                    <a:pt x="17305" y="348615"/>
                    <a:pt x="43975" y="375285"/>
                  </a:cubicBezTo>
                  <a:cubicBezTo>
                    <a:pt x="47785" y="379095"/>
                    <a:pt x="52547" y="381000"/>
                    <a:pt x="57310" y="381000"/>
                  </a:cubicBezTo>
                  <a:cubicBezTo>
                    <a:pt x="62072" y="381000"/>
                    <a:pt x="66835" y="379095"/>
                    <a:pt x="70645" y="375285"/>
                  </a:cubicBezTo>
                  <a:cubicBezTo>
                    <a:pt x="78265" y="367665"/>
                    <a:pt x="78265" y="356235"/>
                    <a:pt x="70645" y="348615"/>
                  </a:cubicBezTo>
                  <a:cubicBezTo>
                    <a:pt x="50642" y="328613"/>
                    <a:pt x="39212" y="305753"/>
                    <a:pt x="38260" y="284798"/>
                  </a:cubicBezTo>
                  <a:cubicBezTo>
                    <a:pt x="37307" y="269558"/>
                    <a:pt x="42070" y="254318"/>
                    <a:pt x="51595" y="239078"/>
                  </a:cubicBezTo>
                  <a:lnTo>
                    <a:pt x="283052" y="452438"/>
                  </a:lnTo>
                  <a:cubicBezTo>
                    <a:pt x="285910" y="455295"/>
                    <a:pt x="290672" y="457200"/>
                    <a:pt x="295435" y="457200"/>
                  </a:cubicBezTo>
                  <a:cubicBezTo>
                    <a:pt x="300197" y="457200"/>
                    <a:pt x="305912" y="455295"/>
                    <a:pt x="309722" y="451485"/>
                  </a:cubicBezTo>
                  <a:cubicBezTo>
                    <a:pt x="316390" y="443865"/>
                    <a:pt x="316390" y="431483"/>
                    <a:pt x="308770" y="424815"/>
                  </a:cubicBezTo>
                  <a:lnTo>
                    <a:pt x="179230" y="304800"/>
                  </a:lnTo>
                  <a:cubicBezTo>
                    <a:pt x="213520" y="265748"/>
                    <a:pt x="282100" y="251460"/>
                    <a:pt x="331630" y="290513"/>
                  </a:cubicBezTo>
                  <a:cubicBezTo>
                    <a:pt x="340202" y="297180"/>
                    <a:pt x="351632" y="295275"/>
                    <a:pt x="358300" y="287655"/>
                  </a:cubicBezTo>
                  <a:cubicBezTo>
                    <a:pt x="364967" y="280035"/>
                    <a:pt x="363062" y="267653"/>
                    <a:pt x="354490" y="260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854979" y="3772317"/>
              <a:ext cx="28575" cy="95250"/>
            </a:xfrm>
            <a:custGeom>
              <a:avLst/>
              <a:gdLst/>
              <a:ahLst/>
              <a:cxnLst/>
              <a:rect l="l" t="t" r="r" b="b"/>
              <a:pathLst>
                <a:path w="28575" h="95250" extrusionOk="0">
                  <a:moveTo>
                    <a:pt x="14288" y="95250"/>
                  </a:moveTo>
                  <a:cubicBezTo>
                    <a:pt x="21907" y="95250"/>
                    <a:pt x="28575" y="88583"/>
                    <a:pt x="28575" y="80963"/>
                  </a:cubicBez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80963"/>
                  </a:lnTo>
                  <a:cubicBezTo>
                    <a:pt x="0" y="88583"/>
                    <a:pt x="6668" y="95250"/>
                    <a:pt x="14288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931179" y="3915192"/>
              <a:ext cx="95250" cy="28575"/>
            </a:xfrm>
            <a:custGeom>
              <a:avLst/>
              <a:gdLst/>
              <a:ahLst/>
              <a:cxnLst/>
              <a:rect l="l" t="t" r="r" b="b"/>
              <a:pathLst>
                <a:path w="95250" h="28575" extrusionOk="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7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7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912605" y="3810893"/>
              <a:ext cx="76200" cy="75485"/>
            </a:xfrm>
            <a:custGeom>
              <a:avLst/>
              <a:gdLst/>
              <a:ahLst/>
              <a:cxnLst/>
              <a:rect l="l" t="t" r="r" b="b"/>
              <a:pathLst>
                <a:path w="76200" h="75485" extrusionOk="0">
                  <a:moveTo>
                    <a:pt x="24289" y="71914"/>
                  </a:moveTo>
                  <a:lnTo>
                    <a:pt x="71914" y="24289"/>
                  </a:lnTo>
                  <a:cubicBezTo>
                    <a:pt x="77629" y="18574"/>
                    <a:pt x="77629" y="10001"/>
                    <a:pt x="71914" y="4286"/>
                  </a:cubicBezTo>
                  <a:cubicBezTo>
                    <a:pt x="66199" y="-1429"/>
                    <a:pt x="57626" y="-1429"/>
                    <a:pt x="51911" y="4286"/>
                  </a:cubicBezTo>
                  <a:lnTo>
                    <a:pt x="4286" y="51911"/>
                  </a:lnTo>
                  <a:cubicBezTo>
                    <a:pt x="-1429" y="57626"/>
                    <a:pt x="-1429" y="66199"/>
                    <a:pt x="4286" y="71914"/>
                  </a:cubicBezTo>
                  <a:cubicBezTo>
                    <a:pt x="9049" y="76676"/>
                    <a:pt x="18574" y="76676"/>
                    <a:pt x="24289" y="71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3" name="Google Shape;533;p40"/>
          <p:cNvSpPr/>
          <p:nvPr/>
        </p:nvSpPr>
        <p:spPr>
          <a:xfrm>
            <a:off x="514878" y="4575895"/>
            <a:ext cx="301594" cy="263875"/>
          </a:xfrm>
          <a:custGeom>
            <a:avLst/>
            <a:gdLst/>
            <a:ahLst/>
            <a:cxnLst/>
            <a:rect l="l" t="t" r="r" b="b"/>
            <a:pathLst>
              <a:path w="456961" h="399811" extrusionOk="0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4" name="Google Shape;534;p40"/>
          <p:cNvGrpSpPr/>
          <p:nvPr/>
        </p:nvGrpSpPr>
        <p:grpSpPr>
          <a:xfrm>
            <a:off x="5123230" y="2217593"/>
            <a:ext cx="125501" cy="301203"/>
            <a:chOff x="8939843" y="2120252"/>
            <a:chExt cx="190500" cy="457200"/>
          </a:xfrm>
        </p:grpSpPr>
        <p:sp>
          <p:nvSpPr>
            <p:cNvPr id="535" name="Google Shape;535;p40"/>
            <p:cNvSpPr/>
            <p:nvPr/>
          </p:nvSpPr>
          <p:spPr>
            <a:xfrm>
              <a:off x="8939843" y="2120252"/>
              <a:ext cx="190500" cy="142875"/>
            </a:xfrm>
            <a:custGeom>
              <a:avLst/>
              <a:gdLst/>
              <a:ahLst/>
              <a:cxnLst/>
              <a:rect l="l" t="t" r="r" b="b"/>
              <a:pathLst>
                <a:path w="190500" h="142875" extrusionOk="0">
                  <a:moveTo>
                    <a:pt x="9525" y="142875"/>
                  </a:moveTo>
                  <a:lnTo>
                    <a:pt x="180975" y="142875"/>
                  </a:lnTo>
                  <a:cubicBezTo>
                    <a:pt x="186690" y="142875"/>
                    <a:pt x="190500" y="139065"/>
                    <a:pt x="190500" y="133350"/>
                  </a:cubicBezTo>
                  <a:cubicBezTo>
                    <a:pt x="190500" y="101918"/>
                    <a:pt x="164783" y="76200"/>
                    <a:pt x="133350" y="76200"/>
                  </a:cubicBezTo>
                  <a:lnTo>
                    <a:pt x="133350" y="38100"/>
                  </a:lnTo>
                  <a:cubicBezTo>
                    <a:pt x="143828" y="38100"/>
                    <a:pt x="152400" y="29528"/>
                    <a:pt x="152400" y="19050"/>
                  </a:cubicBezTo>
                  <a:cubicBezTo>
                    <a:pt x="152400" y="8573"/>
                    <a:pt x="143828" y="0"/>
                    <a:pt x="133350" y="0"/>
                  </a:cubicBezTo>
                  <a:lnTo>
                    <a:pt x="57150" y="0"/>
                  </a:lnTo>
                  <a:cubicBezTo>
                    <a:pt x="46673" y="0"/>
                    <a:pt x="38100" y="8573"/>
                    <a:pt x="38100" y="19050"/>
                  </a:cubicBezTo>
                  <a:cubicBezTo>
                    <a:pt x="38100" y="29528"/>
                    <a:pt x="46673" y="38100"/>
                    <a:pt x="57150" y="38100"/>
                  </a:cubicBezTo>
                  <a:lnTo>
                    <a:pt x="57150" y="76200"/>
                  </a:lnTo>
                  <a:cubicBezTo>
                    <a:pt x="25718" y="76200"/>
                    <a:pt x="0" y="101918"/>
                    <a:pt x="0" y="133350"/>
                  </a:cubicBezTo>
                  <a:cubicBezTo>
                    <a:pt x="0" y="139065"/>
                    <a:pt x="3810" y="142875"/>
                    <a:pt x="9525" y="142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939843" y="2291702"/>
              <a:ext cx="190500" cy="38100"/>
            </a:xfrm>
            <a:custGeom>
              <a:avLst/>
              <a:gdLst/>
              <a:ahLst/>
              <a:cxnLst/>
              <a:rect l="l" t="t" r="r" b="b"/>
              <a:pathLst>
                <a:path w="190500" h="38100" extrusionOk="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939843" y="2358377"/>
              <a:ext cx="190500" cy="38100"/>
            </a:xfrm>
            <a:custGeom>
              <a:avLst/>
              <a:gdLst/>
              <a:ahLst/>
              <a:cxnLst/>
              <a:rect l="l" t="t" r="r" b="b"/>
              <a:pathLst>
                <a:path w="190500" h="38100" extrusionOk="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939843" y="2425052"/>
              <a:ext cx="190500" cy="152400"/>
            </a:xfrm>
            <a:custGeom>
              <a:avLst/>
              <a:gdLst/>
              <a:ahLst/>
              <a:cxnLst/>
              <a:rect l="l" t="t" r="r" b="b"/>
              <a:pathLst>
                <a:path w="190500" h="152400" extrusionOk="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133350"/>
                  </a:lnTo>
                  <a:cubicBezTo>
                    <a:pt x="0" y="143827"/>
                    <a:pt x="8573" y="152400"/>
                    <a:pt x="19050" y="152400"/>
                  </a:cubicBezTo>
                  <a:lnTo>
                    <a:pt x="171450" y="152400"/>
                  </a:lnTo>
                  <a:cubicBezTo>
                    <a:pt x="181928" y="152400"/>
                    <a:pt x="190500" y="143827"/>
                    <a:pt x="190500" y="133350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40"/>
          <p:cNvGrpSpPr/>
          <p:nvPr/>
        </p:nvGrpSpPr>
        <p:grpSpPr>
          <a:xfrm>
            <a:off x="5129462" y="2797835"/>
            <a:ext cx="112951" cy="301203"/>
            <a:chOff x="7938657" y="2985328"/>
            <a:chExt cx="171450" cy="457200"/>
          </a:xfrm>
        </p:grpSpPr>
        <p:sp>
          <p:nvSpPr>
            <p:cNvPr id="540" name="Google Shape;540;p40"/>
            <p:cNvSpPr/>
            <p:nvPr/>
          </p:nvSpPr>
          <p:spPr>
            <a:xfrm>
              <a:off x="7938657" y="3118678"/>
              <a:ext cx="171450" cy="323850"/>
            </a:xfrm>
            <a:custGeom>
              <a:avLst/>
              <a:gdLst/>
              <a:ahLst/>
              <a:cxnLst/>
              <a:rect l="l" t="t" r="r" b="b"/>
              <a:pathLst>
                <a:path w="171450" h="323850" extrusionOk="0">
                  <a:moveTo>
                    <a:pt x="1619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95275"/>
                  </a:lnTo>
                  <a:cubicBezTo>
                    <a:pt x="0" y="310515"/>
                    <a:pt x="12383" y="323850"/>
                    <a:pt x="28575" y="323850"/>
                  </a:cubicBezTo>
                  <a:lnTo>
                    <a:pt x="142875" y="323850"/>
                  </a:lnTo>
                  <a:cubicBezTo>
                    <a:pt x="159068" y="323850"/>
                    <a:pt x="171450" y="310515"/>
                    <a:pt x="171450" y="295275"/>
                  </a:cubicBezTo>
                  <a:lnTo>
                    <a:pt x="171450" y="9525"/>
                  </a:lnTo>
                  <a:cubicBezTo>
                    <a:pt x="171450" y="3810"/>
                    <a:pt x="167640" y="0"/>
                    <a:pt x="161925" y="0"/>
                  </a:cubicBezTo>
                  <a:close/>
                  <a:moveTo>
                    <a:pt x="95250" y="180975"/>
                  </a:move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lnTo>
                    <a:pt x="95250" y="161925"/>
                  </a:lnTo>
                  <a:cubicBezTo>
                    <a:pt x="100965" y="161925"/>
                    <a:pt x="104775" y="165735"/>
                    <a:pt x="104775" y="171450"/>
                  </a:cubicBezTo>
                  <a:cubicBezTo>
                    <a:pt x="104775" y="177165"/>
                    <a:pt x="100965" y="180975"/>
                    <a:pt x="95250" y="180975"/>
                  </a:cubicBezTo>
                  <a:close/>
                  <a:moveTo>
                    <a:pt x="95250" y="133350"/>
                  </a:move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cubicBezTo>
                    <a:pt x="28575" y="118110"/>
                    <a:pt x="32385" y="114300"/>
                    <a:pt x="38100" y="114300"/>
                  </a:cubicBezTo>
                  <a:lnTo>
                    <a:pt x="95250" y="114300"/>
                  </a:lnTo>
                  <a:cubicBezTo>
                    <a:pt x="100965" y="114300"/>
                    <a:pt x="104775" y="118110"/>
                    <a:pt x="104775" y="123825"/>
                  </a:cubicBezTo>
                  <a:cubicBezTo>
                    <a:pt x="104775" y="129540"/>
                    <a:pt x="100965" y="133350"/>
                    <a:pt x="95250" y="133350"/>
                  </a:cubicBezTo>
                  <a:close/>
                  <a:moveTo>
                    <a:pt x="95250" y="85725"/>
                  </a:moveTo>
                  <a:lnTo>
                    <a:pt x="38100" y="85725"/>
                  </a:lnTo>
                  <a:cubicBezTo>
                    <a:pt x="32385" y="85725"/>
                    <a:pt x="28575" y="81915"/>
                    <a:pt x="28575" y="76200"/>
                  </a:cubicBezTo>
                  <a:cubicBezTo>
                    <a:pt x="28575" y="70485"/>
                    <a:pt x="32385" y="66675"/>
                    <a:pt x="38100" y="66675"/>
                  </a:cubicBezTo>
                  <a:lnTo>
                    <a:pt x="95250" y="66675"/>
                  </a:lnTo>
                  <a:cubicBezTo>
                    <a:pt x="100965" y="66675"/>
                    <a:pt x="104775" y="70485"/>
                    <a:pt x="104775" y="76200"/>
                  </a:cubicBezTo>
                  <a:cubicBezTo>
                    <a:pt x="104775" y="81915"/>
                    <a:pt x="100965" y="85725"/>
                    <a:pt x="95250" y="85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938657" y="2985328"/>
              <a:ext cx="171450" cy="114300"/>
            </a:xfrm>
            <a:custGeom>
              <a:avLst/>
              <a:gdLst/>
              <a:ahLst/>
              <a:cxnLst/>
              <a:rect l="l" t="t" r="r" b="b"/>
              <a:pathLst>
                <a:path w="171450" h="114300" extrusionOk="0">
                  <a:moveTo>
                    <a:pt x="161925" y="85725"/>
                  </a:moveTo>
                  <a:lnTo>
                    <a:pt x="152400" y="85725"/>
                  </a:lnTo>
                  <a:lnTo>
                    <a:pt x="104775" y="38100"/>
                  </a:lnTo>
                  <a:lnTo>
                    <a:pt x="104775" y="19050"/>
                  </a:lnTo>
                  <a:cubicBezTo>
                    <a:pt x="104775" y="8573"/>
                    <a:pt x="96203" y="0"/>
                    <a:pt x="85725" y="0"/>
                  </a:cubicBezTo>
                  <a:cubicBezTo>
                    <a:pt x="75248" y="0"/>
                    <a:pt x="66675" y="8573"/>
                    <a:pt x="66675" y="19050"/>
                  </a:cubicBezTo>
                  <a:lnTo>
                    <a:pt x="66675" y="38100"/>
                  </a:lnTo>
                  <a:lnTo>
                    <a:pt x="19050" y="85725"/>
                  </a:lnTo>
                  <a:lnTo>
                    <a:pt x="9525" y="85725"/>
                  </a:lnTo>
                  <a:cubicBezTo>
                    <a:pt x="3810" y="85725"/>
                    <a:pt x="0" y="89535"/>
                    <a:pt x="0" y="95250"/>
                  </a:cubicBezTo>
                  <a:lnTo>
                    <a:pt x="0" y="104775"/>
                  </a:lnTo>
                  <a:cubicBezTo>
                    <a:pt x="0" y="110490"/>
                    <a:pt x="3810" y="114300"/>
                    <a:pt x="9525" y="114300"/>
                  </a:cubicBezTo>
                  <a:lnTo>
                    <a:pt x="161925" y="114300"/>
                  </a:lnTo>
                  <a:cubicBezTo>
                    <a:pt x="167640" y="114300"/>
                    <a:pt x="171450" y="110490"/>
                    <a:pt x="171450" y="104775"/>
                  </a:cubicBezTo>
                  <a:lnTo>
                    <a:pt x="171450" y="95250"/>
                  </a:lnTo>
                  <a:cubicBezTo>
                    <a:pt x="171450" y="89535"/>
                    <a:pt x="167640" y="85725"/>
                    <a:pt x="161925" y="85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40"/>
          <p:cNvGrpSpPr/>
          <p:nvPr/>
        </p:nvGrpSpPr>
        <p:grpSpPr>
          <a:xfrm>
            <a:off x="5072955" y="1637772"/>
            <a:ext cx="225896" cy="301203"/>
            <a:chOff x="7064474" y="449136"/>
            <a:chExt cx="342890" cy="457200"/>
          </a:xfrm>
        </p:grpSpPr>
        <p:sp>
          <p:nvSpPr>
            <p:cNvPr id="543" name="Google Shape;543;p40"/>
            <p:cNvSpPr/>
            <p:nvPr/>
          </p:nvSpPr>
          <p:spPr>
            <a:xfrm>
              <a:off x="7064474" y="449136"/>
              <a:ext cx="129745" cy="66675"/>
            </a:xfrm>
            <a:custGeom>
              <a:avLst/>
              <a:gdLst/>
              <a:ahLst/>
              <a:cxnLst/>
              <a:rect l="l" t="t" r="r" b="b"/>
              <a:pathLst>
                <a:path w="129745" h="66675" extrusionOk="0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7073741" y="534861"/>
              <a:ext cx="111210" cy="371475"/>
            </a:xfrm>
            <a:custGeom>
              <a:avLst/>
              <a:gdLst/>
              <a:ahLst/>
              <a:cxnLst/>
              <a:rect l="l" t="t" r="r" b="b"/>
              <a:pathLst>
                <a:path w="111210" h="371475" extrusionOk="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7212755" y="601538"/>
              <a:ext cx="194610" cy="190503"/>
            </a:xfrm>
            <a:custGeom>
              <a:avLst/>
              <a:gdLst/>
              <a:ahLst/>
              <a:cxnLst/>
              <a:rect l="l" t="t" r="r" b="b"/>
              <a:pathLst>
                <a:path w="194610" h="190503" extrusionOk="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40"/>
          <p:cNvSpPr/>
          <p:nvPr/>
        </p:nvSpPr>
        <p:spPr>
          <a:xfrm>
            <a:off x="5085195" y="3957903"/>
            <a:ext cx="201168" cy="301752"/>
          </a:xfrm>
          <a:custGeom>
            <a:avLst/>
            <a:gdLst/>
            <a:ahLst/>
            <a:cxnLst/>
            <a:rect l="l" t="t" r="r" b="b"/>
            <a:pathLst>
              <a:path w="304800" h="457200" extrusionOk="0">
                <a:moveTo>
                  <a:pt x="266700" y="0"/>
                </a:moveTo>
                <a:cubicBezTo>
                  <a:pt x="245745" y="0"/>
                  <a:pt x="228600" y="17145"/>
                  <a:pt x="228600" y="38100"/>
                </a:cubicBezTo>
                <a:lnTo>
                  <a:pt x="228600" y="190500"/>
                </a:lnTo>
                <a:lnTo>
                  <a:pt x="76200" y="190500"/>
                </a:lnTo>
                <a:lnTo>
                  <a:pt x="76200" y="38100"/>
                </a:lnTo>
                <a:cubicBezTo>
                  <a:pt x="76200" y="17145"/>
                  <a:pt x="59055" y="0"/>
                  <a:pt x="38100" y="0"/>
                </a:cubicBezTo>
                <a:cubicBezTo>
                  <a:pt x="17145" y="0"/>
                  <a:pt x="0" y="17145"/>
                  <a:pt x="0" y="38100"/>
                </a:cubicBezTo>
                <a:lnTo>
                  <a:pt x="0" y="419100"/>
                </a:lnTo>
                <a:cubicBezTo>
                  <a:pt x="0" y="440055"/>
                  <a:pt x="17145" y="457200"/>
                  <a:pt x="38100" y="457200"/>
                </a:cubicBezTo>
                <a:cubicBezTo>
                  <a:pt x="59055" y="457200"/>
                  <a:pt x="76200" y="440055"/>
                  <a:pt x="76200" y="419100"/>
                </a:cubicBezTo>
                <a:lnTo>
                  <a:pt x="76200" y="266700"/>
                </a:lnTo>
                <a:lnTo>
                  <a:pt x="228600" y="266700"/>
                </a:lnTo>
                <a:lnTo>
                  <a:pt x="228600" y="419100"/>
                </a:lnTo>
                <a:cubicBezTo>
                  <a:pt x="228600" y="440055"/>
                  <a:pt x="245745" y="457200"/>
                  <a:pt x="266700" y="457200"/>
                </a:cubicBezTo>
                <a:cubicBezTo>
                  <a:pt x="287655" y="457200"/>
                  <a:pt x="304800" y="440055"/>
                  <a:pt x="304800" y="419100"/>
                </a:cubicBezTo>
                <a:lnTo>
                  <a:pt x="304800" y="38100"/>
                </a:lnTo>
                <a:cubicBezTo>
                  <a:pt x="304800" y="17145"/>
                  <a:pt x="287655" y="0"/>
                  <a:pt x="266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" name="Google Shape;547;p40"/>
          <p:cNvGrpSpPr/>
          <p:nvPr/>
        </p:nvGrpSpPr>
        <p:grpSpPr>
          <a:xfrm>
            <a:off x="5035496" y="3377844"/>
            <a:ext cx="301046" cy="301203"/>
            <a:chOff x="9681285" y="2939573"/>
            <a:chExt cx="456961" cy="457199"/>
          </a:xfrm>
        </p:grpSpPr>
        <p:sp>
          <p:nvSpPr>
            <p:cNvPr id="548" name="Google Shape;548;p40"/>
            <p:cNvSpPr/>
            <p:nvPr/>
          </p:nvSpPr>
          <p:spPr>
            <a:xfrm>
              <a:off x="9681285" y="2939573"/>
              <a:ext cx="323373" cy="323850"/>
            </a:xfrm>
            <a:custGeom>
              <a:avLst/>
              <a:gdLst/>
              <a:ahLst/>
              <a:cxnLst/>
              <a:rect l="l" t="t" r="r" b="b"/>
              <a:pathLst>
                <a:path w="323373" h="323850" extrusionOk="0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9890597" y="3149123"/>
              <a:ext cx="196214" cy="197167"/>
            </a:xfrm>
            <a:custGeom>
              <a:avLst/>
              <a:gdLst/>
              <a:ahLst/>
              <a:cxnLst/>
              <a:rect l="l" t="t" r="r" b="b"/>
              <a:pathLst>
                <a:path w="196214" h="197167" extrusionOk="0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9941079" y="3199605"/>
              <a:ext cx="197167" cy="197167"/>
            </a:xfrm>
            <a:custGeom>
              <a:avLst/>
              <a:gdLst/>
              <a:ahLst/>
              <a:cxnLst/>
              <a:rect l="l" t="t" r="r" b="b"/>
              <a:pathLst>
                <a:path w="197167" h="197167" extrusionOk="0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40"/>
          <p:cNvSpPr/>
          <p:nvPr/>
        </p:nvSpPr>
        <p:spPr>
          <a:xfrm>
            <a:off x="5034959" y="4582012"/>
            <a:ext cx="301828" cy="257746"/>
          </a:xfrm>
          <a:custGeom>
            <a:avLst/>
            <a:gdLst/>
            <a:ahLst/>
            <a:cxnLst/>
            <a:rect l="l" t="t" r="r" b="b"/>
            <a:pathLst>
              <a:path w="457315" h="390525" extrusionOk="0">
                <a:moveTo>
                  <a:pt x="454400" y="356235"/>
                </a:moveTo>
                <a:lnTo>
                  <a:pt x="258185" y="17145"/>
                </a:lnTo>
                <a:cubicBezTo>
                  <a:pt x="244850" y="-5715"/>
                  <a:pt x="212465" y="-5715"/>
                  <a:pt x="199130" y="17145"/>
                </a:cubicBezTo>
                <a:lnTo>
                  <a:pt x="2915" y="356235"/>
                </a:lnTo>
                <a:cubicBezTo>
                  <a:pt x="-5657" y="371475"/>
                  <a:pt x="5773" y="390525"/>
                  <a:pt x="22918" y="390525"/>
                </a:cubicBezTo>
                <a:lnTo>
                  <a:pt x="434398" y="390525"/>
                </a:lnTo>
                <a:cubicBezTo>
                  <a:pt x="451543" y="390525"/>
                  <a:pt x="462973" y="371475"/>
                  <a:pt x="454400" y="356235"/>
                </a:cubicBezTo>
                <a:close/>
                <a:moveTo>
                  <a:pt x="228658" y="323850"/>
                </a:moveTo>
                <a:cubicBezTo>
                  <a:pt x="218180" y="323850"/>
                  <a:pt x="209608" y="315278"/>
                  <a:pt x="209608" y="304800"/>
                </a:cubicBezTo>
                <a:cubicBezTo>
                  <a:pt x="209608" y="294323"/>
                  <a:pt x="218180" y="285750"/>
                  <a:pt x="228658" y="285750"/>
                </a:cubicBezTo>
                <a:cubicBezTo>
                  <a:pt x="239135" y="285750"/>
                  <a:pt x="247708" y="294323"/>
                  <a:pt x="247708" y="304800"/>
                </a:cubicBezTo>
                <a:cubicBezTo>
                  <a:pt x="247708" y="315278"/>
                  <a:pt x="239135" y="323850"/>
                  <a:pt x="228658" y="323850"/>
                </a:cubicBezTo>
                <a:close/>
                <a:moveTo>
                  <a:pt x="247708" y="238125"/>
                </a:moveTo>
                <a:cubicBezTo>
                  <a:pt x="247708" y="248603"/>
                  <a:pt x="239135" y="257175"/>
                  <a:pt x="228658" y="257175"/>
                </a:cubicBezTo>
                <a:cubicBezTo>
                  <a:pt x="218180" y="257175"/>
                  <a:pt x="209608" y="248603"/>
                  <a:pt x="209608" y="238125"/>
                </a:cubicBezTo>
                <a:lnTo>
                  <a:pt x="209608" y="133350"/>
                </a:lnTo>
                <a:cubicBezTo>
                  <a:pt x="209608" y="122873"/>
                  <a:pt x="218180" y="114300"/>
                  <a:pt x="228658" y="114300"/>
                </a:cubicBezTo>
                <a:cubicBezTo>
                  <a:pt x="239135" y="114300"/>
                  <a:pt x="247708" y="122873"/>
                  <a:pt x="247708" y="133350"/>
                </a:cubicBezTo>
                <a:lnTo>
                  <a:pt x="247708" y="2381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40"/>
          <p:cNvGrpSpPr/>
          <p:nvPr/>
        </p:nvGrpSpPr>
        <p:grpSpPr>
          <a:xfrm>
            <a:off x="1079840" y="2866823"/>
            <a:ext cx="301203" cy="232177"/>
            <a:chOff x="1387046" y="2225027"/>
            <a:chExt cx="457200" cy="352424"/>
          </a:xfrm>
        </p:grpSpPr>
        <p:sp>
          <p:nvSpPr>
            <p:cNvPr id="553" name="Google Shape;553;p40"/>
            <p:cNvSpPr/>
            <p:nvPr/>
          </p:nvSpPr>
          <p:spPr>
            <a:xfrm>
              <a:off x="1387046" y="2320467"/>
              <a:ext cx="190404" cy="256984"/>
            </a:xfrm>
            <a:custGeom>
              <a:avLst/>
              <a:gdLst/>
              <a:ahLst/>
              <a:cxnLst/>
              <a:rect l="l" t="t" r="r" b="b"/>
              <a:pathLst>
                <a:path w="190404" h="256984" extrusionOk="0">
                  <a:moveTo>
                    <a:pt x="95250" y="0"/>
                  </a:moveTo>
                  <a:cubicBezTo>
                    <a:pt x="40958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8294"/>
                    <a:pt x="39624" y="50006"/>
                    <a:pt x="57150" y="39052"/>
                  </a:cubicBezTo>
                  <a:lnTo>
                    <a:pt x="57150" y="59531"/>
                  </a:lnTo>
                  <a:lnTo>
                    <a:pt x="57150" y="124587"/>
                  </a:lnTo>
                  <a:lnTo>
                    <a:pt x="57150" y="242697"/>
                  </a:lnTo>
                  <a:cubicBezTo>
                    <a:pt x="57150" y="250603"/>
                    <a:pt x="63532" y="256985"/>
                    <a:pt x="71438" y="256985"/>
                  </a:cubicBezTo>
                  <a:cubicBezTo>
                    <a:pt x="79343" y="256985"/>
                    <a:pt x="85725" y="250603"/>
                    <a:pt x="85725" y="242697"/>
                  </a:cubicBezTo>
                  <a:lnTo>
                    <a:pt x="85725" y="142685"/>
                  </a:lnTo>
                  <a:lnTo>
                    <a:pt x="104775" y="14268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24587"/>
                  </a:lnTo>
                  <a:lnTo>
                    <a:pt x="133350" y="59531"/>
                  </a:lnTo>
                  <a:lnTo>
                    <a:pt x="133350" y="39052"/>
                  </a:lnTo>
                  <a:cubicBezTo>
                    <a:pt x="150781" y="50006"/>
                    <a:pt x="161830" y="68294"/>
                    <a:pt x="161830" y="90202"/>
                  </a:cubicBezTo>
                  <a:cubicBezTo>
                    <a:pt x="161830" y="98107"/>
                    <a:pt x="168212" y="104489"/>
                    <a:pt x="176117" y="104489"/>
                  </a:cubicBezTo>
                  <a:cubicBezTo>
                    <a:pt x="184023" y="104489"/>
                    <a:pt x="190405" y="98107"/>
                    <a:pt x="190405" y="90202"/>
                  </a:cubicBezTo>
                  <a:cubicBezTo>
                    <a:pt x="190405" y="38576"/>
                    <a:pt x="149447" y="0"/>
                    <a:pt x="95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444196" y="222502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653746" y="2320467"/>
              <a:ext cx="190500" cy="256984"/>
            </a:xfrm>
            <a:custGeom>
              <a:avLst/>
              <a:gdLst/>
              <a:ahLst/>
              <a:cxnLst/>
              <a:rect l="l" t="t" r="r" b="b"/>
              <a:pathLst>
                <a:path w="190500" h="256984" extrusionOk="0">
                  <a:moveTo>
                    <a:pt x="95250" y="0"/>
                  </a:moveTo>
                  <a:cubicBezTo>
                    <a:pt x="40957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6580"/>
                    <a:pt x="41434" y="47244"/>
                    <a:pt x="61341" y="36671"/>
                  </a:cubicBezTo>
                  <a:lnTo>
                    <a:pt x="39338" y="150971"/>
                  </a:lnTo>
                  <a:cubicBezTo>
                    <a:pt x="38672" y="156686"/>
                    <a:pt x="43053" y="161639"/>
                    <a:pt x="48768" y="161639"/>
                  </a:cubicBezTo>
                  <a:lnTo>
                    <a:pt x="57150" y="161639"/>
                  </a:lnTo>
                  <a:lnTo>
                    <a:pt x="57150" y="242602"/>
                  </a:lnTo>
                  <a:cubicBezTo>
                    <a:pt x="57150" y="250508"/>
                    <a:pt x="63532" y="256889"/>
                    <a:pt x="71438" y="256889"/>
                  </a:cubicBezTo>
                  <a:cubicBezTo>
                    <a:pt x="79343" y="256889"/>
                    <a:pt x="85725" y="250508"/>
                    <a:pt x="85725" y="242602"/>
                  </a:cubicBezTo>
                  <a:lnTo>
                    <a:pt x="85725" y="161735"/>
                  </a:lnTo>
                  <a:lnTo>
                    <a:pt x="104775" y="16173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61735"/>
                  </a:lnTo>
                  <a:lnTo>
                    <a:pt x="141637" y="161735"/>
                  </a:lnTo>
                  <a:cubicBezTo>
                    <a:pt x="147352" y="161735"/>
                    <a:pt x="151828" y="156686"/>
                    <a:pt x="151067" y="151066"/>
                  </a:cubicBezTo>
                  <a:lnTo>
                    <a:pt x="129064" y="36671"/>
                  </a:lnTo>
                  <a:cubicBezTo>
                    <a:pt x="148971" y="47149"/>
                    <a:pt x="161925" y="66580"/>
                    <a:pt x="161925" y="90297"/>
                  </a:cubicBezTo>
                  <a:cubicBezTo>
                    <a:pt x="161925" y="98203"/>
                    <a:pt x="168307" y="104584"/>
                    <a:pt x="176213" y="104584"/>
                  </a:cubicBezTo>
                  <a:cubicBezTo>
                    <a:pt x="184118" y="104584"/>
                    <a:pt x="190500" y="98203"/>
                    <a:pt x="190500" y="90297"/>
                  </a:cubicBezTo>
                  <a:cubicBezTo>
                    <a:pt x="190500" y="38576"/>
                    <a:pt x="149543" y="0"/>
                    <a:pt x="95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710896" y="222502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1130045" y="2217560"/>
            <a:ext cx="200802" cy="301203"/>
            <a:chOff x="1539446" y="1376298"/>
            <a:chExt cx="304799" cy="457200"/>
          </a:xfrm>
        </p:grpSpPr>
        <p:sp>
          <p:nvSpPr>
            <p:cNvPr id="558" name="Google Shape;558;p40"/>
            <p:cNvSpPr/>
            <p:nvPr/>
          </p:nvSpPr>
          <p:spPr>
            <a:xfrm>
              <a:off x="1548971" y="1462023"/>
              <a:ext cx="114300" cy="371475"/>
            </a:xfrm>
            <a:custGeom>
              <a:avLst/>
              <a:gdLst/>
              <a:ahLst/>
              <a:cxnLst/>
              <a:rect l="l" t="t" r="r" b="b"/>
              <a:pathLst>
                <a:path w="114300" h="371475" extrusionOk="0">
                  <a:moveTo>
                    <a:pt x="0" y="314325"/>
                  </a:moveTo>
                  <a:cubicBezTo>
                    <a:pt x="0" y="345888"/>
                    <a:pt x="25587" y="371475"/>
                    <a:pt x="57150" y="371475"/>
                  </a:cubicBezTo>
                  <a:cubicBezTo>
                    <a:pt x="88713" y="371475"/>
                    <a:pt x="114300" y="345888"/>
                    <a:pt x="114300" y="314325"/>
                  </a:cubicBezTo>
                  <a:lnTo>
                    <a:pt x="114300" y="0"/>
                  </a:lnTo>
                  <a:lnTo>
                    <a:pt x="0" y="0"/>
                  </a:lnTo>
                  <a:close/>
                  <a:moveTo>
                    <a:pt x="28575" y="76200"/>
                  </a:moveTo>
                  <a:lnTo>
                    <a:pt x="85725" y="76200"/>
                  </a:lnTo>
                  <a:lnTo>
                    <a:pt x="85725" y="180975"/>
                  </a:lnTo>
                  <a:lnTo>
                    <a:pt x="28575" y="1809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539446" y="1376298"/>
              <a:ext cx="133350" cy="66675"/>
            </a:xfrm>
            <a:custGeom>
              <a:avLst/>
              <a:gdLst/>
              <a:ahLst/>
              <a:cxnLst/>
              <a:rect l="l" t="t" r="r" b="b"/>
              <a:pathLst>
                <a:path w="133350" h="66675" extrusionOk="0">
                  <a:moveTo>
                    <a:pt x="0" y="0"/>
                  </a:moveTo>
                  <a:lnTo>
                    <a:pt x="133350" y="0"/>
                  </a:lnTo>
                  <a:lnTo>
                    <a:pt x="13335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691848" y="1547747"/>
              <a:ext cx="152397" cy="114300"/>
            </a:xfrm>
            <a:custGeom>
              <a:avLst/>
              <a:gdLst/>
              <a:ahLst/>
              <a:cxnLst/>
              <a:rect l="l" t="t" r="r" b="b"/>
              <a:pathLst>
                <a:path w="152397" h="114300" extrusionOk="0">
                  <a:moveTo>
                    <a:pt x="146817" y="5581"/>
                  </a:moveTo>
                  <a:cubicBezTo>
                    <a:pt x="139382" y="-1857"/>
                    <a:pt x="127324" y="-1861"/>
                    <a:pt x="119886" y="5574"/>
                  </a:cubicBezTo>
                  <a:cubicBezTo>
                    <a:pt x="119883" y="5576"/>
                    <a:pt x="119881" y="5579"/>
                    <a:pt x="119879" y="5581"/>
                  </a:cubicBezTo>
                  <a:lnTo>
                    <a:pt x="57148" y="68312"/>
                  </a:lnTo>
                  <a:lnTo>
                    <a:pt x="32517" y="43681"/>
                  </a:lnTo>
                  <a:cubicBezTo>
                    <a:pt x="25078" y="36243"/>
                    <a:pt x="13018" y="36243"/>
                    <a:pt x="5579" y="43681"/>
                  </a:cubicBezTo>
                  <a:cubicBezTo>
                    <a:pt x="-1860" y="51120"/>
                    <a:pt x="-1860" y="63180"/>
                    <a:pt x="5579" y="70619"/>
                  </a:cubicBezTo>
                  <a:lnTo>
                    <a:pt x="43679" y="108719"/>
                  </a:lnTo>
                  <a:cubicBezTo>
                    <a:pt x="51114" y="116157"/>
                    <a:pt x="63171" y="116161"/>
                    <a:pt x="70610" y="108726"/>
                  </a:cubicBezTo>
                  <a:cubicBezTo>
                    <a:pt x="70612" y="108724"/>
                    <a:pt x="70614" y="108721"/>
                    <a:pt x="70617" y="108719"/>
                  </a:cubicBezTo>
                  <a:lnTo>
                    <a:pt x="146817" y="32519"/>
                  </a:lnTo>
                  <a:cubicBezTo>
                    <a:pt x="154255" y="25084"/>
                    <a:pt x="154259" y="13027"/>
                    <a:pt x="146824" y="5588"/>
                  </a:cubicBezTo>
                  <a:cubicBezTo>
                    <a:pt x="146822" y="5586"/>
                    <a:pt x="146819" y="5584"/>
                    <a:pt x="146817" y="5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40"/>
          <p:cNvGrpSpPr/>
          <p:nvPr/>
        </p:nvGrpSpPr>
        <p:grpSpPr>
          <a:xfrm>
            <a:off x="1130040" y="3377846"/>
            <a:ext cx="200802" cy="301203"/>
            <a:chOff x="1437317" y="3004378"/>
            <a:chExt cx="304800" cy="457200"/>
          </a:xfrm>
        </p:grpSpPr>
        <p:sp>
          <p:nvSpPr>
            <p:cNvPr id="562" name="Google Shape;562;p40"/>
            <p:cNvSpPr/>
            <p:nvPr/>
          </p:nvSpPr>
          <p:spPr>
            <a:xfrm>
              <a:off x="1437317" y="3004378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 extrusionOk="0">
                  <a:moveTo>
                    <a:pt x="285750" y="57150"/>
                  </a:moveTo>
                  <a:lnTo>
                    <a:pt x="238125" y="57150"/>
                  </a:lnTo>
                  <a:cubicBezTo>
                    <a:pt x="238125" y="46673"/>
                    <a:pt x="229553" y="38100"/>
                    <a:pt x="219075" y="38100"/>
                  </a:cubicBezTo>
                  <a:lnTo>
                    <a:pt x="190500" y="38100"/>
                  </a:lnTo>
                  <a:cubicBezTo>
                    <a:pt x="190500" y="27623"/>
                    <a:pt x="186690" y="18098"/>
                    <a:pt x="179070" y="11430"/>
                  </a:cubicBezTo>
                  <a:cubicBezTo>
                    <a:pt x="172403" y="4763"/>
                    <a:pt x="162878" y="0"/>
                    <a:pt x="152400" y="0"/>
                  </a:cubicBezTo>
                  <a:cubicBezTo>
                    <a:pt x="131445" y="0"/>
                    <a:pt x="114300" y="17145"/>
                    <a:pt x="114300" y="38100"/>
                  </a:cubicBezTo>
                  <a:lnTo>
                    <a:pt x="85725" y="38100"/>
                  </a:lnTo>
                  <a:cubicBezTo>
                    <a:pt x="75248" y="38100"/>
                    <a:pt x="66675" y="46673"/>
                    <a:pt x="66675" y="57150"/>
                  </a:cubicBezTo>
                  <a:lnTo>
                    <a:pt x="19050" y="57150"/>
                  </a:lnTo>
                  <a:cubicBezTo>
                    <a:pt x="8573" y="57150"/>
                    <a:pt x="0" y="66675"/>
                    <a:pt x="0" y="77153"/>
                  </a:cubicBezTo>
                  <a:lnTo>
                    <a:pt x="0" y="436245"/>
                  </a:lnTo>
                  <a:cubicBezTo>
                    <a:pt x="0" y="447675"/>
                    <a:pt x="8573" y="457200"/>
                    <a:pt x="19050" y="457200"/>
                  </a:cubicBezTo>
                  <a:lnTo>
                    <a:pt x="285750" y="457200"/>
                  </a:lnTo>
                  <a:cubicBezTo>
                    <a:pt x="296228" y="457200"/>
                    <a:pt x="304800" y="447675"/>
                    <a:pt x="304800" y="436245"/>
                  </a:cubicBezTo>
                  <a:lnTo>
                    <a:pt x="304800" y="77153"/>
                  </a:lnTo>
                  <a:cubicBezTo>
                    <a:pt x="304800" y="66675"/>
                    <a:pt x="296228" y="57150"/>
                    <a:pt x="285750" y="57150"/>
                  </a:cubicBezTo>
                  <a:close/>
                  <a:moveTo>
                    <a:pt x="161925" y="47625"/>
                  </a:moveTo>
                  <a:cubicBezTo>
                    <a:pt x="161925" y="52388"/>
                    <a:pt x="158115" y="57150"/>
                    <a:pt x="152400" y="57150"/>
                  </a:cubicBezTo>
                  <a:cubicBezTo>
                    <a:pt x="146685" y="57150"/>
                    <a:pt x="142875" y="52388"/>
                    <a:pt x="142875" y="47625"/>
                  </a:cubicBezTo>
                  <a:cubicBezTo>
                    <a:pt x="142875" y="42863"/>
                    <a:pt x="146685" y="38100"/>
                    <a:pt x="152400" y="38100"/>
                  </a:cubicBezTo>
                  <a:cubicBezTo>
                    <a:pt x="158115" y="38100"/>
                    <a:pt x="161925" y="42863"/>
                    <a:pt x="161925" y="47625"/>
                  </a:cubicBezTo>
                  <a:close/>
                  <a:moveTo>
                    <a:pt x="266700" y="419100"/>
                  </a:moveTo>
                  <a:lnTo>
                    <a:pt x="38100" y="419100"/>
                  </a:lnTo>
                  <a:lnTo>
                    <a:pt x="38100" y="95250"/>
                  </a:lnTo>
                  <a:lnTo>
                    <a:pt x="66675" y="95250"/>
                  </a:lnTo>
                  <a:cubicBezTo>
                    <a:pt x="66675" y="105728"/>
                    <a:pt x="75248" y="114300"/>
                    <a:pt x="85725" y="114300"/>
                  </a:cubicBezTo>
                  <a:lnTo>
                    <a:pt x="219075" y="114300"/>
                  </a:lnTo>
                  <a:cubicBezTo>
                    <a:pt x="229553" y="114300"/>
                    <a:pt x="238125" y="105728"/>
                    <a:pt x="238125" y="95250"/>
                  </a:cubicBezTo>
                  <a:lnTo>
                    <a:pt x="266700" y="95250"/>
                  </a:lnTo>
                  <a:lnTo>
                    <a:pt x="266700" y="419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567809" y="3341563"/>
              <a:ext cx="43814" cy="43814"/>
            </a:xfrm>
            <a:custGeom>
              <a:avLst/>
              <a:gdLst/>
              <a:ahLst/>
              <a:cxnLst/>
              <a:rect l="l" t="t" r="r" b="b"/>
              <a:pathLst>
                <a:path w="43814" h="43814" extrusionOk="0">
                  <a:moveTo>
                    <a:pt x="21908" y="0"/>
                  </a:moveTo>
                  <a:cubicBezTo>
                    <a:pt x="9525" y="0"/>
                    <a:pt x="0" y="9525"/>
                    <a:pt x="0" y="21907"/>
                  </a:cubicBezTo>
                  <a:cubicBezTo>
                    <a:pt x="0" y="34290"/>
                    <a:pt x="9525" y="43815"/>
                    <a:pt x="21908" y="43815"/>
                  </a:cubicBezTo>
                  <a:cubicBezTo>
                    <a:pt x="34290" y="43815"/>
                    <a:pt x="43815" y="34290"/>
                    <a:pt x="43815" y="21907"/>
                  </a:cubicBezTo>
                  <a:cubicBezTo>
                    <a:pt x="43815" y="9525"/>
                    <a:pt x="33338" y="0"/>
                    <a:pt x="2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531614" y="3164874"/>
              <a:ext cx="117157" cy="155733"/>
            </a:xfrm>
            <a:custGeom>
              <a:avLst/>
              <a:gdLst/>
              <a:ahLst/>
              <a:cxnLst/>
              <a:rect l="l" t="t" r="r" b="b"/>
              <a:pathLst>
                <a:path w="117157" h="155733" extrusionOk="0">
                  <a:moveTo>
                    <a:pt x="69533" y="1429"/>
                  </a:moveTo>
                  <a:cubicBezTo>
                    <a:pt x="61913" y="-476"/>
                    <a:pt x="54293" y="-476"/>
                    <a:pt x="45720" y="1429"/>
                  </a:cubicBezTo>
                  <a:cubicBezTo>
                    <a:pt x="22860" y="6191"/>
                    <a:pt x="5715" y="24289"/>
                    <a:pt x="953" y="46196"/>
                  </a:cubicBezTo>
                  <a:cubicBezTo>
                    <a:pt x="0" y="48101"/>
                    <a:pt x="0" y="50006"/>
                    <a:pt x="0" y="51911"/>
                  </a:cubicBezTo>
                  <a:cubicBezTo>
                    <a:pt x="0" y="62389"/>
                    <a:pt x="8573" y="70961"/>
                    <a:pt x="19050" y="70961"/>
                  </a:cubicBezTo>
                  <a:cubicBezTo>
                    <a:pt x="28575" y="70961"/>
                    <a:pt x="37148" y="63341"/>
                    <a:pt x="38100" y="53816"/>
                  </a:cubicBezTo>
                  <a:cubicBezTo>
                    <a:pt x="38100" y="53816"/>
                    <a:pt x="38100" y="53816"/>
                    <a:pt x="38100" y="53816"/>
                  </a:cubicBezTo>
                  <a:cubicBezTo>
                    <a:pt x="40005" y="46196"/>
                    <a:pt x="45720" y="40481"/>
                    <a:pt x="53340" y="38576"/>
                  </a:cubicBezTo>
                  <a:cubicBezTo>
                    <a:pt x="56198" y="37624"/>
                    <a:pt x="59055" y="37624"/>
                    <a:pt x="61913" y="38576"/>
                  </a:cubicBezTo>
                  <a:cubicBezTo>
                    <a:pt x="69533" y="40481"/>
                    <a:pt x="76200" y="46196"/>
                    <a:pt x="78105" y="53816"/>
                  </a:cubicBezTo>
                  <a:cubicBezTo>
                    <a:pt x="78105" y="55721"/>
                    <a:pt x="78105" y="56674"/>
                    <a:pt x="78105" y="58579"/>
                  </a:cubicBezTo>
                  <a:cubicBezTo>
                    <a:pt x="78105" y="60484"/>
                    <a:pt x="78105" y="61436"/>
                    <a:pt x="78105" y="62389"/>
                  </a:cubicBezTo>
                  <a:cubicBezTo>
                    <a:pt x="76200" y="70009"/>
                    <a:pt x="70485" y="76676"/>
                    <a:pt x="62865" y="78581"/>
                  </a:cubicBezTo>
                  <a:cubicBezTo>
                    <a:pt x="61913" y="78581"/>
                    <a:pt x="60008" y="78581"/>
                    <a:pt x="59055" y="78581"/>
                  </a:cubicBezTo>
                  <a:cubicBezTo>
                    <a:pt x="48578" y="78581"/>
                    <a:pt x="40005" y="87154"/>
                    <a:pt x="40005" y="97631"/>
                  </a:cubicBezTo>
                  <a:lnTo>
                    <a:pt x="40005" y="136684"/>
                  </a:lnTo>
                  <a:cubicBezTo>
                    <a:pt x="40005" y="147161"/>
                    <a:pt x="48578" y="155734"/>
                    <a:pt x="59055" y="155734"/>
                  </a:cubicBezTo>
                  <a:cubicBezTo>
                    <a:pt x="69533" y="155734"/>
                    <a:pt x="78105" y="147161"/>
                    <a:pt x="78105" y="136684"/>
                  </a:cubicBezTo>
                  <a:lnTo>
                    <a:pt x="78105" y="112871"/>
                  </a:lnTo>
                  <a:cubicBezTo>
                    <a:pt x="97155" y="106204"/>
                    <a:pt x="112395" y="90011"/>
                    <a:pt x="116205" y="69056"/>
                  </a:cubicBezTo>
                  <a:cubicBezTo>
                    <a:pt x="117158" y="65246"/>
                    <a:pt x="117158" y="61436"/>
                    <a:pt x="117158" y="57626"/>
                  </a:cubicBezTo>
                  <a:cubicBezTo>
                    <a:pt x="117158" y="53816"/>
                    <a:pt x="117158" y="50006"/>
                    <a:pt x="116205" y="45244"/>
                  </a:cubicBezTo>
                  <a:cubicBezTo>
                    <a:pt x="110490" y="23336"/>
                    <a:pt x="92393" y="6191"/>
                    <a:pt x="69533" y="1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1079780" y="1637752"/>
            <a:ext cx="301752" cy="301752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1095166" y="3958068"/>
            <a:ext cx="270551" cy="301203"/>
            <a:chOff x="1385976" y="3667543"/>
            <a:chExt cx="410672" cy="457199"/>
          </a:xfrm>
        </p:grpSpPr>
        <p:sp>
          <p:nvSpPr>
            <p:cNvPr id="567" name="Google Shape;567;p40"/>
            <p:cNvSpPr/>
            <p:nvPr/>
          </p:nvSpPr>
          <p:spPr>
            <a:xfrm>
              <a:off x="1463246" y="3667543"/>
              <a:ext cx="247650" cy="266700"/>
            </a:xfrm>
            <a:custGeom>
              <a:avLst/>
              <a:gdLst/>
              <a:ahLst/>
              <a:cxnLst/>
              <a:rect l="l" t="t" r="r" b="b"/>
              <a:pathLst>
                <a:path w="247650" h="266700" extrusionOk="0">
                  <a:moveTo>
                    <a:pt x="28575" y="228600"/>
                  </a:moveTo>
                  <a:lnTo>
                    <a:pt x="57150" y="228600"/>
                  </a:lnTo>
                  <a:lnTo>
                    <a:pt x="57150" y="247650"/>
                  </a:lnTo>
                  <a:cubicBezTo>
                    <a:pt x="57150" y="258128"/>
                    <a:pt x="65723" y="266700"/>
                    <a:pt x="76200" y="266700"/>
                  </a:cubicBezTo>
                  <a:lnTo>
                    <a:pt x="171450" y="266700"/>
                  </a:lnTo>
                  <a:cubicBezTo>
                    <a:pt x="181928" y="266700"/>
                    <a:pt x="190500" y="258128"/>
                    <a:pt x="190500" y="247650"/>
                  </a:cubicBezTo>
                  <a:lnTo>
                    <a:pt x="190500" y="228600"/>
                  </a:lnTo>
                  <a:lnTo>
                    <a:pt x="219075" y="228600"/>
                  </a:lnTo>
                  <a:cubicBezTo>
                    <a:pt x="226695" y="228600"/>
                    <a:pt x="234315" y="225743"/>
                    <a:pt x="239077" y="220028"/>
                  </a:cubicBezTo>
                  <a:cubicBezTo>
                    <a:pt x="243840" y="215265"/>
                    <a:pt x="247650" y="207645"/>
                    <a:pt x="247650" y="200025"/>
                  </a:cubicBezTo>
                  <a:cubicBezTo>
                    <a:pt x="247650" y="185738"/>
                    <a:pt x="237173" y="173355"/>
                    <a:pt x="222885" y="171450"/>
                  </a:cubicBezTo>
                  <a:cubicBezTo>
                    <a:pt x="232410" y="154305"/>
                    <a:pt x="238125" y="135255"/>
                    <a:pt x="238125" y="114300"/>
                  </a:cubicBezTo>
                  <a:cubicBezTo>
                    <a:pt x="238125" y="51435"/>
                    <a:pt x="186690" y="0"/>
                    <a:pt x="123825" y="0"/>
                  </a:cubicBezTo>
                  <a:cubicBezTo>
                    <a:pt x="60960" y="0"/>
                    <a:pt x="9525" y="51435"/>
                    <a:pt x="9525" y="114300"/>
                  </a:cubicBezTo>
                  <a:cubicBezTo>
                    <a:pt x="9525" y="135255"/>
                    <a:pt x="15240" y="155258"/>
                    <a:pt x="24765" y="171450"/>
                  </a:cubicBezTo>
                  <a:cubicBezTo>
                    <a:pt x="18097" y="172403"/>
                    <a:pt x="12383" y="175260"/>
                    <a:pt x="8572" y="179070"/>
                  </a:cubicBezTo>
                  <a:cubicBezTo>
                    <a:pt x="2858" y="184785"/>
                    <a:pt x="0" y="192405"/>
                    <a:pt x="0" y="200025"/>
                  </a:cubicBezTo>
                  <a:cubicBezTo>
                    <a:pt x="0" y="215265"/>
                    <a:pt x="13335" y="228600"/>
                    <a:pt x="28575" y="228600"/>
                  </a:cubicBezTo>
                  <a:close/>
                  <a:moveTo>
                    <a:pt x="114300" y="180975"/>
                  </a:moveTo>
                  <a:lnTo>
                    <a:pt x="114300" y="200025"/>
                  </a:lnTo>
                  <a:cubicBezTo>
                    <a:pt x="114300" y="205740"/>
                    <a:pt x="110490" y="209550"/>
                    <a:pt x="104775" y="209550"/>
                  </a:cubicBezTo>
                  <a:cubicBezTo>
                    <a:pt x="99060" y="209550"/>
                    <a:pt x="95250" y="205740"/>
                    <a:pt x="95250" y="200025"/>
                  </a:cubicBezTo>
                  <a:lnTo>
                    <a:pt x="95250" y="180975"/>
                  </a:lnTo>
                  <a:cubicBezTo>
                    <a:pt x="95250" y="175260"/>
                    <a:pt x="99060" y="171450"/>
                    <a:pt x="104775" y="171450"/>
                  </a:cubicBezTo>
                  <a:cubicBezTo>
                    <a:pt x="110490" y="171450"/>
                    <a:pt x="114300" y="175260"/>
                    <a:pt x="114300" y="180975"/>
                  </a:cubicBezTo>
                  <a:close/>
                  <a:moveTo>
                    <a:pt x="133350" y="180975"/>
                  </a:moveTo>
                  <a:cubicBezTo>
                    <a:pt x="133350" y="175260"/>
                    <a:pt x="137160" y="171450"/>
                    <a:pt x="142875" y="171450"/>
                  </a:cubicBezTo>
                  <a:cubicBezTo>
                    <a:pt x="148590" y="171450"/>
                    <a:pt x="152400" y="175260"/>
                    <a:pt x="152400" y="180975"/>
                  </a:cubicBezTo>
                  <a:lnTo>
                    <a:pt x="152400" y="200025"/>
                  </a:lnTo>
                  <a:cubicBezTo>
                    <a:pt x="152400" y="205740"/>
                    <a:pt x="148590" y="209550"/>
                    <a:pt x="142875" y="209550"/>
                  </a:cubicBezTo>
                  <a:cubicBezTo>
                    <a:pt x="137160" y="209550"/>
                    <a:pt x="133350" y="205740"/>
                    <a:pt x="133350" y="200025"/>
                  </a:cubicBezTo>
                  <a:lnTo>
                    <a:pt x="133350" y="180975"/>
                  </a:lnTo>
                  <a:close/>
                  <a:moveTo>
                    <a:pt x="176213" y="95250"/>
                  </a:moveTo>
                  <a:cubicBezTo>
                    <a:pt x="189548" y="95250"/>
                    <a:pt x="200025" y="105728"/>
                    <a:pt x="200025" y="119063"/>
                  </a:cubicBezTo>
                  <a:cubicBezTo>
                    <a:pt x="200025" y="132398"/>
                    <a:pt x="189548" y="142875"/>
                    <a:pt x="176213" y="142875"/>
                  </a:cubicBezTo>
                  <a:cubicBezTo>
                    <a:pt x="162878" y="142875"/>
                    <a:pt x="152400" y="132398"/>
                    <a:pt x="152400" y="119063"/>
                  </a:cubicBezTo>
                  <a:cubicBezTo>
                    <a:pt x="152400" y="105728"/>
                    <a:pt x="162878" y="95250"/>
                    <a:pt x="176213" y="95250"/>
                  </a:cubicBezTo>
                  <a:close/>
                  <a:moveTo>
                    <a:pt x="71438" y="95250"/>
                  </a:moveTo>
                  <a:cubicBezTo>
                    <a:pt x="84773" y="95250"/>
                    <a:pt x="95250" y="105728"/>
                    <a:pt x="95250" y="119063"/>
                  </a:cubicBezTo>
                  <a:cubicBezTo>
                    <a:pt x="95250" y="132398"/>
                    <a:pt x="84773" y="142875"/>
                    <a:pt x="71438" y="142875"/>
                  </a:cubicBezTo>
                  <a:cubicBezTo>
                    <a:pt x="58103" y="142875"/>
                    <a:pt x="47625" y="132398"/>
                    <a:pt x="47625" y="119063"/>
                  </a:cubicBezTo>
                  <a:cubicBezTo>
                    <a:pt x="47625" y="105728"/>
                    <a:pt x="58103" y="95250"/>
                    <a:pt x="71438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385976" y="3905076"/>
              <a:ext cx="410672" cy="219666"/>
            </a:xfrm>
            <a:custGeom>
              <a:avLst/>
              <a:gdLst/>
              <a:ahLst/>
              <a:cxnLst/>
              <a:rect l="l" t="t" r="r" b="b"/>
              <a:pathLst>
                <a:path w="410672" h="219666" extrusionOk="0">
                  <a:moveTo>
                    <a:pt x="392547" y="49169"/>
                  </a:moveTo>
                  <a:lnTo>
                    <a:pt x="382070" y="46312"/>
                  </a:lnTo>
                  <a:lnTo>
                    <a:pt x="387785" y="36787"/>
                  </a:lnTo>
                  <a:cubicBezTo>
                    <a:pt x="394452" y="25357"/>
                    <a:pt x="391595" y="11069"/>
                    <a:pt x="380165" y="4402"/>
                  </a:cubicBezTo>
                  <a:cubicBezTo>
                    <a:pt x="368735" y="-2266"/>
                    <a:pt x="354447" y="592"/>
                    <a:pt x="347780" y="12022"/>
                  </a:cubicBezTo>
                  <a:lnTo>
                    <a:pt x="327777" y="42502"/>
                  </a:lnTo>
                  <a:lnTo>
                    <a:pt x="201095" y="95842"/>
                  </a:lnTo>
                  <a:lnTo>
                    <a:pt x="76317" y="43454"/>
                  </a:lnTo>
                  <a:lnTo>
                    <a:pt x="65840" y="15832"/>
                  </a:lnTo>
                  <a:cubicBezTo>
                    <a:pt x="61077" y="3449"/>
                    <a:pt x="47742" y="-3218"/>
                    <a:pt x="35360" y="1544"/>
                  </a:cubicBezTo>
                  <a:cubicBezTo>
                    <a:pt x="22977" y="6307"/>
                    <a:pt x="16310" y="19642"/>
                    <a:pt x="21072" y="32024"/>
                  </a:cubicBezTo>
                  <a:lnTo>
                    <a:pt x="25835" y="45359"/>
                  </a:lnTo>
                  <a:lnTo>
                    <a:pt x="16310" y="48217"/>
                  </a:lnTo>
                  <a:cubicBezTo>
                    <a:pt x="3927" y="52027"/>
                    <a:pt x="-2740" y="65362"/>
                    <a:pt x="1070" y="78697"/>
                  </a:cubicBezTo>
                  <a:cubicBezTo>
                    <a:pt x="5832" y="89174"/>
                    <a:pt x="14405" y="95842"/>
                    <a:pt x="24882" y="95842"/>
                  </a:cubicBezTo>
                  <a:cubicBezTo>
                    <a:pt x="27740" y="95842"/>
                    <a:pt x="29645" y="95842"/>
                    <a:pt x="32502" y="94889"/>
                  </a:cubicBezTo>
                  <a:lnTo>
                    <a:pt x="56315" y="87269"/>
                  </a:lnTo>
                  <a:lnTo>
                    <a:pt x="134420" y="119654"/>
                  </a:lnTo>
                  <a:lnTo>
                    <a:pt x="93462" y="136799"/>
                  </a:lnTo>
                  <a:lnTo>
                    <a:pt x="73460" y="126322"/>
                  </a:lnTo>
                  <a:cubicBezTo>
                    <a:pt x="62030" y="120607"/>
                    <a:pt x="47742" y="125369"/>
                    <a:pt x="41075" y="136799"/>
                  </a:cubicBezTo>
                  <a:cubicBezTo>
                    <a:pt x="35360" y="148229"/>
                    <a:pt x="40122" y="162517"/>
                    <a:pt x="51552" y="169184"/>
                  </a:cubicBezTo>
                  <a:lnTo>
                    <a:pt x="62982" y="174899"/>
                  </a:lnTo>
                  <a:lnTo>
                    <a:pt x="58220" y="188234"/>
                  </a:lnTo>
                  <a:cubicBezTo>
                    <a:pt x="54410" y="200617"/>
                    <a:pt x="61077" y="213952"/>
                    <a:pt x="73460" y="218714"/>
                  </a:cubicBezTo>
                  <a:cubicBezTo>
                    <a:pt x="77270" y="219667"/>
                    <a:pt x="79175" y="219667"/>
                    <a:pt x="82032" y="219667"/>
                  </a:cubicBezTo>
                  <a:cubicBezTo>
                    <a:pt x="92510" y="219667"/>
                    <a:pt x="101082" y="212999"/>
                    <a:pt x="104892" y="203474"/>
                  </a:cubicBezTo>
                  <a:lnTo>
                    <a:pt x="112512" y="181567"/>
                  </a:lnTo>
                  <a:lnTo>
                    <a:pt x="201095" y="143467"/>
                  </a:lnTo>
                  <a:lnTo>
                    <a:pt x="290630" y="180614"/>
                  </a:lnTo>
                  <a:lnTo>
                    <a:pt x="298250" y="202522"/>
                  </a:lnTo>
                  <a:cubicBezTo>
                    <a:pt x="301107" y="212047"/>
                    <a:pt x="310632" y="218714"/>
                    <a:pt x="321110" y="218714"/>
                  </a:cubicBezTo>
                  <a:cubicBezTo>
                    <a:pt x="323967" y="218714"/>
                    <a:pt x="325872" y="218714"/>
                    <a:pt x="328730" y="217762"/>
                  </a:cubicBezTo>
                  <a:cubicBezTo>
                    <a:pt x="341112" y="213952"/>
                    <a:pt x="347780" y="200617"/>
                    <a:pt x="343970" y="187282"/>
                  </a:cubicBezTo>
                  <a:lnTo>
                    <a:pt x="339207" y="173947"/>
                  </a:lnTo>
                  <a:lnTo>
                    <a:pt x="350637" y="168232"/>
                  </a:lnTo>
                  <a:cubicBezTo>
                    <a:pt x="362067" y="162517"/>
                    <a:pt x="366830" y="148229"/>
                    <a:pt x="361115" y="135847"/>
                  </a:cubicBezTo>
                  <a:cubicBezTo>
                    <a:pt x="355400" y="124417"/>
                    <a:pt x="341112" y="119654"/>
                    <a:pt x="328730" y="125369"/>
                  </a:cubicBezTo>
                  <a:lnTo>
                    <a:pt x="308727" y="135847"/>
                  </a:lnTo>
                  <a:lnTo>
                    <a:pt x="267770" y="119654"/>
                  </a:lnTo>
                  <a:lnTo>
                    <a:pt x="346827" y="86317"/>
                  </a:lnTo>
                  <a:lnTo>
                    <a:pt x="381117" y="94889"/>
                  </a:lnTo>
                  <a:cubicBezTo>
                    <a:pt x="383022" y="95842"/>
                    <a:pt x="384927" y="95842"/>
                    <a:pt x="386832" y="95842"/>
                  </a:cubicBezTo>
                  <a:cubicBezTo>
                    <a:pt x="397310" y="95842"/>
                    <a:pt x="406835" y="88222"/>
                    <a:pt x="409692" y="77744"/>
                  </a:cubicBezTo>
                  <a:cubicBezTo>
                    <a:pt x="413502" y="65362"/>
                    <a:pt x="405882" y="52027"/>
                    <a:pt x="392547" y="49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Google Shape;569;p40"/>
          <p:cNvSpPr/>
          <p:nvPr/>
        </p:nvSpPr>
        <p:spPr>
          <a:xfrm>
            <a:off x="1079859" y="4582013"/>
            <a:ext cx="301594" cy="257746"/>
          </a:xfrm>
          <a:custGeom>
            <a:avLst/>
            <a:gdLst/>
            <a:ahLst/>
            <a:cxnLst/>
            <a:rect l="l" t="t" r="r" b="b"/>
            <a:pathLst>
              <a:path w="456961" h="390524" extrusionOk="0">
                <a:moveTo>
                  <a:pt x="423386" y="37386"/>
                </a:moveTo>
                <a:lnTo>
                  <a:pt x="419576" y="33576"/>
                </a:lnTo>
                <a:cubicBezTo>
                  <a:pt x="375761" y="-10239"/>
                  <a:pt x="303371" y="-10239"/>
                  <a:pt x="259556" y="33576"/>
                </a:cubicBezTo>
                <a:lnTo>
                  <a:pt x="228124" y="66913"/>
                </a:lnTo>
                <a:lnTo>
                  <a:pt x="196691" y="33576"/>
                </a:lnTo>
                <a:cubicBezTo>
                  <a:pt x="151924" y="-11192"/>
                  <a:pt x="80486" y="-11192"/>
                  <a:pt x="36671" y="33576"/>
                </a:cubicBezTo>
                <a:lnTo>
                  <a:pt x="32861" y="37386"/>
                </a:lnTo>
                <a:cubicBezTo>
                  <a:pt x="-10954" y="81201"/>
                  <a:pt x="-10954" y="153591"/>
                  <a:pt x="32861" y="197406"/>
                </a:cubicBezTo>
                <a:lnTo>
                  <a:pt x="219551" y="386953"/>
                </a:lnTo>
                <a:cubicBezTo>
                  <a:pt x="224314" y="391716"/>
                  <a:pt x="231934" y="391716"/>
                  <a:pt x="236696" y="386953"/>
                </a:cubicBezTo>
                <a:lnTo>
                  <a:pt x="423386" y="197406"/>
                </a:lnTo>
                <a:cubicBezTo>
                  <a:pt x="468154" y="152638"/>
                  <a:pt x="468154" y="81201"/>
                  <a:pt x="423386" y="373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40"/>
          <p:cNvGrpSpPr/>
          <p:nvPr/>
        </p:nvGrpSpPr>
        <p:grpSpPr>
          <a:xfrm>
            <a:off x="1695062" y="2804071"/>
            <a:ext cx="200802" cy="294928"/>
            <a:chOff x="2392049" y="2120817"/>
            <a:chExt cx="304800" cy="447675"/>
          </a:xfrm>
        </p:grpSpPr>
        <p:sp>
          <p:nvSpPr>
            <p:cNvPr id="571" name="Google Shape;571;p40"/>
            <p:cNvSpPr/>
            <p:nvPr/>
          </p:nvSpPr>
          <p:spPr>
            <a:xfrm>
              <a:off x="2392049" y="2206542"/>
              <a:ext cx="247650" cy="361950"/>
            </a:xfrm>
            <a:custGeom>
              <a:avLst/>
              <a:gdLst/>
              <a:ahLst/>
              <a:cxnLst/>
              <a:rect l="l" t="t" r="r" b="b"/>
              <a:pathLst>
                <a:path w="247650" h="361950" extrusionOk="0">
                  <a:moveTo>
                    <a:pt x="247650" y="114300"/>
                  </a:moveTo>
                  <a:cubicBezTo>
                    <a:pt x="247650" y="49530"/>
                    <a:pt x="194310" y="0"/>
                    <a:pt x="123825" y="0"/>
                  </a:cubicBezTo>
                  <a:cubicBezTo>
                    <a:pt x="53340" y="0"/>
                    <a:pt x="0" y="49530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3820"/>
                    <a:pt x="54293" y="61913"/>
                    <a:pt x="76200" y="50483"/>
                  </a:cubicBezTo>
                  <a:lnTo>
                    <a:pt x="76200" y="164783"/>
                  </a:lnTo>
                  <a:lnTo>
                    <a:pt x="76200" y="191453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9550"/>
                  </a:lnTo>
                  <a:lnTo>
                    <a:pt x="133350" y="209550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91453"/>
                  </a:lnTo>
                  <a:lnTo>
                    <a:pt x="171450" y="164783"/>
                  </a:lnTo>
                  <a:lnTo>
                    <a:pt x="171450" y="50483"/>
                  </a:lnTo>
                  <a:cubicBezTo>
                    <a:pt x="193358" y="62865"/>
                    <a:pt x="209550" y="83820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2534924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2620649" y="2382754"/>
              <a:ext cx="76200" cy="185737"/>
            </a:xfrm>
            <a:custGeom>
              <a:avLst/>
              <a:gdLst/>
              <a:ahLst/>
              <a:cxnLst/>
              <a:rect l="l" t="t" r="r" b="b"/>
              <a:pathLst>
                <a:path w="76200" h="185737" extrusionOk="0">
                  <a:moveTo>
                    <a:pt x="38100" y="0"/>
                  </a:moveTo>
                  <a:cubicBezTo>
                    <a:pt x="16193" y="0"/>
                    <a:pt x="0" y="17145"/>
                    <a:pt x="0" y="38100"/>
                  </a:cubicBezTo>
                  <a:cubicBezTo>
                    <a:pt x="0" y="45720"/>
                    <a:pt x="6668" y="52388"/>
                    <a:pt x="14288" y="52388"/>
                  </a:cubicBezTo>
                  <a:cubicBezTo>
                    <a:pt x="21907" y="52388"/>
                    <a:pt x="28575" y="45720"/>
                    <a:pt x="28575" y="38100"/>
                  </a:cubicBezTo>
                  <a:cubicBezTo>
                    <a:pt x="28575" y="32385"/>
                    <a:pt x="32385" y="28575"/>
                    <a:pt x="38100" y="28575"/>
                  </a:cubicBezTo>
                  <a:cubicBezTo>
                    <a:pt x="43815" y="28575"/>
                    <a:pt x="47625" y="32385"/>
                    <a:pt x="47625" y="38100"/>
                  </a:cubicBezTo>
                  <a:lnTo>
                    <a:pt x="47625" y="171450"/>
                  </a:lnTo>
                  <a:cubicBezTo>
                    <a:pt x="47625" y="179070"/>
                    <a:pt x="54293" y="185738"/>
                    <a:pt x="61913" y="185738"/>
                  </a:cubicBezTo>
                  <a:cubicBezTo>
                    <a:pt x="69532" y="185738"/>
                    <a:pt x="76200" y="179070"/>
                    <a:pt x="76200" y="171450"/>
                  </a:cubicBezTo>
                  <a:lnTo>
                    <a:pt x="76200" y="38100"/>
                  </a:ln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p40"/>
          <p:cNvSpPr/>
          <p:nvPr/>
        </p:nvSpPr>
        <p:spPr>
          <a:xfrm>
            <a:off x="1644761" y="2217473"/>
            <a:ext cx="301752" cy="301776"/>
          </a:xfrm>
          <a:custGeom>
            <a:avLst/>
            <a:gdLst/>
            <a:ahLst/>
            <a:cxnLst/>
            <a:rect l="l" t="t" r="r" b="b"/>
            <a:pathLst>
              <a:path w="457200" h="457237" extrusionOk="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40"/>
          <p:cNvGrpSpPr/>
          <p:nvPr/>
        </p:nvGrpSpPr>
        <p:grpSpPr>
          <a:xfrm>
            <a:off x="1657487" y="3402945"/>
            <a:ext cx="275948" cy="276102"/>
            <a:chOff x="2268109" y="3004378"/>
            <a:chExt cx="418864" cy="419099"/>
          </a:xfrm>
        </p:grpSpPr>
        <p:sp>
          <p:nvSpPr>
            <p:cNvPr id="576" name="Google Shape;576;p40"/>
            <p:cNvSpPr/>
            <p:nvPr/>
          </p:nvSpPr>
          <p:spPr>
            <a:xfrm>
              <a:off x="2294653" y="3205355"/>
              <a:ext cx="82278" cy="80962"/>
            </a:xfrm>
            <a:custGeom>
              <a:avLst/>
              <a:gdLst/>
              <a:ahLst/>
              <a:cxnLst/>
              <a:rect l="l" t="t" r="r" b="b"/>
              <a:pathLst>
                <a:path w="82278" h="80962" extrusionOk="0">
                  <a:moveTo>
                    <a:pt x="61085" y="47625"/>
                  </a:move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8"/>
                    <a:pt x="76325" y="5715"/>
                  </a:cubicBezTo>
                  <a:cubicBezTo>
                    <a:pt x="73468" y="2857"/>
                    <a:pt x="70610" y="1905"/>
                    <a:pt x="66800" y="953"/>
                  </a:cubicBezTo>
                  <a:cubicBezTo>
                    <a:pt x="64895" y="953"/>
                    <a:pt x="63943" y="0"/>
                    <a:pt x="62038" y="0"/>
                  </a:cubicBezTo>
                  <a:cubicBezTo>
                    <a:pt x="57275" y="0"/>
                    <a:pt x="53465" y="1905"/>
                    <a:pt x="49655" y="4763"/>
                  </a:cubicBezTo>
                  <a:lnTo>
                    <a:pt x="24890" y="29528"/>
                  </a:lnTo>
                  <a:lnTo>
                    <a:pt x="4888" y="49530"/>
                  </a:lnTo>
                  <a:cubicBezTo>
                    <a:pt x="-1780" y="56197"/>
                    <a:pt x="-1780" y="68580"/>
                    <a:pt x="5840" y="75248"/>
                  </a:cubicBezTo>
                  <a:cubicBezTo>
                    <a:pt x="9650" y="79057"/>
                    <a:pt x="14413" y="80963"/>
                    <a:pt x="19175" y="80963"/>
                  </a:cubicBezTo>
                  <a:cubicBezTo>
                    <a:pt x="23938" y="80963"/>
                    <a:pt x="27748" y="79057"/>
                    <a:pt x="31558" y="76200"/>
                  </a:cubicBezTo>
                  <a:lnTo>
                    <a:pt x="61085" y="47625"/>
                  </a:lnTo>
                  <a:lnTo>
                    <a:pt x="61085" y="47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2268109" y="3004537"/>
              <a:ext cx="373618" cy="373220"/>
            </a:xfrm>
            <a:custGeom>
              <a:avLst/>
              <a:gdLst/>
              <a:ahLst/>
              <a:cxnLst/>
              <a:rect l="l" t="t" r="r" b="b"/>
              <a:pathLst>
                <a:path w="373618" h="373220" extrusionOk="0">
                  <a:moveTo>
                    <a:pt x="214313" y="100806"/>
                  </a:moveTo>
                  <a:lnTo>
                    <a:pt x="211455" y="103663"/>
                  </a:lnTo>
                  <a:lnTo>
                    <a:pt x="176213" y="138906"/>
                  </a:lnTo>
                  <a:lnTo>
                    <a:pt x="175260" y="139858"/>
                  </a:lnTo>
                  <a:lnTo>
                    <a:pt x="161925" y="153193"/>
                  </a:lnTo>
                  <a:cubicBezTo>
                    <a:pt x="155257" y="159861"/>
                    <a:pt x="145733" y="163671"/>
                    <a:pt x="136208" y="163671"/>
                  </a:cubicBezTo>
                  <a:cubicBezTo>
                    <a:pt x="135255" y="163671"/>
                    <a:pt x="134303" y="163671"/>
                    <a:pt x="133350" y="163671"/>
                  </a:cubicBezTo>
                  <a:cubicBezTo>
                    <a:pt x="133350" y="163671"/>
                    <a:pt x="132398" y="163671"/>
                    <a:pt x="132398" y="163671"/>
                  </a:cubicBezTo>
                  <a:cubicBezTo>
                    <a:pt x="124778" y="162718"/>
                    <a:pt x="117158" y="158908"/>
                    <a:pt x="111443" y="153193"/>
                  </a:cubicBezTo>
                  <a:cubicBezTo>
                    <a:pt x="97155" y="138906"/>
                    <a:pt x="97155" y="116046"/>
                    <a:pt x="111443" y="101758"/>
                  </a:cubicBezTo>
                  <a:lnTo>
                    <a:pt x="188595" y="24606"/>
                  </a:lnTo>
                  <a:cubicBezTo>
                    <a:pt x="190500" y="22701"/>
                    <a:pt x="192405" y="20796"/>
                    <a:pt x="194310" y="18891"/>
                  </a:cubicBezTo>
                  <a:cubicBezTo>
                    <a:pt x="144780" y="-11589"/>
                    <a:pt x="80010" y="-4922"/>
                    <a:pt x="37148" y="36988"/>
                  </a:cubicBezTo>
                  <a:cubicBezTo>
                    <a:pt x="-12383" y="86518"/>
                    <a:pt x="-12383" y="167481"/>
                    <a:pt x="37148" y="217011"/>
                  </a:cubicBezTo>
                  <a:lnTo>
                    <a:pt x="38100" y="218916"/>
                  </a:lnTo>
                  <a:lnTo>
                    <a:pt x="64770" y="192246"/>
                  </a:lnTo>
                  <a:cubicBezTo>
                    <a:pt x="71438" y="185578"/>
                    <a:pt x="80963" y="181768"/>
                    <a:pt x="90488" y="181768"/>
                  </a:cubicBezTo>
                  <a:cubicBezTo>
                    <a:pt x="97155" y="181768"/>
                    <a:pt x="102870" y="183673"/>
                    <a:pt x="108585" y="186531"/>
                  </a:cubicBezTo>
                  <a:cubicBezTo>
                    <a:pt x="111443" y="188436"/>
                    <a:pt x="114300" y="190341"/>
                    <a:pt x="117158" y="192246"/>
                  </a:cubicBezTo>
                  <a:cubicBezTo>
                    <a:pt x="121920" y="197008"/>
                    <a:pt x="125730" y="202723"/>
                    <a:pt x="126683" y="209391"/>
                  </a:cubicBezTo>
                  <a:cubicBezTo>
                    <a:pt x="127635" y="212248"/>
                    <a:pt x="127635" y="215106"/>
                    <a:pt x="127635" y="217963"/>
                  </a:cubicBezTo>
                  <a:cubicBezTo>
                    <a:pt x="127635" y="221773"/>
                    <a:pt x="127635" y="224631"/>
                    <a:pt x="126683" y="228441"/>
                  </a:cubicBezTo>
                  <a:cubicBezTo>
                    <a:pt x="129540" y="227488"/>
                    <a:pt x="133350" y="227488"/>
                    <a:pt x="136208" y="227488"/>
                  </a:cubicBezTo>
                  <a:cubicBezTo>
                    <a:pt x="146685" y="227488"/>
                    <a:pt x="155257" y="231298"/>
                    <a:pt x="162878" y="237966"/>
                  </a:cubicBezTo>
                  <a:cubicBezTo>
                    <a:pt x="169545" y="244633"/>
                    <a:pt x="173355" y="254158"/>
                    <a:pt x="173355" y="263683"/>
                  </a:cubicBezTo>
                  <a:cubicBezTo>
                    <a:pt x="173355" y="267493"/>
                    <a:pt x="173355" y="270351"/>
                    <a:pt x="172403" y="274161"/>
                  </a:cubicBezTo>
                  <a:cubicBezTo>
                    <a:pt x="175260" y="273208"/>
                    <a:pt x="179070" y="273208"/>
                    <a:pt x="181928" y="273208"/>
                  </a:cubicBezTo>
                  <a:cubicBezTo>
                    <a:pt x="192405" y="273208"/>
                    <a:pt x="200978" y="277018"/>
                    <a:pt x="208598" y="283686"/>
                  </a:cubicBezTo>
                  <a:cubicBezTo>
                    <a:pt x="215265" y="290353"/>
                    <a:pt x="219075" y="299878"/>
                    <a:pt x="219075" y="309403"/>
                  </a:cubicBezTo>
                  <a:cubicBezTo>
                    <a:pt x="219075" y="313213"/>
                    <a:pt x="219075" y="316071"/>
                    <a:pt x="218123" y="319881"/>
                  </a:cubicBezTo>
                  <a:cubicBezTo>
                    <a:pt x="220980" y="318928"/>
                    <a:pt x="224790" y="318928"/>
                    <a:pt x="227648" y="318928"/>
                  </a:cubicBezTo>
                  <a:cubicBezTo>
                    <a:pt x="238125" y="318928"/>
                    <a:pt x="246698" y="322738"/>
                    <a:pt x="254318" y="329406"/>
                  </a:cubicBezTo>
                  <a:cubicBezTo>
                    <a:pt x="260985" y="336073"/>
                    <a:pt x="264795" y="345598"/>
                    <a:pt x="264795" y="355123"/>
                  </a:cubicBezTo>
                  <a:cubicBezTo>
                    <a:pt x="264795" y="360838"/>
                    <a:pt x="263843" y="366553"/>
                    <a:pt x="261938" y="371316"/>
                  </a:cubicBezTo>
                  <a:cubicBezTo>
                    <a:pt x="265748" y="372268"/>
                    <a:pt x="268605" y="373221"/>
                    <a:pt x="272415" y="373221"/>
                  </a:cubicBezTo>
                  <a:cubicBezTo>
                    <a:pt x="279083" y="373221"/>
                    <a:pt x="286703" y="370363"/>
                    <a:pt x="291465" y="365601"/>
                  </a:cubicBezTo>
                  <a:cubicBezTo>
                    <a:pt x="300038" y="357028"/>
                    <a:pt x="301943" y="343693"/>
                    <a:pt x="296228" y="333216"/>
                  </a:cubicBezTo>
                  <a:cubicBezTo>
                    <a:pt x="300990" y="336073"/>
                    <a:pt x="305753" y="337026"/>
                    <a:pt x="310515" y="337026"/>
                  </a:cubicBezTo>
                  <a:cubicBezTo>
                    <a:pt x="317183" y="337026"/>
                    <a:pt x="324803" y="334168"/>
                    <a:pt x="329565" y="329406"/>
                  </a:cubicBezTo>
                  <a:cubicBezTo>
                    <a:pt x="339090" y="319881"/>
                    <a:pt x="340043" y="306546"/>
                    <a:pt x="333375" y="296068"/>
                  </a:cubicBezTo>
                  <a:cubicBezTo>
                    <a:pt x="337185" y="297973"/>
                    <a:pt x="341948" y="299878"/>
                    <a:pt x="346710" y="299878"/>
                  </a:cubicBezTo>
                  <a:cubicBezTo>
                    <a:pt x="353378" y="299878"/>
                    <a:pt x="360998" y="297021"/>
                    <a:pt x="365760" y="292258"/>
                  </a:cubicBezTo>
                  <a:cubicBezTo>
                    <a:pt x="376238" y="281781"/>
                    <a:pt x="376238" y="264636"/>
                    <a:pt x="365760" y="253206"/>
                  </a:cubicBezTo>
                  <a:lnTo>
                    <a:pt x="214313" y="1008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2431813" y="3341563"/>
              <a:ext cx="82278" cy="81914"/>
            </a:xfrm>
            <a:custGeom>
              <a:avLst/>
              <a:gdLst/>
              <a:ahLst/>
              <a:cxnLst/>
              <a:rect l="l" t="t" r="r" b="b"/>
              <a:pathLst>
                <a:path w="82278" h="81914" extrusionOk="0">
                  <a:moveTo>
                    <a:pt x="62990" y="0"/>
                  </a:moveTo>
                  <a:cubicBezTo>
                    <a:pt x="62038" y="0"/>
                    <a:pt x="61085" y="0"/>
                    <a:pt x="60133" y="0"/>
                  </a:cubicBezTo>
                  <a:cubicBezTo>
                    <a:pt x="56323" y="952"/>
                    <a:pt x="53465" y="1905"/>
                    <a:pt x="50608" y="4763"/>
                  </a:cubicBezTo>
                  <a:lnTo>
                    <a:pt x="4888" y="50482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2"/>
                  </a:cubicBez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7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2340373" y="3250122"/>
              <a:ext cx="82278" cy="81915"/>
            </a:xfrm>
            <a:custGeom>
              <a:avLst/>
              <a:gdLst/>
              <a:ahLst/>
              <a:cxnLst/>
              <a:rect l="l" t="t" r="r" b="b"/>
              <a:pathLst>
                <a:path w="82278" h="81915" extrusionOk="0">
                  <a:moveTo>
                    <a:pt x="82040" y="21908"/>
                  </a:moveTo>
                  <a:cubicBezTo>
                    <a:pt x="82993" y="16193"/>
                    <a:pt x="81088" y="10478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ubicBezTo>
                    <a:pt x="62038" y="0"/>
                    <a:pt x="61085" y="0"/>
                    <a:pt x="60133" y="0"/>
                  </a:cubicBezTo>
                  <a:cubicBezTo>
                    <a:pt x="56323" y="953"/>
                    <a:pt x="53465" y="1905"/>
                    <a:pt x="50608" y="4763"/>
                  </a:cubicBezTo>
                  <a:lnTo>
                    <a:pt x="4888" y="50483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80135" y="29528"/>
                    <a:pt x="82040" y="25718"/>
                    <a:pt x="82040" y="219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387046" y="3295843"/>
              <a:ext cx="81325" cy="81915"/>
            </a:xfrm>
            <a:custGeom>
              <a:avLst/>
              <a:gdLst/>
              <a:ahLst/>
              <a:cxnLst/>
              <a:rect l="l" t="t" r="r" b="b"/>
              <a:pathLst>
                <a:path w="81325" h="81915" extrusionOk="0">
                  <a:moveTo>
                    <a:pt x="81088" y="21908"/>
                  </a:moveTo>
                  <a:cubicBezTo>
                    <a:pt x="82040" y="16192"/>
                    <a:pt x="80135" y="10478"/>
                    <a:pt x="75373" y="5715"/>
                  </a:cubicBezTo>
                  <a:cubicBezTo>
                    <a:pt x="71563" y="1905"/>
                    <a:pt x="66800" y="0"/>
                    <a:pt x="62038" y="0"/>
                  </a:cubicBezTo>
                  <a:cubicBezTo>
                    <a:pt x="61085" y="0"/>
                    <a:pt x="60133" y="0"/>
                    <a:pt x="59180" y="0"/>
                  </a:cubicBezTo>
                  <a:cubicBezTo>
                    <a:pt x="55370" y="953"/>
                    <a:pt x="52513" y="1905"/>
                    <a:pt x="49655" y="4763"/>
                  </a:cubicBezTo>
                  <a:lnTo>
                    <a:pt x="4888" y="50483"/>
                  </a:lnTo>
                  <a:cubicBezTo>
                    <a:pt x="-1780" y="57150"/>
                    <a:pt x="-1780" y="69533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79183" y="28575"/>
                    <a:pt x="81088" y="25717"/>
                    <a:pt x="81088" y="219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386933" y="3004378"/>
              <a:ext cx="300040" cy="227647"/>
            </a:xfrm>
            <a:custGeom>
              <a:avLst/>
              <a:gdLst/>
              <a:ahLst/>
              <a:cxnLst/>
              <a:rect l="l" t="t" r="r" b="b"/>
              <a:pathLst>
                <a:path w="300040" h="227647" extrusionOk="0">
                  <a:moveTo>
                    <a:pt x="263128" y="37148"/>
                  </a:moveTo>
                  <a:cubicBezTo>
                    <a:pt x="238363" y="12383"/>
                    <a:pt x="205026" y="0"/>
                    <a:pt x="172641" y="0"/>
                  </a:cubicBezTo>
                  <a:cubicBezTo>
                    <a:pt x="156448" y="0"/>
                    <a:pt x="140256" y="2858"/>
                    <a:pt x="125016" y="9525"/>
                  </a:cubicBezTo>
                  <a:cubicBezTo>
                    <a:pt x="112633" y="14288"/>
                    <a:pt x="101203" y="20955"/>
                    <a:pt x="90726" y="30480"/>
                  </a:cubicBezTo>
                  <a:cubicBezTo>
                    <a:pt x="87868" y="32385"/>
                    <a:pt x="85011" y="35243"/>
                    <a:pt x="82153" y="38100"/>
                  </a:cubicBezTo>
                  <a:lnTo>
                    <a:pt x="5001" y="115253"/>
                  </a:lnTo>
                  <a:cubicBezTo>
                    <a:pt x="-1667" y="121920"/>
                    <a:pt x="-1667" y="134303"/>
                    <a:pt x="5001" y="140970"/>
                  </a:cubicBezTo>
                  <a:cubicBezTo>
                    <a:pt x="8811" y="144780"/>
                    <a:pt x="13573" y="146685"/>
                    <a:pt x="17383" y="146685"/>
                  </a:cubicBezTo>
                  <a:cubicBezTo>
                    <a:pt x="22146" y="146685"/>
                    <a:pt x="26908" y="144780"/>
                    <a:pt x="30718" y="140970"/>
                  </a:cubicBezTo>
                  <a:lnTo>
                    <a:pt x="97393" y="74295"/>
                  </a:lnTo>
                  <a:lnTo>
                    <a:pt x="120253" y="97155"/>
                  </a:lnTo>
                  <a:lnTo>
                    <a:pt x="250746" y="227648"/>
                  </a:lnTo>
                  <a:cubicBezTo>
                    <a:pt x="254556" y="224790"/>
                    <a:pt x="258366" y="220980"/>
                    <a:pt x="261223" y="218123"/>
                  </a:cubicBezTo>
                  <a:cubicBezTo>
                    <a:pt x="312658" y="167640"/>
                    <a:pt x="312658" y="87630"/>
                    <a:pt x="263128" y="371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40"/>
          <p:cNvGrpSpPr/>
          <p:nvPr/>
        </p:nvGrpSpPr>
        <p:grpSpPr>
          <a:xfrm>
            <a:off x="1644904" y="1637920"/>
            <a:ext cx="301203" cy="301203"/>
            <a:chOff x="3293633" y="3741845"/>
            <a:chExt cx="457200" cy="457200"/>
          </a:xfrm>
        </p:grpSpPr>
        <p:sp>
          <p:nvSpPr>
            <p:cNvPr id="583" name="Google Shape;583;p40"/>
            <p:cNvSpPr/>
            <p:nvPr/>
          </p:nvSpPr>
          <p:spPr>
            <a:xfrm>
              <a:off x="3382215" y="3834237"/>
              <a:ext cx="278368" cy="279320"/>
            </a:xfrm>
            <a:custGeom>
              <a:avLst/>
              <a:gdLst/>
              <a:ahLst/>
              <a:cxnLst/>
              <a:rect l="l" t="t" r="r" b="b"/>
              <a:pathLst>
                <a:path w="278368" h="279320" extrusionOk="0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3293633" y="374184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1644977" y="3957595"/>
            <a:ext cx="300965" cy="301674"/>
            <a:chOff x="2230370" y="3631002"/>
            <a:chExt cx="456838" cy="457914"/>
          </a:xfrm>
        </p:grpSpPr>
        <p:sp>
          <p:nvSpPr>
            <p:cNvPr id="586" name="Google Shape;586;p40"/>
            <p:cNvSpPr/>
            <p:nvPr/>
          </p:nvSpPr>
          <p:spPr>
            <a:xfrm>
              <a:off x="2325259" y="3631002"/>
              <a:ext cx="152400" cy="209311"/>
            </a:xfrm>
            <a:custGeom>
              <a:avLst/>
              <a:gdLst/>
              <a:ahLst/>
              <a:cxnLst/>
              <a:rect l="l" t="t" r="r" b="b"/>
              <a:pathLst>
                <a:path w="152400" h="209311" extrusionOk="0">
                  <a:moveTo>
                    <a:pt x="76200" y="209312"/>
                  </a:moveTo>
                  <a:cubicBezTo>
                    <a:pt x="118110" y="209312"/>
                    <a:pt x="152400" y="175022"/>
                    <a:pt x="152400" y="133112"/>
                  </a:cubicBezTo>
                  <a:cubicBezTo>
                    <a:pt x="152400" y="95012"/>
                    <a:pt x="89535" y="15002"/>
                    <a:pt x="78105" y="714"/>
                  </a:cubicBezTo>
                  <a:cubicBezTo>
                    <a:pt x="77153" y="-238"/>
                    <a:pt x="75248" y="-238"/>
                    <a:pt x="74295" y="714"/>
                  </a:cubicBezTo>
                  <a:cubicBezTo>
                    <a:pt x="62865" y="15002"/>
                    <a:pt x="0" y="95012"/>
                    <a:pt x="0" y="133112"/>
                  </a:cubicBezTo>
                  <a:cubicBezTo>
                    <a:pt x="0" y="175022"/>
                    <a:pt x="34290" y="209312"/>
                    <a:pt x="76200" y="2093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230370" y="3869223"/>
              <a:ext cx="456838" cy="219693"/>
            </a:xfrm>
            <a:custGeom>
              <a:avLst/>
              <a:gdLst/>
              <a:ahLst/>
              <a:cxnLst/>
              <a:rect l="l" t="t" r="r" b="b"/>
              <a:pathLst>
                <a:path w="456838" h="219693" extrusionOk="0">
                  <a:moveTo>
                    <a:pt x="371113" y="37766"/>
                  </a:moveTo>
                  <a:lnTo>
                    <a:pt x="361588" y="37766"/>
                  </a:lnTo>
                  <a:lnTo>
                    <a:pt x="242526" y="37766"/>
                  </a:lnTo>
                  <a:cubicBezTo>
                    <a:pt x="233001" y="37766"/>
                    <a:pt x="225381" y="41576"/>
                    <a:pt x="218713" y="47291"/>
                  </a:cubicBezTo>
                  <a:cubicBezTo>
                    <a:pt x="212998" y="53006"/>
                    <a:pt x="209188" y="61578"/>
                    <a:pt x="209188" y="71103"/>
                  </a:cubicBezTo>
                  <a:cubicBezTo>
                    <a:pt x="209188" y="89201"/>
                    <a:pt x="224428" y="104441"/>
                    <a:pt x="242526" y="104441"/>
                  </a:cubicBezTo>
                  <a:lnTo>
                    <a:pt x="278721" y="104441"/>
                  </a:lnTo>
                  <a:lnTo>
                    <a:pt x="294913" y="104441"/>
                  </a:lnTo>
                  <a:cubicBezTo>
                    <a:pt x="300628" y="104441"/>
                    <a:pt x="305391" y="106346"/>
                    <a:pt x="308248" y="110156"/>
                  </a:cubicBezTo>
                  <a:cubicBezTo>
                    <a:pt x="312058" y="113966"/>
                    <a:pt x="313963" y="118728"/>
                    <a:pt x="313963" y="123491"/>
                  </a:cubicBezTo>
                  <a:cubicBezTo>
                    <a:pt x="313963" y="133968"/>
                    <a:pt x="305391" y="142541"/>
                    <a:pt x="294913" y="142541"/>
                  </a:cubicBezTo>
                  <a:lnTo>
                    <a:pt x="276816" y="142541"/>
                  </a:lnTo>
                  <a:lnTo>
                    <a:pt x="209188" y="142541"/>
                  </a:lnTo>
                  <a:cubicBezTo>
                    <a:pt x="204426" y="142541"/>
                    <a:pt x="197758" y="140636"/>
                    <a:pt x="193948" y="136826"/>
                  </a:cubicBezTo>
                  <a:lnTo>
                    <a:pt x="64408" y="11096"/>
                  </a:lnTo>
                  <a:cubicBezTo>
                    <a:pt x="48216" y="-4144"/>
                    <a:pt x="22498" y="-4144"/>
                    <a:pt x="8211" y="13953"/>
                  </a:cubicBezTo>
                  <a:cubicBezTo>
                    <a:pt x="-4172" y="29193"/>
                    <a:pt x="-2267" y="52053"/>
                    <a:pt x="12021" y="66341"/>
                  </a:cubicBezTo>
                  <a:lnTo>
                    <a:pt x="156801" y="208263"/>
                  </a:lnTo>
                  <a:cubicBezTo>
                    <a:pt x="164421" y="215883"/>
                    <a:pt x="173946" y="219693"/>
                    <a:pt x="183471" y="219693"/>
                  </a:cubicBezTo>
                  <a:lnTo>
                    <a:pt x="304438" y="219693"/>
                  </a:lnTo>
                  <a:lnTo>
                    <a:pt x="361588" y="219693"/>
                  </a:lnTo>
                  <a:lnTo>
                    <a:pt x="371113" y="219693"/>
                  </a:lnTo>
                  <a:cubicBezTo>
                    <a:pt x="418738" y="219693"/>
                    <a:pt x="456838" y="181593"/>
                    <a:pt x="456838" y="133968"/>
                  </a:cubicBezTo>
                  <a:lnTo>
                    <a:pt x="456838" y="124443"/>
                  </a:lnTo>
                  <a:cubicBezTo>
                    <a:pt x="456838" y="75866"/>
                    <a:pt x="418738" y="37766"/>
                    <a:pt x="371113" y="37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8" name="Google Shape;588;p40"/>
          <p:cNvGrpSpPr/>
          <p:nvPr/>
        </p:nvGrpSpPr>
        <p:grpSpPr>
          <a:xfrm>
            <a:off x="1644825" y="4638691"/>
            <a:ext cx="301203" cy="200802"/>
            <a:chOff x="1473988" y="4609025"/>
            <a:chExt cx="457199" cy="304800"/>
          </a:xfrm>
        </p:grpSpPr>
        <p:sp>
          <p:nvSpPr>
            <p:cNvPr id="589" name="Google Shape;589;p40"/>
            <p:cNvSpPr/>
            <p:nvPr/>
          </p:nvSpPr>
          <p:spPr>
            <a:xfrm>
              <a:off x="1791170" y="4751900"/>
              <a:ext cx="140017" cy="114300"/>
            </a:xfrm>
            <a:custGeom>
              <a:avLst/>
              <a:gdLst/>
              <a:ahLst/>
              <a:cxnLst/>
              <a:rect l="l" t="t" r="r" b="b"/>
              <a:pathLst>
                <a:path w="140017" h="114300" extrusionOk="0">
                  <a:moveTo>
                    <a:pt x="54293" y="0"/>
                  </a:moveTo>
                  <a:lnTo>
                    <a:pt x="35243" y="0"/>
                  </a:lnTo>
                  <a:cubicBezTo>
                    <a:pt x="22860" y="0"/>
                    <a:pt x="11430" y="2858"/>
                    <a:pt x="0" y="7620"/>
                  </a:cubicBezTo>
                  <a:cubicBezTo>
                    <a:pt x="33338" y="31432"/>
                    <a:pt x="54293" y="70485"/>
                    <a:pt x="54293" y="114300"/>
                  </a:cubicBezTo>
                  <a:lnTo>
                    <a:pt x="140018" y="114300"/>
                  </a:lnTo>
                  <a:lnTo>
                    <a:pt x="140018" y="85725"/>
                  </a:lnTo>
                  <a:cubicBezTo>
                    <a:pt x="140018" y="38100"/>
                    <a:pt x="101918" y="0"/>
                    <a:pt x="54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473988" y="4751900"/>
              <a:ext cx="140017" cy="114300"/>
            </a:xfrm>
            <a:custGeom>
              <a:avLst/>
              <a:gdLst/>
              <a:ahLst/>
              <a:cxnLst/>
              <a:rect l="l" t="t" r="r" b="b"/>
              <a:pathLst>
                <a:path w="140017" h="114300" extrusionOk="0">
                  <a:moveTo>
                    <a:pt x="140018" y="7620"/>
                  </a:moveTo>
                  <a:cubicBezTo>
                    <a:pt x="128588" y="2858"/>
                    <a:pt x="117158" y="0"/>
                    <a:pt x="104775" y="0"/>
                  </a:cubicBezTo>
                  <a:lnTo>
                    <a:pt x="85725" y="0"/>
                  </a:lnTo>
                  <a:cubicBezTo>
                    <a:pt x="38100" y="0"/>
                    <a:pt x="0" y="38100"/>
                    <a:pt x="0" y="85725"/>
                  </a:cubicBezTo>
                  <a:lnTo>
                    <a:pt x="0" y="114300"/>
                  </a:lnTo>
                  <a:lnTo>
                    <a:pt x="85725" y="114300"/>
                  </a:lnTo>
                  <a:cubicBezTo>
                    <a:pt x="85725" y="70485"/>
                    <a:pt x="106680" y="31432"/>
                    <a:pt x="140018" y="7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588288" y="4761425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 extrusionOk="0">
                  <a:moveTo>
                    <a:pt x="123825" y="0"/>
                  </a:moveTo>
                  <a:lnTo>
                    <a:pt x="104775" y="0"/>
                  </a:lnTo>
                  <a:cubicBezTo>
                    <a:pt x="46672" y="0"/>
                    <a:pt x="0" y="46672"/>
                    <a:pt x="0" y="104775"/>
                  </a:cubicBezTo>
                  <a:lnTo>
                    <a:pt x="0" y="152400"/>
                  </a:lnTo>
                  <a:lnTo>
                    <a:pt x="228600" y="152400"/>
                  </a:lnTo>
                  <a:lnTo>
                    <a:pt x="228600" y="104775"/>
                  </a:lnTo>
                  <a:cubicBezTo>
                    <a:pt x="228600" y="46672"/>
                    <a:pt x="181928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635913" y="46090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521613" y="46376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788313" y="46376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3402832" y="2797796"/>
            <a:ext cx="175702" cy="301203"/>
            <a:chOff x="5189282" y="2120817"/>
            <a:chExt cx="266700" cy="457200"/>
          </a:xfrm>
        </p:grpSpPr>
        <p:sp>
          <p:nvSpPr>
            <p:cNvPr id="596" name="Google Shape;596;p40"/>
            <p:cNvSpPr/>
            <p:nvPr/>
          </p:nvSpPr>
          <p:spPr>
            <a:xfrm>
              <a:off x="5189282" y="2216067"/>
              <a:ext cx="266700" cy="361950"/>
            </a:xfrm>
            <a:custGeom>
              <a:avLst/>
              <a:gdLst/>
              <a:ahLst/>
              <a:cxnLst/>
              <a:rect l="l" t="t" r="r" b="b"/>
              <a:pathLst>
                <a:path w="266700" h="361950" extrusionOk="0">
                  <a:moveTo>
                    <a:pt x="209550" y="76200"/>
                  </a:moveTo>
                  <a:lnTo>
                    <a:pt x="209550" y="76200"/>
                  </a:lnTo>
                  <a:lnTo>
                    <a:pt x="199073" y="12383"/>
                  </a:lnTo>
                  <a:cubicBezTo>
                    <a:pt x="198120" y="4763"/>
                    <a:pt x="193358" y="0"/>
                    <a:pt x="186690" y="0"/>
                  </a:cubicBezTo>
                  <a:lnTo>
                    <a:pt x="123825" y="0"/>
                  </a:lnTo>
                  <a:cubicBezTo>
                    <a:pt x="123825" y="0"/>
                    <a:pt x="123825" y="0"/>
                    <a:pt x="123825" y="0"/>
                  </a:cubicBezTo>
                  <a:cubicBezTo>
                    <a:pt x="123825" y="0"/>
                    <a:pt x="123825" y="0"/>
                    <a:pt x="123825" y="0"/>
                  </a:cubicBezTo>
                  <a:lnTo>
                    <a:pt x="121920" y="0"/>
                  </a:lnTo>
                  <a:cubicBezTo>
                    <a:pt x="121920" y="0"/>
                    <a:pt x="120968" y="0"/>
                    <a:pt x="120968" y="0"/>
                  </a:cubicBezTo>
                  <a:cubicBezTo>
                    <a:pt x="120968" y="0"/>
                    <a:pt x="120968" y="0"/>
                    <a:pt x="120968" y="0"/>
                  </a:cubicBezTo>
                  <a:cubicBezTo>
                    <a:pt x="54293" y="953"/>
                    <a:pt x="0" y="56197"/>
                    <a:pt x="0" y="123825"/>
                  </a:cubicBezTo>
                  <a:cubicBezTo>
                    <a:pt x="0" y="134303"/>
                    <a:pt x="8573" y="142875"/>
                    <a:pt x="19050" y="142875"/>
                  </a:cubicBezTo>
                  <a:cubicBezTo>
                    <a:pt x="29528" y="142875"/>
                    <a:pt x="38100" y="134303"/>
                    <a:pt x="38100" y="123825"/>
                  </a:cubicBezTo>
                  <a:cubicBezTo>
                    <a:pt x="38100" y="83820"/>
                    <a:pt x="67628" y="47625"/>
                    <a:pt x="104775" y="38100"/>
                  </a:cubicBezTo>
                  <a:lnTo>
                    <a:pt x="57150" y="230505"/>
                  </a:lnTo>
                  <a:cubicBezTo>
                    <a:pt x="56198" y="239077"/>
                    <a:pt x="60960" y="247650"/>
                    <a:pt x="68580" y="247650"/>
                  </a:cubicBezTo>
                  <a:lnTo>
                    <a:pt x="104775" y="247650"/>
                  </a:lnTo>
                  <a:lnTo>
                    <a:pt x="104775" y="342900"/>
                  </a:lnTo>
                  <a:cubicBezTo>
                    <a:pt x="104775" y="353378"/>
                    <a:pt x="113348" y="361950"/>
                    <a:pt x="123825" y="361950"/>
                  </a:cubicBezTo>
                  <a:cubicBezTo>
                    <a:pt x="134303" y="361950"/>
                    <a:pt x="142875" y="353378"/>
                    <a:pt x="142875" y="342900"/>
                  </a:cubicBezTo>
                  <a:lnTo>
                    <a:pt x="142875" y="247650"/>
                  </a:lnTo>
                  <a:lnTo>
                    <a:pt x="161925" y="247650"/>
                  </a:lnTo>
                  <a:lnTo>
                    <a:pt x="161925" y="342900"/>
                  </a:lnTo>
                  <a:cubicBezTo>
                    <a:pt x="161925" y="353378"/>
                    <a:pt x="170498" y="361950"/>
                    <a:pt x="180975" y="361950"/>
                  </a:cubicBezTo>
                  <a:cubicBezTo>
                    <a:pt x="191453" y="361950"/>
                    <a:pt x="200025" y="353378"/>
                    <a:pt x="200025" y="342900"/>
                  </a:cubicBezTo>
                  <a:lnTo>
                    <a:pt x="200025" y="236220"/>
                  </a:lnTo>
                  <a:cubicBezTo>
                    <a:pt x="207645" y="229552"/>
                    <a:pt x="214313" y="219075"/>
                    <a:pt x="217170" y="207645"/>
                  </a:cubicBezTo>
                  <a:cubicBezTo>
                    <a:pt x="245745" y="200025"/>
                    <a:pt x="266700" y="174308"/>
                    <a:pt x="266700" y="142875"/>
                  </a:cubicBezTo>
                  <a:cubicBezTo>
                    <a:pt x="266700" y="108585"/>
                    <a:pt x="241935" y="80963"/>
                    <a:pt x="209550" y="76200"/>
                  </a:cubicBezTo>
                  <a:close/>
                  <a:moveTo>
                    <a:pt x="232410" y="150495"/>
                  </a:moveTo>
                  <a:lnTo>
                    <a:pt x="229553" y="153353"/>
                  </a:lnTo>
                  <a:lnTo>
                    <a:pt x="217170" y="166688"/>
                  </a:lnTo>
                  <a:lnTo>
                    <a:pt x="205740" y="179070"/>
                  </a:lnTo>
                  <a:cubicBezTo>
                    <a:pt x="203835" y="180023"/>
                    <a:pt x="201930" y="180975"/>
                    <a:pt x="200025" y="180975"/>
                  </a:cubicBezTo>
                  <a:cubicBezTo>
                    <a:pt x="198120" y="180975"/>
                    <a:pt x="196215" y="180023"/>
                    <a:pt x="195263" y="179070"/>
                  </a:cubicBezTo>
                  <a:lnTo>
                    <a:pt x="180975" y="164783"/>
                  </a:lnTo>
                  <a:lnTo>
                    <a:pt x="170498" y="153353"/>
                  </a:lnTo>
                  <a:lnTo>
                    <a:pt x="167640" y="150495"/>
                  </a:lnTo>
                  <a:cubicBezTo>
                    <a:pt x="159068" y="141923"/>
                    <a:pt x="160020" y="127635"/>
                    <a:pt x="167640" y="119063"/>
                  </a:cubicBezTo>
                  <a:cubicBezTo>
                    <a:pt x="176213" y="111443"/>
                    <a:pt x="189548" y="111443"/>
                    <a:pt x="197168" y="120015"/>
                  </a:cubicBezTo>
                  <a:lnTo>
                    <a:pt x="199073" y="121920"/>
                  </a:lnTo>
                  <a:lnTo>
                    <a:pt x="200978" y="120015"/>
                  </a:lnTo>
                  <a:cubicBezTo>
                    <a:pt x="203835" y="117157"/>
                    <a:pt x="206693" y="115253"/>
                    <a:pt x="209550" y="114300"/>
                  </a:cubicBezTo>
                  <a:cubicBezTo>
                    <a:pt x="217170" y="111443"/>
                    <a:pt x="224790" y="113348"/>
                    <a:pt x="230505" y="119063"/>
                  </a:cubicBezTo>
                  <a:cubicBezTo>
                    <a:pt x="240030" y="128588"/>
                    <a:pt x="240030" y="141923"/>
                    <a:pt x="232410" y="1504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313107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8" name="Google Shape;598;p40"/>
          <p:cNvSpPr/>
          <p:nvPr/>
        </p:nvSpPr>
        <p:spPr>
          <a:xfrm>
            <a:off x="3340249" y="2217498"/>
            <a:ext cx="300973" cy="301752"/>
          </a:xfrm>
          <a:custGeom>
            <a:avLst/>
            <a:gdLst/>
            <a:ahLst/>
            <a:cxnLst/>
            <a:rect l="l" t="t" r="r" b="b"/>
            <a:pathLst>
              <a:path w="456019" h="457200" extrusionOk="0">
                <a:moveTo>
                  <a:pt x="436966" y="457200"/>
                </a:moveTo>
                <a:lnTo>
                  <a:pt x="153584" y="457200"/>
                </a:lnTo>
                <a:cubicBezTo>
                  <a:pt x="143063" y="457200"/>
                  <a:pt x="134534" y="448671"/>
                  <a:pt x="134534" y="438150"/>
                </a:cubicBezTo>
                <a:cubicBezTo>
                  <a:pt x="134534" y="434806"/>
                  <a:pt x="135414" y="431521"/>
                  <a:pt x="137086" y="428625"/>
                </a:cubicBezTo>
                <a:lnTo>
                  <a:pt x="257175" y="220624"/>
                </a:lnTo>
                <a:lnTo>
                  <a:pt x="257175" y="209550"/>
                </a:lnTo>
                <a:lnTo>
                  <a:pt x="285750" y="209550"/>
                </a:lnTo>
                <a:cubicBezTo>
                  <a:pt x="291011" y="209550"/>
                  <a:pt x="295275" y="205286"/>
                  <a:pt x="295275" y="200025"/>
                </a:cubicBezTo>
                <a:cubicBezTo>
                  <a:pt x="295275" y="194764"/>
                  <a:pt x="291011" y="190500"/>
                  <a:pt x="285750" y="190500"/>
                </a:cubicBezTo>
                <a:lnTo>
                  <a:pt x="257175" y="190500"/>
                </a:lnTo>
                <a:lnTo>
                  <a:pt x="257175" y="161925"/>
                </a:lnTo>
                <a:lnTo>
                  <a:pt x="285750" y="161925"/>
                </a:lnTo>
                <a:cubicBezTo>
                  <a:pt x="291011" y="161925"/>
                  <a:pt x="295275" y="157661"/>
                  <a:pt x="295275" y="152400"/>
                </a:cubicBezTo>
                <a:cubicBezTo>
                  <a:pt x="295275" y="147139"/>
                  <a:pt x="291011" y="142875"/>
                  <a:pt x="285750" y="142875"/>
                </a:cubicBezTo>
                <a:lnTo>
                  <a:pt x="257175" y="142875"/>
                </a:lnTo>
                <a:lnTo>
                  <a:pt x="257175" y="114300"/>
                </a:lnTo>
                <a:lnTo>
                  <a:pt x="285750" y="114300"/>
                </a:lnTo>
                <a:cubicBezTo>
                  <a:pt x="291011" y="114300"/>
                  <a:pt x="295275" y="110036"/>
                  <a:pt x="295275" y="104775"/>
                </a:cubicBezTo>
                <a:cubicBezTo>
                  <a:pt x="295275" y="99514"/>
                  <a:pt x="291011" y="95250"/>
                  <a:pt x="285750" y="95250"/>
                </a:cubicBezTo>
                <a:lnTo>
                  <a:pt x="257175" y="95250"/>
                </a:lnTo>
                <a:lnTo>
                  <a:pt x="257175" y="76200"/>
                </a:lnTo>
                <a:lnTo>
                  <a:pt x="239520" y="58545"/>
                </a:lnTo>
                <a:cubicBezTo>
                  <a:pt x="238628" y="57652"/>
                  <a:pt x="238126" y="56441"/>
                  <a:pt x="238125" y="55178"/>
                </a:cubicBezTo>
                <a:lnTo>
                  <a:pt x="238125" y="42863"/>
                </a:lnTo>
                <a:cubicBezTo>
                  <a:pt x="238124" y="40233"/>
                  <a:pt x="240256" y="38101"/>
                  <a:pt x="242885" y="38100"/>
                </a:cubicBezTo>
                <a:cubicBezTo>
                  <a:pt x="242886" y="38100"/>
                  <a:pt x="242887" y="38100"/>
                  <a:pt x="242888" y="38100"/>
                </a:cubicBezTo>
                <a:lnTo>
                  <a:pt x="347663" y="38100"/>
                </a:lnTo>
                <a:cubicBezTo>
                  <a:pt x="350292" y="38099"/>
                  <a:pt x="352424" y="40230"/>
                  <a:pt x="352425" y="42860"/>
                </a:cubicBezTo>
                <a:cubicBezTo>
                  <a:pt x="352425" y="42861"/>
                  <a:pt x="352425" y="42862"/>
                  <a:pt x="352425" y="42863"/>
                </a:cubicBezTo>
                <a:lnTo>
                  <a:pt x="352425" y="55178"/>
                </a:lnTo>
                <a:cubicBezTo>
                  <a:pt x="352424" y="56441"/>
                  <a:pt x="351922" y="57652"/>
                  <a:pt x="351030" y="58546"/>
                </a:cubicBezTo>
                <a:lnTo>
                  <a:pt x="333375" y="76200"/>
                </a:lnTo>
                <a:lnTo>
                  <a:pt x="333375" y="220624"/>
                </a:lnTo>
                <a:lnTo>
                  <a:pt x="453464" y="428625"/>
                </a:lnTo>
                <a:cubicBezTo>
                  <a:pt x="458725" y="437737"/>
                  <a:pt x="455603" y="449388"/>
                  <a:pt x="446491" y="454648"/>
                </a:cubicBezTo>
                <a:cubicBezTo>
                  <a:pt x="443595" y="456320"/>
                  <a:pt x="440310" y="457200"/>
                  <a:pt x="436966" y="457200"/>
                </a:cubicBezTo>
                <a:close/>
                <a:moveTo>
                  <a:pt x="109538" y="0"/>
                </a:moveTo>
                <a:lnTo>
                  <a:pt x="4763" y="0"/>
                </a:lnTo>
                <a:cubicBezTo>
                  <a:pt x="2133" y="-1"/>
                  <a:pt x="1" y="2130"/>
                  <a:pt x="0" y="4760"/>
                </a:cubicBezTo>
                <a:cubicBezTo>
                  <a:pt x="0" y="4761"/>
                  <a:pt x="0" y="4762"/>
                  <a:pt x="0" y="4763"/>
                </a:cubicBezTo>
                <a:lnTo>
                  <a:pt x="0" y="17078"/>
                </a:lnTo>
                <a:cubicBezTo>
                  <a:pt x="1" y="18341"/>
                  <a:pt x="502" y="19552"/>
                  <a:pt x="1395" y="20446"/>
                </a:cubicBezTo>
                <a:lnTo>
                  <a:pt x="19050" y="38100"/>
                </a:lnTo>
                <a:lnTo>
                  <a:pt x="19050" y="57150"/>
                </a:lnTo>
                <a:lnTo>
                  <a:pt x="47625" y="57150"/>
                </a:lnTo>
                <a:cubicBezTo>
                  <a:pt x="52885" y="57150"/>
                  <a:pt x="57150" y="61415"/>
                  <a:pt x="57150" y="66675"/>
                </a:cubicBezTo>
                <a:cubicBezTo>
                  <a:pt x="57150" y="71935"/>
                  <a:pt x="52885" y="76200"/>
                  <a:pt x="47625" y="76200"/>
                </a:cubicBezTo>
                <a:lnTo>
                  <a:pt x="19050" y="76200"/>
                </a:lnTo>
                <a:lnTo>
                  <a:pt x="19050" y="104775"/>
                </a:lnTo>
                <a:lnTo>
                  <a:pt x="47625" y="104775"/>
                </a:lnTo>
                <a:cubicBezTo>
                  <a:pt x="52885" y="104775"/>
                  <a:pt x="57150" y="109039"/>
                  <a:pt x="57150" y="114300"/>
                </a:cubicBezTo>
                <a:cubicBezTo>
                  <a:pt x="57150" y="119561"/>
                  <a:pt x="52885" y="123825"/>
                  <a:pt x="47625" y="123825"/>
                </a:cubicBezTo>
                <a:lnTo>
                  <a:pt x="19050" y="123825"/>
                </a:lnTo>
                <a:lnTo>
                  <a:pt x="19050" y="152400"/>
                </a:lnTo>
                <a:lnTo>
                  <a:pt x="47625" y="152400"/>
                </a:lnTo>
                <a:cubicBezTo>
                  <a:pt x="52885" y="152400"/>
                  <a:pt x="57150" y="156664"/>
                  <a:pt x="57150" y="161925"/>
                </a:cubicBezTo>
                <a:cubicBezTo>
                  <a:pt x="57150" y="167186"/>
                  <a:pt x="52885" y="171450"/>
                  <a:pt x="47625" y="171450"/>
                </a:cubicBezTo>
                <a:lnTo>
                  <a:pt x="19050" y="171450"/>
                </a:lnTo>
                <a:lnTo>
                  <a:pt x="19050" y="200025"/>
                </a:lnTo>
                <a:lnTo>
                  <a:pt x="47625" y="200025"/>
                </a:lnTo>
                <a:cubicBezTo>
                  <a:pt x="52885" y="200025"/>
                  <a:pt x="57150" y="204289"/>
                  <a:pt x="57150" y="209550"/>
                </a:cubicBezTo>
                <a:cubicBezTo>
                  <a:pt x="57150" y="214811"/>
                  <a:pt x="52885" y="219075"/>
                  <a:pt x="47625" y="219075"/>
                </a:cubicBezTo>
                <a:lnTo>
                  <a:pt x="19050" y="219075"/>
                </a:lnTo>
                <a:lnTo>
                  <a:pt x="19050" y="247650"/>
                </a:lnTo>
                <a:lnTo>
                  <a:pt x="47625" y="247650"/>
                </a:lnTo>
                <a:cubicBezTo>
                  <a:pt x="52885" y="247650"/>
                  <a:pt x="57150" y="251914"/>
                  <a:pt x="57150" y="257175"/>
                </a:cubicBezTo>
                <a:cubicBezTo>
                  <a:pt x="57150" y="262436"/>
                  <a:pt x="52885" y="266700"/>
                  <a:pt x="47625" y="266700"/>
                </a:cubicBezTo>
                <a:lnTo>
                  <a:pt x="19050" y="266700"/>
                </a:lnTo>
                <a:lnTo>
                  <a:pt x="19050" y="295275"/>
                </a:lnTo>
                <a:lnTo>
                  <a:pt x="47625" y="295275"/>
                </a:lnTo>
                <a:cubicBezTo>
                  <a:pt x="52885" y="295275"/>
                  <a:pt x="57150" y="299539"/>
                  <a:pt x="57150" y="304800"/>
                </a:cubicBezTo>
                <a:cubicBezTo>
                  <a:pt x="57150" y="310061"/>
                  <a:pt x="52885" y="314325"/>
                  <a:pt x="47625" y="314325"/>
                </a:cubicBezTo>
                <a:lnTo>
                  <a:pt x="19050" y="314325"/>
                </a:lnTo>
                <a:lnTo>
                  <a:pt x="19050" y="342900"/>
                </a:lnTo>
                <a:cubicBezTo>
                  <a:pt x="19050" y="363942"/>
                  <a:pt x="36108" y="381000"/>
                  <a:pt x="57150" y="381000"/>
                </a:cubicBezTo>
                <a:cubicBezTo>
                  <a:pt x="78192" y="381000"/>
                  <a:pt x="95250" y="363942"/>
                  <a:pt x="95250" y="342900"/>
                </a:cubicBezTo>
                <a:lnTo>
                  <a:pt x="95250" y="38100"/>
                </a:lnTo>
                <a:lnTo>
                  <a:pt x="112905" y="20445"/>
                </a:lnTo>
                <a:cubicBezTo>
                  <a:pt x="113797" y="19552"/>
                  <a:pt x="114299" y="18341"/>
                  <a:pt x="114300" y="17078"/>
                </a:cubicBezTo>
                <a:lnTo>
                  <a:pt x="114300" y="4763"/>
                </a:lnTo>
                <a:cubicBezTo>
                  <a:pt x="114301" y="2133"/>
                  <a:pt x="112169" y="1"/>
                  <a:pt x="109540" y="0"/>
                </a:cubicBezTo>
                <a:cubicBezTo>
                  <a:pt x="109539" y="0"/>
                  <a:pt x="109538" y="0"/>
                  <a:pt x="109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9" name="Google Shape;599;p40"/>
          <p:cNvGrpSpPr/>
          <p:nvPr/>
        </p:nvGrpSpPr>
        <p:grpSpPr>
          <a:xfrm>
            <a:off x="3339926" y="3377217"/>
            <a:ext cx="301517" cy="301831"/>
            <a:chOff x="5125608" y="2966278"/>
            <a:chExt cx="457676" cy="458152"/>
          </a:xfrm>
        </p:grpSpPr>
        <p:sp>
          <p:nvSpPr>
            <p:cNvPr id="600" name="Google Shape;600;p40"/>
            <p:cNvSpPr/>
            <p:nvPr/>
          </p:nvSpPr>
          <p:spPr>
            <a:xfrm>
              <a:off x="5192521" y="3091055"/>
              <a:ext cx="323373" cy="208597"/>
            </a:xfrm>
            <a:custGeom>
              <a:avLst/>
              <a:gdLst/>
              <a:ahLst/>
              <a:cxnLst/>
              <a:rect l="l" t="t" r="r" b="b"/>
              <a:pathLst>
                <a:path w="323373" h="208597" extrusionOk="0">
                  <a:moveTo>
                    <a:pt x="319802" y="118110"/>
                  </a:moveTo>
                  <a:cubicBezTo>
                    <a:pt x="324564" y="109538"/>
                    <a:pt x="324564" y="99060"/>
                    <a:pt x="319802" y="90488"/>
                  </a:cubicBezTo>
                  <a:cubicBezTo>
                    <a:pt x="286464" y="33338"/>
                    <a:pt x="226457" y="0"/>
                    <a:pt x="161687" y="0"/>
                  </a:cubicBezTo>
                  <a:cubicBezTo>
                    <a:pt x="96917" y="0"/>
                    <a:pt x="36909" y="34290"/>
                    <a:pt x="3572" y="90488"/>
                  </a:cubicBezTo>
                  <a:cubicBezTo>
                    <a:pt x="-1191" y="99060"/>
                    <a:pt x="-1191" y="109538"/>
                    <a:pt x="3572" y="118110"/>
                  </a:cubicBezTo>
                  <a:cubicBezTo>
                    <a:pt x="36909" y="175260"/>
                    <a:pt x="96917" y="208598"/>
                    <a:pt x="161687" y="208598"/>
                  </a:cubicBezTo>
                  <a:cubicBezTo>
                    <a:pt x="226457" y="208598"/>
                    <a:pt x="286464" y="174308"/>
                    <a:pt x="319802" y="118110"/>
                  </a:cubicBezTo>
                  <a:close/>
                  <a:moveTo>
                    <a:pt x="161687" y="160973"/>
                  </a:moveTo>
                  <a:cubicBezTo>
                    <a:pt x="130254" y="160973"/>
                    <a:pt x="104537" y="135255"/>
                    <a:pt x="104537" y="103823"/>
                  </a:cubicBezTo>
                  <a:cubicBezTo>
                    <a:pt x="104537" y="72390"/>
                    <a:pt x="130254" y="46672"/>
                    <a:pt x="161687" y="46672"/>
                  </a:cubicBezTo>
                  <a:cubicBezTo>
                    <a:pt x="193119" y="46672"/>
                    <a:pt x="218837" y="72390"/>
                    <a:pt x="218837" y="103823"/>
                  </a:cubicBezTo>
                  <a:cubicBezTo>
                    <a:pt x="218837" y="135255"/>
                    <a:pt x="193119" y="160973"/>
                    <a:pt x="161687" y="160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5458983" y="2966278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14288" y="123825"/>
                  </a:moveTo>
                  <a:lnTo>
                    <a:pt x="109538" y="123825"/>
                  </a:lnTo>
                  <a:cubicBezTo>
                    <a:pt x="117157" y="123825"/>
                    <a:pt x="123825" y="117158"/>
                    <a:pt x="123825" y="109538"/>
                  </a:cubicBezTo>
                  <a:cubicBezTo>
                    <a:pt x="123825" y="101918"/>
                    <a:pt x="117157" y="95250"/>
                    <a:pt x="109538" y="95250"/>
                  </a:cubicBezTo>
                  <a:lnTo>
                    <a:pt x="48577" y="95250"/>
                  </a:lnTo>
                  <a:lnTo>
                    <a:pt x="119063" y="24765"/>
                  </a:lnTo>
                  <a:cubicBezTo>
                    <a:pt x="124777" y="19050"/>
                    <a:pt x="124777" y="10478"/>
                    <a:pt x="119063" y="4763"/>
                  </a:cubicBezTo>
                  <a:cubicBezTo>
                    <a:pt x="113348" y="-953"/>
                    <a:pt x="104775" y="-953"/>
                    <a:pt x="99060" y="4763"/>
                  </a:cubicBezTo>
                  <a:lnTo>
                    <a:pt x="28575" y="75248"/>
                  </a:ln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8"/>
                    <a:pt x="6668" y="123825"/>
                    <a:pt x="14288" y="1238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125608" y="2966278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0" y="109538"/>
                  </a:moveTo>
                  <a:cubicBezTo>
                    <a:pt x="0" y="117158"/>
                    <a:pt x="6668" y="123825"/>
                    <a:pt x="14288" y="123825"/>
                  </a:cubicBezTo>
                  <a:lnTo>
                    <a:pt x="109538" y="123825"/>
                  </a:lnTo>
                  <a:cubicBezTo>
                    <a:pt x="117158" y="123825"/>
                    <a:pt x="123825" y="117158"/>
                    <a:pt x="123825" y="109538"/>
                  </a:cubicBezTo>
                  <a:lnTo>
                    <a:pt x="123825" y="14288"/>
                  </a:lnTo>
                  <a:cubicBezTo>
                    <a:pt x="123825" y="6668"/>
                    <a:pt x="117158" y="0"/>
                    <a:pt x="109538" y="0"/>
                  </a:cubicBezTo>
                  <a:cubicBezTo>
                    <a:pt x="101918" y="0"/>
                    <a:pt x="95250" y="6668"/>
                    <a:pt x="95250" y="14288"/>
                  </a:cubicBezTo>
                  <a:lnTo>
                    <a:pt x="95250" y="75248"/>
                  </a:lnTo>
                  <a:lnTo>
                    <a:pt x="24765" y="4763"/>
                  </a:lnTo>
                  <a:cubicBezTo>
                    <a:pt x="19050" y="-953"/>
                    <a:pt x="10478" y="-953"/>
                    <a:pt x="4763" y="4763"/>
                  </a:cubicBezTo>
                  <a:cubicBezTo>
                    <a:pt x="-953" y="10478"/>
                    <a:pt x="-953" y="19050"/>
                    <a:pt x="4763" y="24765"/>
                  </a:cubicBezTo>
                  <a:lnTo>
                    <a:pt x="75248" y="95250"/>
                  </a:lnTo>
                  <a:lnTo>
                    <a:pt x="14288" y="95250"/>
                  </a:lnTo>
                  <a:cubicBezTo>
                    <a:pt x="6668" y="95250"/>
                    <a:pt x="0" y="101918"/>
                    <a:pt x="0" y="1095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458983" y="3299653"/>
              <a:ext cx="124301" cy="123825"/>
            </a:xfrm>
            <a:custGeom>
              <a:avLst/>
              <a:gdLst/>
              <a:ahLst/>
              <a:cxnLst/>
              <a:rect l="l" t="t" r="r" b="b"/>
              <a:pathLst>
                <a:path w="124301" h="123825" extrusionOk="0">
                  <a:moveTo>
                    <a:pt x="123825" y="14288"/>
                  </a:moveTo>
                  <a:cubicBezTo>
                    <a:pt x="123825" y="6668"/>
                    <a:pt x="117157" y="0"/>
                    <a:pt x="109538" y="0"/>
                  </a:cubicBez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7"/>
                    <a:pt x="6668" y="123825"/>
                    <a:pt x="14288" y="123825"/>
                  </a:cubicBezTo>
                  <a:cubicBezTo>
                    <a:pt x="21907" y="123825"/>
                    <a:pt x="28575" y="117157"/>
                    <a:pt x="28575" y="109538"/>
                  </a:cubicBezTo>
                  <a:lnTo>
                    <a:pt x="28575" y="48577"/>
                  </a:lnTo>
                  <a:lnTo>
                    <a:pt x="99060" y="119063"/>
                  </a:lnTo>
                  <a:cubicBezTo>
                    <a:pt x="101918" y="121920"/>
                    <a:pt x="105727" y="122873"/>
                    <a:pt x="109538" y="122873"/>
                  </a:cubicBezTo>
                  <a:cubicBezTo>
                    <a:pt x="113348" y="122873"/>
                    <a:pt x="117157" y="121920"/>
                    <a:pt x="120015" y="119063"/>
                  </a:cubicBezTo>
                  <a:cubicBezTo>
                    <a:pt x="125730" y="113348"/>
                    <a:pt x="125730" y="104775"/>
                    <a:pt x="120015" y="99060"/>
                  </a:cubicBezTo>
                  <a:lnTo>
                    <a:pt x="48577" y="28575"/>
                  </a:lnTo>
                  <a:lnTo>
                    <a:pt x="109538" y="28575"/>
                  </a:lnTo>
                  <a:cubicBezTo>
                    <a:pt x="117157" y="28575"/>
                    <a:pt x="123825" y="21907"/>
                    <a:pt x="123825" y="14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125608" y="3299653"/>
              <a:ext cx="123825" cy="124777"/>
            </a:xfrm>
            <a:custGeom>
              <a:avLst/>
              <a:gdLst/>
              <a:ahLst/>
              <a:cxnLst/>
              <a:rect l="l" t="t" r="r" b="b"/>
              <a:pathLst>
                <a:path w="123825" h="124777" extrusionOk="0">
                  <a:moveTo>
                    <a:pt x="109538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75248" y="28575"/>
                  </a:lnTo>
                  <a:lnTo>
                    <a:pt x="4763" y="99060"/>
                  </a:lnTo>
                  <a:cubicBezTo>
                    <a:pt x="-953" y="104775"/>
                    <a:pt x="-953" y="113348"/>
                    <a:pt x="4763" y="119063"/>
                  </a:cubicBezTo>
                  <a:cubicBezTo>
                    <a:pt x="7620" y="121920"/>
                    <a:pt x="10478" y="123825"/>
                    <a:pt x="14288" y="123825"/>
                  </a:cubicBezTo>
                  <a:cubicBezTo>
                    <a:pt x="18098" y="123825"/>
                    <a:pt x="21908" y="122873"/>
                    <a:pt x="24765" y="120015"/>
                  </a:cubicBezTo>
                  <a:lnTo>
                    <a:pt x="95250" y="49530"/>
                  </a:lnTo>
                  <a:lnTo>
                    <a:pt x="95250" y="110490"/>
                  </a:lnTo>
                  <a:cubicBezTo>
                    <a:pt x="95250" y="118110"/>
                    <a:pt x="101918" y="124777"/>
                    <a:pt x="109538" y="124777"/>
                  </a:cubicBezTo>
                  <a:cubicBezTo>
                    <a:pt x="117158" y="124777"/>
                    <a:pt x="123825" y="118110"/>
                    <a:pt x="123825" y="110490"/>
                  </a:cubicBezTo>
                  <a:lnTo>
                    <a:pt x="123825" y="15240"/>
                  </a:lnTo>
                  <a:cubicBezTo>
                    <a:pt x="123825" y="6668"/>
                    <a:pt x="117158" y="0"/>
                    <a:pt x="109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40"/>
          <p:cNvGrpSpPr/>
          <p:nvPr/>
        </p:nvGrpSpPr>
        <p:grpSpPr>
          <a:xfrm>
            <a:off x="3386060" y="1662872"/>
            <a:ext cx="209169" cy="276103"/>
            <a:chOff x="4276825" y="487236"/>
            <a:chExt cx="317500" cy="419100"/>
          </a:xfrm>
        </p:grpSpPr>
        <p:sp>
          <p:nvSpPr>
            <p:cNvPr id="606" name="Google Shape;606;p40"/>
            <p:cNvSpPr/>
            <p:nvPr/>
          </p:nvSpPr>
          <p:spPr>
            <a:xfrm>
              <a:off x="4276825" y="706311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 extrusionOk="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4342192" y="487236"/>
              <a:ext cx="186764" cy="190500"/>
            </a:xfrm>
            <a:custGeom>
              <a:avLst/>
              <a:gdLst/>
              <a:ahLst/>
              <a:cxnLst/>
              <a:rect l="l" t="t" r="r" b="b"/>
              <a:pathLst>
                <a:path w="186764" h="190500" extrusionOk="0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3390281" y="3958068"/>
            <a:ext cx="200802" cy="301203"/>
            <a:chOff x="5158864" y="3687038"/>
            <a:chExt cx="304800" cy="457200"/>
          </a:xfrm>
        </p:grpSpPr>
        <p:sp>
          <p:nvSpPr>
            <p:cNvPr id="609" name="Google Shape;609;p40"/>
            <p:cNvSpPr/>
            <p:nvPr/>
          </p:nvSpPr>
          <p:spPr>
            <a:xfrm>
              <a:off x="5158864" y="3744188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 extrusionOk="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lnTo>
                    <a:pt x="0" y="228600"/>
                  </a:lnTo>
                  <a:lnTo>
                    <a:pt x="304800" y="228600"/>
                  </a:ln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lose/>
                  <a:moveTo>
                    <a:pt x="209550" y="142875"/>
                  </a:moveTo>
                  <a:lnTo>
                    <a:pt x="180975" y="142875"/>
                  </a:lnTo>
                  <a:lnTo>
                    <a:pt x="180975" y="171450"/>
                  </a:lnTo>
                  <a:cubicBezTo>
                    <a:pt x="180975" y="179070"/>
                    <a:pt x="178118" y="186690"/>
                    <a:pt x="172403" y="191453"/>
                  </a:cubicBezTo>
                  <a:cubicBezTo>
                    <a:pt x="167640" y="197168"/>
                    <a:pt x="160020" y="200025"/>
                    <a:pt x="152400" y="200025"/>
                  </a:cubicBezTo>
                  <a:cubicBezTo>
                    <a:pt x="136208" y="200025"/>
                    <a:pt x="123825" y="187643"/>
                    <a:pt x="123825" y="171450"/>
                  </a:cubicBezTo>
                  <a:lnTo>
                    <a:pt x="123825" y="142875"/>
                  </a:lnTo>
                  <a:lnTo>
                    <a:pt x="95250" y="142875"/>
                  </a:lnTo>
                  <a:cubicBezTo>
                    <a:pt x="87630" y="142875"/>
                    <a:pt x="80010" y="140018"/>
                    <a:pt x="75248" y="134303"/>
                  </a:cubicBezTo>
                  <a:cubicBezTo>
                    <a:pt x="69533" y="129540"/>
                    <a:pt x="66675" y="121920"/>
                    <a:pt x="66675" y="114300"/>
                  </a:cubicBezTo>
                  <a:cubicBezTo>
                    <a:pt x="66675" y="98107"/>
                    <a:pt x="79058" y="85725"/>
                    <a:pt x="95250" y="85725"/>
                  </a:cubicBezTo>
                  <a:lnTo>
                    <a:pt x="123825" y="85725"/>
                  </a:lnTo>
                  <a:lnTo>
                    <a:pt x="123825" y="57150"/>
                  </a:lnTo>
                  <a:cubicBezTo>
                    <a:pt x="123825" y="49530"/>
                    <a:pt x="126683" y="41910"/>
                    <a:pt x="132398" y="37147"/>
                  </a:cubicBezTo>
                  <a:cubicBezTo>
                    <a:pt x="138113" y="32385"/>
                    <a:pt x="144780" y="28575"/>
                    <a:pt x="152400" y="28575"/>
                  </a:cubicBezTo>
                  <a:cubicBezTo>
                    <a:pt x="168593" y="28575"/>
                    <a:pt x="180975" y="40958"/>
                    <a:pt x="180975" y="57150"/>
                  </a:cubicBezTo>
                  <a:lnTo>
                    <a:pt x="180975" y="85725"/>
                  </a:lnTo>
                  <a:lnTo>
                    <a:pt x="209550" y="85725"/>
                  </a:lnTo>
                  <a:cubicBezTo>
                    <a:pt x="217170" y="85725"/>
                    <a:pt x="224790" y="88583"/>
                    <a:pt x="229553" y="94298"/>
                  </a:cubicBezTo>
                  <a:cubicBezTo>
                    <a:pt x="234315" y="100013"/>
                    <a:pt x="238125" y="106680"/>
                    <a:pt x="238125" y="114300"/>
                  </a:cubicBezTo>
                  <a:cubicBezTo>
                    <a:pt x="238125" y="130493"/>
                    <a:pt x="225743" y="142875"/>
                    <a:pt x="209550" y="142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5196964" y="3687038"/>
              <a:ext cx="228600" cy="38100"/>
            </a:xfrm>
            <a:custGeom>
              <a:avLst/>
              <a:gdLst/>
              <a:ahLst/>
              <a:cxnLst/>
              <a:rect l="l" t="t" r="r" b="b"/>
              <a:pathLst>
                <a:path w="228600" h="38100" extrusionOk="0">
                  <a:moveTo>
                    <a:pt x="19050" y="38100"/>
                  </a:moveTo>
                  <a:lnTo>
                    <a:pt x="209550" y="38100"/>
                  </a:lnTo>
                  <a:cubicBezTo>
                    <a:pt x="220028" y="38100"/>
                    <a:pt x="228600" y="29528"/>
                    <a:pt x="228600" y="19050"/>
                  </a:cubicBezTo>
                  <a:cubicBezTo>
                    <a:pt x="228600" y="8573"/>
                    <a:pt x="220028" y="0"/>
                    <a:pt x="209550" y="0"/>
                  </a:cubicBez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5158864" y="3991838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 extrusionOk="0">
                  <a:moveTo>
                    <a:pt x="0" y="152400"/>
                  </a:moveTo>
                  <a:lnTo>
                    <a:pt x="114300" y="152400"/>
                  </a:lnTo>
                  <a:lnTo>
                    <a:pt x="114300" y="57150"/>
                  </a:lnTo>
                  <a:cubicBezTo>
                    <a:pt x="114300" y="46673"/>
                    <a:pt x="122873" y="38100"/>
                    <a:pt x="133350" y="38100"/>
                  </a:cubicBezTo>
                  <a:lnTo>
                    <a:pt x="171450" y="38100"/>
                  </a:lnTo>
                  <a:cubicBezTo>
                    <a:pt x="181928" y="38100"/>
                    <a:pt x="190500" y="46673"/>
                    <a:pt x="190500" y="57150"/>
                  </a:cubicBezTo>
                  <a:lnTo>
                    <a:pt x="19050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40"/>
          <p:cNvSpPr/>
          <p:nvPr/>
        </p:nvSpPr>
        <p:spPr>
          <a:xfrm>
            <a:off x="3358684" y="4563301"/>
            <a:ext cx="264033" cy="276493"/>
          </a:xfrm>
          <a:custGeom>
            <a:avLst/>
            <a:gdLst/>
            <a:ahLst/>
            <a:cxnLst/>
            <a:rect l="l" t="t" r="r" b="b"/>
            <a:pathLst>
              <a:path w="400050" h="418929" extrusionOk="0">
                <a:moveTo>
                  <a:pt x="323850" y="0"/>
                </a:moveTo>
                <a:lnTo>
                  <a:pt x="76200" y="0"/>
                </a:lnTo>
                <a:cubicBezTo>
                  <a:pt x="34290" y="0"/>
                  <a:pt x="0" y="34290"/>
                  <a:pt x="0" y="76200"/>
                </a:cubicBezTo>
                <a:lnTo>
                  <a:pt x="0" y="257175"/>
                </a:lnTo>
                <a:cubicBezTo>
                  <a:pt x="0" y="299085"/>
                  <a:pt x="34290" y="333375"/>
                  <a:pt x="76200" y="333375"/>
                </a:cubicBezTo>
                <a:lnTo>
                  <a:pt x="209550" y="333375"/>
                </a:lnTo>
                <a:lnTo>
                  <a:pt x="293370" y="417195"/>
                </a:lnTo>
                <a:cubicBezTo>
                  <a:pt x="297180" y="421005"/>
                  <a:pt x="304800" y="418148"/>
                  <a:pt x="304800" y="412433"/>
                </a:cubicBezTo>
                <a:lnTo>
                  <a:pt x="304800" y="333375"/>
                </a:lnTo>
                <a:lnTo>
                  <a:pt x="323850" y="333375"/>
                </a:lnTo>
                <a:cubicBezTo>
                  <a:pt x="365760" y="333375"/>
                  <a:pt x="400050" y="299085"/>
                  <a:pt x="400050" y="257175"/>
                </a:cubicBezTo>
                <a:lnTo>
                  <a:pt x="400050" y="76200"/>
                </a:lnTo>
                <a:cubicBezTo>
                  <a:pt x="400050" y="34290"/>
                  <a:pt x="365760" y="0"/>
                  <a:pt x="323850" y="0"/>
                </a:cubicBezTo>
                <a:close/>
                <a:moveTo>
                  <a:pt x="200025" y="266700"/>
                </a:moveTo>
                <a:cubicBezTo>
                  <a:pt x="189548" y="266700"/>
                  <a:pt x="180975" y="258128"/>
                  <a:pt x="180975" y="247650"/>
                </a:cubicBezTo>
                <a:cubicBezTo>
                  <a:pt x="180975" y="237173"/>
                  <a:pt x="189548" y="228600"/>
                  <a:pt x="200025" y="228600"/>
                </a:cubicBezTo>
                <a:cubicBezTo>
                  <a:pt x="210503" y="228600"/>
                  <a:pt x="219075" y="237173"/>
                  <a:pt x="219075" y="247650"/>
                </a:cubicBezTo>
                <a:cubicBezTo>
                  <a:pt x="219075" y="258128"/>
                  <a:pt x="210503" y="266700"/>
                  <a:pt x="200025" y="266700"/>
                </a:cubicBezTo>
                <a:close/>
                <a:moveTo>
                  <a:pt x="219075" y="180975"/>
                </a:moveTo>
                <a:cubicBezTo>
                  <a:pt x="219075" y="191453"/>
                  <a:pt x="210503" y="200025"/>
                  <a:pt x="200025" y="200025"/>
                </a:cubicBezTo>
                <a:cubicBezTo>
                  <a:pt x="189548" y="200025"/>
                  <a:pt x="180975" y="191453"/>
                  <a:pt x="180975" y="180975"/>
                </a:cubicBezTo>
                <a:lnTo>
                  <a:pt x="180975" y="76200"/>
                </a:lnTo>
                <a:cubicBezTo>
                  <a:pt x="180975" y="65723"/>
                  <a:pt x="189548" y="57150"/>
                  <a:pt x="200025" y="57150"/>
                </a:cubicBezTo>
                <a:cubicBezTo>
                  <a:pt x="210503" y="57150"/>
                  <a:pt x="219075" y="65723"/>
                  <a:pt x="219075" y="76200"/>
                </a:cubicBezTo>
                <a:lnTo>
                  <a:pt x="219075" y="1809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3" name="Google Shape;613;p40"/>
          <p:cNvGrpSpPr/>
          <p:nvPr/>
        </p:nvGrpSpPr>
        <p:grpSpPr>
          <a:xfrm>
            <a:off x="3980558" y="2842977"/>
            <a:ext cx="150602" cy="256022"/>
            <a:chOff x="6095041" y="2186927"/>
            <a:chExt cx="228600" cy="388619"/>
          </a:xfrm>
        </p:grpSpPr>
        <p:sp>
          <p:nvSpPr>
            <p:cNvPr id="614" name="Google Shape;614;p40"/>
            <p:cNvSpPr/>
            <p:nvPr/>
          </p:nvSpPr>
          <p:spPr>
            <a:xfrm>
              <a:off x="6095041" y="2291702"/>
              <a:ext cx="228600" cy="123825"/>
            </a:xfrm>
            <a:custGeom>
              <a:avLst/>
              <a:gdLst/>
              <a:ahLst/>
              <a:cxnLst/>
              <a:rect l="l" t="t" r="r" b="b"/>
              <a:pathLst>
                <a:path w="228600" h="123825" extrusionOk="0">
                  <a:moveTo>
                    <a:pt x="114300" y="0"/>
                  </a:moveTo>
                  <a:cubicBezTo>
                    <a:pt x="51435" y="0"/>
                    <a:pt x="0" y="46672"/>
                    <a:pt x="0" y="104775"/>
                  </a:cubicBezTo>
                  <a:cubicBezTo>
                    <a:pt x="0" y="115253"/>
                    <a:pt x="8573" y="123825"/>
                    <a:pt x="19050" y="123825"/>
                  </a:cubicBezTo>
                  <a:cubicBezTo>
                    <a:pt x="29528" y="123825"/>
                    <a:pt x="38100" y="115253"/>
                    <a:pt x="38100" y="104775"/>
                  </a:cubicBezTo>
                  <a:cubicBezTo>
                    <a:pt x="38100" y="81915"/>
                    <a:pt x="49530" y="64770"/>
                    <a:pt x="66675" y="53340"/>
                  </a:cubicBezTo>
                  <a:lnTo>
                    <a:pt x="66675" y="114300"/>
                  </a:lnTo>
                  <a:lnTo>
                    <a:pt x="161925" y="114300"/>
                  </a:lnTo>
                  <a:lnTo>
                    <a:pt x="161925" y="53340"/>
                  </a:lnTo>
                  <a:cubicBezTo>
                    <a:pt x="179070" y="64770"/>
                    <a:pt x="190500" y="82868"/>
                    <a:pt x="190500" y="104775"/>
                  </a:cubicBezTo>
                  <a:cubicBezTo>
                    <a:pt x="190500" y="115253"/>
                    <a:pt x="199073" y="123825"/>
                    <a:pt x="209550" y="123825"/>
                  </a:cubicBezTo>
                  <a:cubicBezTo>
                    <a:pt x="220028" y="123825"/>
                    <a:pt x="228600" y="115253"/>
                    <a:pt x="228600" y="104775"/>
                  </a:cubicBezTo>
                  <a:cubicBezTo>
                    <a:pt x="228600" y="46672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166478" y="218692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 extrusionOk="0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123616" y="2431005"/>
              <a:ext cx="66614" cy="143531"/>
            </a:xfrm>
            <a:custGeom>
              <a:avLst/>
              <a:gdLst/>
              <a:ahLst/>
              <a:cxnLst/>
              <a:rect l="l" t="t" r="r" b="b"/>
              <a:pathLst>
                <a:path w="66614" h="143531" extrusionOk="0">
                  <a:moveTo>
                    <a:pt x="58103" y="109299"/>
                  </a:moveTo>
                  <a:cubicBezTo>
                    <a:pt x="45720" y="100727"/>
                    <a:pt x="38100" y="85487"/>
                    <a:pt x="38100" y="70247"/>
                  </a:cubicBezTo>
                  <a:cubicBezTo>
                    <a:pt x="38100" y="52149"/>
                    <a:pt x="47625" y="36909"/>
                    <a:pt x="61913" y="29289"/>
                  </a:cubicBezTo>
                  <a:cubicBezTo>
                    <a:pt x="62865" y="28337"/>
                    <a:pt x="63818" y="26432"/>
                    <a:pt x="62865" y="25479"/>
                  </a:cubicBezTo>
                  <a:lnTo>
                    <a:pt x="38100" y="714"/>
                  </a:lnTo>
                  <a:cubicBezTo>
                    <a:pt x="37148" y="-238"/>
                    <a:pt x="36195" y="-238"/>
                    <a:pt x="35243" y="714"/>
                  </a:cubicBezTo>
                  <a:cubicBezTo>
                    <a:pt x="14288" y="16907"/>
                    <a:pt x="0" y="41672"/>
                    <a:pt x="0" y="70247"/>
                  </a:cubicBezTo>
                  <a:cubicBezTo>
                    <a:pt x="0" y="97869"/>
                    <a:pt x="13335" y="124539"/>
                    <a:pt x="36195" y="139779"/>
                  </a:cubicBezTo>
                  <a:cubicBezTo>
                    <a:pt x="43815" y="145494"/>
                    <a:pt x="55245" y="144542"/>
                    <a:pt x="61913" y="137874"/>
                  </a:cubicBezTo>
                  <a:cubicBezTo>
                    <a:pt x="69533" y="129302"/>
                    <a:pt x="67628" y="115967"/>
                    <a:pt x="58103" y="109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228934" y="2431005"/>
              <a:ext cx="66131" cy="144541"/>
            </a:xfrm>
            <a:custGeom>
              <a:avLst/>
              <a:gdLst/>
              <a:ahLst/>
              <a:cxnLst/>
              <a:rect l="l" t="t" r="r" b="b"/>
              <a:pathLst>
                <a:path w="66131" h="144541" extrusionOk="0">
                  <a:moveTo>
                    <a:pt x="30889" y="714"/>
                  </a:moveTo>
                  <a:cubicBezTo>
                    <a:pt x="29937" y="-238"/>
                    <a:pt x="28984" y="-238"/>
                    <a:pt x="28032" y="714"/>
                  </a:cubicBezTo>
                  <a:lnTo>
                    <a:pt x="4219" y="24527"/>
                  </a:lnTo>
                  <a:cubicBezTo>
                    <a:pt x="3267" y="25479"/>
                    <a:pt x="3267" y="27384"/>
                    <a:pt x="5172" y="28337"/>
                  </a:cubicBezTo>
                  <a:cubicBezTo>
                    <a:pt x="18507" y="36909"/>
                    <a:pt x="28032" y="52149"/>
                    <a:pt x="28032" y="70247"/>
                  </a:cubicBezTo>
                  <a:cubicBezTo>
                    <a:pt x="28032" y="85487"/>
                    <a:pt x="20412" y="100727"/>
                    <a:pt x="8029" y="109299"/>
                  </a:cubicBezTo>
                  <a:cubicBezTo>
                    <a:pt x="-543" y="115014"/>
                    <a:pt x="-2448" y="127397"/>
                    <a:pt x="3267" y="135969"/>
                  </a:cubicBezTo>
                  <a:cubicBezTo>
                    <a:pt x="7077" y="141684"/>
                    <a:pt x="12792" y="144542"/>
                    <a:pt x="18507" y="144542"/>
                  </a:cubicBezTo>
                  <a:cubicBezTo>
                    <a:pt x="22317" y="144542"/>
                    <a:pt x="26127" y="143589"/>
                    <a:pt x="28984" y="140732"/>
                  </a:cubicBezTo>
                  <a:cubicBezTo>
                    <a:pt x="52797" y="124539"/>
                    <a:pt x="66132" y="98822"/>
                    <a:pt x="66132" y="70247"/>
                  </a:cubicBezTo>
                  <a:cubicBezTo>
                    <a:pt x="66132" y="41672"/>
                    <a:pt x="51844" y="16907"/>
                    <a:pt x="30889" y="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3904998" y="2251735"/>
            <a:ext cx="301752" cy="267450"/>
          </a:xfrm>
          <a:custGeom>
            <a:avLst/>
            <a:gdLst/>
            <a:ahLst/>
            <a:cxnLst/>
            <a:rect l="l" t="t" r="r" b="b"/>
            <a:pathLst>
              <a:path w="457200" h="405228" extrusionOk="0">
                <a:moveTo>
                  <a:pt x="438150" y="121693"/>
                </a:moveTo>
                <a:lnTo>
                  <a:pt x="375815" y="121693"/>
                </a:lnTo>
                <a:lnTo>
                  <a:pt x="310300" y="37509"/>
                </a:lnTo>
                <a:cubicBezTo>
                  <a:pt x="277492" y="-4653"/>
                  <a:pt x="216449" y="-12442"/>
                  <a:pt x="173958" y="20112"/>
                </a:cubicBezTo>
                <a:cubicBezTo>
                  <a:pt x="167389" y="25145"/>
                  <a:pt x="161496" y="30992"/>
                  <a:pt x="156425" y="37509"/>
                </a:cubicBezTo>
                <a:lnTo>
                  <a:pt x="90910" y="121693"/>
                </a:lnTo>
                <a:lnTo>
                  <a:pt x="19050" y="121693"/>
                </a:lnTo>
                <a:cubicBezTo>
                  <a:pt x="8529" y="121693"/>
                  <a:pt x="0" y="130156"/>
                  <a:pt x="0" y="140596"/>
                </a:cubicBezTo>
                <a:cubicBezTo>
                  <a:pt x="0" y="151035"/>
                  <a:pt x="8529" y="159498"/>
                  <a:pt x="19050" y="159498"/>
                </a:cubicBezTo>
                <a:lnTo>
                  <a:pt x="78060" y="159498"/>
                </a:lnTo>
                <a:cubicBezTo>
                  <a:pt x="88495" y="226786"/>
                  <a:pt x="141729" y="279574"/>
                  <a:pt x="209550" y="289885"/>
                </a:cubicBezTo>
                <a:lnTo>
                  <a:pt x="209550" y="405228"/>
                </a:lnTo>
                <a:lnTo>
                  <a:pt x="266700" y="405228"/>
                </a:lnTo>
                <a:lnTo>
                  <a:pt x="266700" y="288159"/>
                </a:lnTo>
                <a:cubicBezTo>
                  <a:pt x="330272" y="274450"/>
                  <a:pt x="378763" y="223297"/>
                  <a:pt x="388665" y="159498"/>
                </a:cubicBezTo>
                <a:lnTo>
                  <a:pt x="438150" y="159498"/>
                </a:lnTo>
                <a:cubicBezTo>
                  <a:pt x="448671" y="159498"/>
                  <a:pt x="457200" y="151035"/>
                  <a:pt x="457200" y="140596"/>
                </a:cubicBezTo>
                <a:cubicBezTo>
                  <a:pt x="457200" y="130156"/>
                  <a:pt x="448671" y="121693"/>
                  <a:pt x="438150" y="121693"/>
                </a:cubicBezTo>
                <a:close/>
                <a:moveTo>
                  <a:pt x="266700" y="255809"/>
                </a:moveTo>
                <a:lnTo>
                  <a:pt x="266700" y="206754"/>
                </a:lnTo>
                <a:cubicBezTo>
                  <a:pt x="266757" y="191094"/>
                  <a:pt x="254009" y="178354"/>
                  <a:pt x="238227" y="178297"/>
                </a:cubicBezTo>
                <a:cubicBezTo>
                  <a:pt x="222445" y="178241"/>
                  <a:pt x="209605" y="190890"/>
                  <a:pt x="209548" y="206550"/>
                </a:cubicBezTo>
                <a:cubicBezTo>
                  <a:pt x="209548" y="206693"/>
                  <a:pt x="209548" y="206837"/>
                  <a:pt x="209550" y="206980"/>
                </a:cubicBezTo>
                <a:lnTo>
                  <a:pt x="209550" y="255809"/>
                </a:lnTo>
                <a:cubicBezTo>
                  <a:pt x="182215" y="240150"/>
                  <a:pt x="172850" y="205468"/>
                  <a:pt x="188631" y="178346"/>
                </a:cubicBezTo>
                <a:cubicBezTo>
                  <a:pt x="204413" y="151223"/>
                  <a:pt x="239365" y="141931"/>
                  <a:pt x="266700" y="157590"/>
                </a:cubicBezTo>
                <a:cubicBezTo>
                  <a:pt x="294035" y="173249"/>
                  <a:pt x="303400" y="207930"/>
                  <a:pt x="287619" y="235053"/>
                </a:cubicBezTo>
                <a:cubicBezTo>
                  <a:pt x="282602" y="243674"/>
                  <a:pt x="275388" y="250832"/>
                  <a:pt x="266700" y="2558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40"/>
          <p:cNvGrpSpPr/>
          <p:nvPr/>
        </p:nvGrpSpPr>
        <p:grpSpPr>
          <a:xfrm>
            <a:off x="3905259" y="3377846"/>
            <a:ext cx="301203" cy="301203"/>
            <a:chOff x="6014317" y="3004378"/>
            <a:chExt cx="457200" cy="457199"/>
          </a:xfrm>
        </p:grpSpPr>
        <p:sp>
          <p:nvSpPr>
            <p:cNvPr id="620" name="Google Shape;620;p40"/>
            <p:cNvSpPr/>
            <p:nvPr/>
          </p:nvSpPr>
          <p:spPr>
            <a:xfrm>
              <a:off x="6014317" y="3326322"/>
              <a:ext cx="135254" cy="135255"/>
            </a:xfrm>
            <a:custGeom>
              <a:avLst/>
              <a:gdLst/>
              <a:ahLst/>
              <a:cxnLst/>
              <a:rect l="l" t="t" r="r" b="b"/>
              <a:pathLst>
                <a:path w="135254" h="135255" extrusionOk="0">
                  <a:moveTo>
                    <a:pt x="80010" y="0"/>
                  </a:moveTo>
                  <a:lnTo>
                    <a:pt x="11430" y="68580"/>
                  </a:lnTo>
                  <a:cubicBezTo>
                    <a:pt x="-3810" y="83820"/>
                    <a:pt x="-3810" y="108585"/>
                    <a:pt x="11430" y="123825"/>
                  </a:cubicBezTo>
                  <a:cubicBezTo>
                    <a:pt x="26670" y="139065"/>
                    <a:pt x="51435" y="139065"/>
                    <a:pt x="66675" y="123825"/>
                  </a:cubicBezTo>
                  <a:lnTo>
                    <a:pt x="135255" y="55245"/>
                  </a:lnTo>
                  <a:cubicBezTo>
                    <a:pt x="113348" y="40005"/>
                    <a:pt x="95250" y="21907"/>
                    <a:pt x="80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090517" y="300437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cubicBezTo>
                    <a:pt x="85725" y="0"/>
                    <a:pt x="0" y="85725"/>
                    <a:pt x="0" y="190500"/>
                  </a:cubicBezTo>
                  <a:cubicBezTo>
                    <a:pt x="0" y="295275"/>
                    <a:pt x="85725" y="381000"/>
                    <a:pt x="190500" y="381000"/>
                  </a:cubicBezTo>
                  <a:cubicBezTo>
                    <a:pt x="295275" y="381000"/>
                    <a:pt x="381000" y="295275"/>
                    <a:pt x="381000" y="190500"/>
                  </a:cubicBezTo>
                  <a:cubicBezTo>
                    <a:pt x="381000" y="85725"/>
                    <a:pt x="296228" y="0"/>
                    <a:pt x="190500" y="0"/>
                  </a:cubicBezTo>
                  <a:close/>
                  <a:moveTo>
                    <a:pt x="295275" y="287655"/>
                  </a:moveTo>
                  <a:cubicBezTo>
                    <a:pt x="280035" y="304800"/>
                    <a:pt x="260033" y="317183"/>
                    <a:pt x="238125" y="325755"/>
                  </a:cubicBezTo>
                  <a:cubicBezTo>
                    <a:pt x="231458" y="327660"/>
                    <a:pt x="225743" y="329565"/>
                    <a:pt x="219075" y="331470"/>
                  </a:cubicBezTo>
                  <a:cubicBezTo>
                    <a:pt x="209550" y="333375"/>
                    <a:pt x="200025" y="334328"/>
                    <a:pt x="190500" y="334328"/>
                  </a:cubicBezTo>
                  <a:cubicBezTo>
                    <a:pt x="180975" y="334328"/>
                    <a:pt x="171450" y="333375"/>
                    <a:pt x="161925" y="331470"/>
                  </a:cubicBezTo>
                  <a:cubicBezTo>
                    <a:pt x="155258" y="330518"/>
                    <a:pt x="149543" y="328613"/>
                    <a:pt x="142875" y="325755"/>
                  </a:cubicBezTo>
                  <a:cubicBezTo>
                    <a:pt x="120968" y="318135"/>
                    <a:pt x="100965" y="304800"/>
                    <a:pt x="85725" y="287655"/>
                  </a:cubicBezTo>
                  <a:cubicBezTo>
                    <a:pt x="61913" y="261938"/>
                    <a:pt x="47625" y="227648"/>
                    <a:pt x="47625" y="190500"/>
                  </a:cubicBezTo>
                  <a:cubicBezTo>
                    <a:pt x="47625" y="111443"/>
                    <a:pt x="111443" y="47625"/>
                    <a:pt x="190500" y="47625"/>
                  </a:cubicBezTo>
                  <a:cubicBezTo>
                    <a:pt x="269558" y="47625"/>
                    <a:pt x="333375" y="111443"/>
                    <a:pt x="333375" y="190500"/>
                  </a:cubicBezTo>
                  <a:cubicBezTo>
                    <a:pt x="333375" y="227648"/>
                    <a:pt x="319088" y="261938"/>
                    <a:pt x="295275" y="2876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166717" y="3118678"/>
              <a:ext cx="228600" cy="152399"/>
            </a:xfrm>
            <a:custGeom>
              <a:avLst/>
              <a:gdLst/>
              <a:ahLst/>
              <a:cxnLst/>
              <a:rect l="l" t="t" r="r" b="b"/>
              <a:pathLst>
                <a:path w="228600" h="152399" extrusionOk="0">
                  <a:moveTo>
                    <a:pt x="222885" y="62865"/>
                  </a:moveTo>
                  <a:lnTo>
                    <a:pt x="165735" y="5715"/>
                  </a:lnTo>
                  <a:cubicBezTo>
                    <a:pt x="158115" y="-1905"/>
                    <a:pt x="146685" y="-1905"/>
                    <a:pt x="139065" y="5715"/>
                  </a:cubicBezTo>
                  <a:cubicBezTo>
                    <a:pt x="131445" y="13335"/>
                    <a:pt x="131445" y="24765"/>
                    <a:pt x="139065" y="32385"/>
                  </a:cubicBezTo>
                  <a:lnTo>
                    <a:pt x="163830" y="57150"/>
                  </a:lnTo>
                  <a:lnTo>
                    <a:pt x="19050" y="57150"/>
                  </a:lnTo>
                  <a:cubicBezTo>
                    <a:pt x="8572" y="57150"/>
                    <a:pt x="0" y="65722"/>
                    <a:pt x="0" y="76200"/>
                  </a:cubicBezTo>
                  <a:cubicBezTo>
                    <a:pt x="0" y="86678"/>
                    <a:pt x="8572" y="95250"/>
                    <a:pt x="19050" y="95250"/>
                  </a:cubicBezTo>
                  <a:lnTo>
                    <a:pt x="163830" y="95250"/>
                  </a:lnTo>
                  <a:lnTo>
                    <a:pt x="139065" y="120015"/>
                  </a:lnTo>
                  <a:cubicBezTo>
                    <a:pt x="131445" y="127635"/>
                    <a:pt x="131445" y="139065"/>
                    <a:pt x="139065" y="146685"/>
                  </a:cubicBezTo>
                  <a:cubicBezTo>
                    <a:pt x="142875" y="150495"/>
                    <a:pt x="147638" y="152400"/>
                    <a:pt x="152400" y="152400"/>
                  </a:cubicBezTo>
                  <a:cubicBezTo>
                    <a:pt x="157163" y="152400"/>
                    <a:pt x="161925" y="150495"/>
                    <a:pt x="165735" y="146685"/>
                  </a:cubicBezTo>
                  <a:lnTo>
                    <a:pt x="222885" y="89535"/>
                  </a:lnTo>
                  <a:cubicBezTo>
                    <a:pt x="230505" y="81915"/>
                    <a:pt x="230505" y="70485"/>
                    <a:pt x="222885" y="62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3" name="Google Shape;623;p40"/>
          <p:cNvSpPr/>
          <p:nvPr/>
        </p:nvSpPr>
        <p:spPr>
          <a:xfrm>
            <a:off x="3904998" y="1754879"/>
            <a:ext cx="301752" cy="184404"/>
          </a:xfrm>
          <a:custGeom>
            <a:avLst/>
            <a:gdLst/>
            <a:ahLst/>
            <a:cxnLst/>
            <a:rect l="l" t="t" r="r" b="b"/>
            <a:pathLst>
              <a:path w="457200" h="279400" extrusionOk="0">
                <a:moveTo>
                  <a:pt x="457200" y="195580"/>
                </a:moveTo>
                <a:lnTo>
                  <a:pt x="457200" y="251460"/>
                </a:lnTo>
                <a:cubicBezTo>
                  <a:pt x="457200" y="266891"/>
                  <a:pt x="444407" y="279400"/>
                  <a:pt x="428625" y="279400"/>
                </a:cubicBezTo>
                <a:cubicBezTo>
                  <a:pt x="412843" y="279400"/>
                  <a:pt x="400050" y="266891"/>
                  <a:pt x="400050" y="251460"/>
                </a:cubicBezTo>
                <a:lnTo>
                  <a:pt x="400050" y="232833"/>
                </a:lnTo>
                <a:lnTo>
                  <a:pt x="57150" y="232833"/>
                </a:lnTo>
                <a:lnTo>
                  <a:pt x="57150" y="251460"/>
                </a:lnTo>
                <a:cubicBezTo>
                  <a:pt x="57150" y="266891"/>
                  <a:pt x="44356" y="279400"/>
                  <a:pt x="28575" y="279400"/>
                </a:cubicBezTo>
                <a:cubicBezTo>
                  <a:pt x="12794" y="279400"/>
                  <a:pt x="0" y="266891"/>
                  <a:pt x="0" y="251460"/>
                </a:cubicBezTo>
                <a:lnTo>
                  <a:pt x="0" y="27940"/>
                </a:lnTo>
                <a:cubicBezTo>
                  <a:pt x="0" y="12509"/>
                  <a:pt x="12794" y="0"/>
                  <a:pt x="28575" y="0"/>
                </a:cubicBezTo>
                <a:cubicBezTo>
                  <a:pt x="44356" y="0"/>
                  <a:pt x="57150" y="12509"/>
                  <a:pt x="57150" y="27940"/>
                </a:cubicBezTo>
                <a:lnTo>
                  <a:pt x="57150" y="176953"/>
                </a:lnTo>
                <a:lnTo>
                  <a:pt x="438150" y="176953"/>
                </a:lnTo>
                <a:cubicBezTo>
                  <a:pt x="448670" y="176954"/>
                  <a:pt x="457199" y="185293"/>
                  <a:pt x="457200" y="195580"/>
                </a:cubicBezTo>
                <a:close/>
                <a:moveTo>
                  <a:pt x="123825" y="74507"/>
                </a:moveTo>
                <a:cubicBezTo>
                  <a:pt x="102783" y="74507"/>
                  <a:pt x="85725" y="91186"/>
                  <a:pt x="85725" y="111760"/>
                </a:cubicBezTo>
                <a:cubicBezTo>
                  <a:pt x="85725" y="132334"/>
                  <a:pt x="102783" y="149013"/>
                  <a:pt x="123825" y="149013"/>
                </a:cubicBezTo>
                <a:cubicBezTo>
                  <a:pt x="144867" y="149013"/>
                  <a:pt x="161925" y="132334"/>
                  <a:pt x="161925" y="111760"/>
                </a:cubicBezTo>
                <a:cubicBezTo>
                  <a:pt x="161925" y="91186"/>
                  <a:pt x="144867" y="74507"/>
                  <a:pt x="123825" y="74507"/>
                </a:cubicBezTo>
                <a:close/>
                <a:moveTo>
                  <a:pt x="409575" y="74507"/>
                </a:moveTo>
                <a:lnTo>
                  <a:pt x="219075" y="74507"/>
                </a:lnTo>
                <a:cubicBezTo>
                  <a:pt x="198033" y="74507"/>
                  <a:pt x="180975" y="91186"/>
                  <a:pt x="180975" y="111760"/>
                </a:cubicBezTo>
                <a:lnTo>
                  <a:pt x="180975" y="111760"/>
                </a:lnTo>
                <a:cubicBezTo>
                  <a:pt x="180975" y="132334"/>
                  <a:pt x="198033" y="149013"/>
                  <a:pt x="219075" y="149013"/>
                </a:cubicBezTo>
                <a:lnTo>
                  <a:pt x="409575" y="149013"/>
                </a:lnTo>
                <a:cubicBezTo>
                  <a:pt x="430617" y="149013"/>
                  <a:pt x="447675" y="132334"/>
                  <a:pt x="447675" y="111760"/>
                </a:cubicBezTo>
                <a:lnTo>
                  <a:pt x="447675" y="111760"/>
                </a:lnTo>
                <a:cubicBezTo>
                  <a:pt x="447675" y="91186"/>
                  <a:pt x="430617" y="74507"/>
                  <a:pt x="409575" y="745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4" name="Google Shape;624;p40"/>
          <p:cNvGrpSpPr/>
          <p:nvPr/>
        </p:nvGrpSpPr>
        <p:grpSpPr>
          <a:xfrm>
            <a:off x="3905257" y="4071016"/>
            <a:ext cx="301203" cy="188252"/>
            <a:chOff x="5965405" y="3774881"/>
            <a:chExt cx="457200" cy="285750"/>
          </a:xfrm>
        </p:grpSpPr>
        <p:sp>
          <p:nvSpPr>
            <p:cNvPr id="625" name="Google Shape;625;p40"/>
            <p:cNvSpPr/>
            <p:nvPr/>
          </p:nvSpPr>
          <p:spPr>
            <a:xfrm>
              <a:off x="5965405" y="3774881"/>
              <a:ext cx="457200" cy="247650"/>
            </a:xfrm>
            <a:custGeom>
              <a:avLst/>
              <a:gdLst/>
              <a:ahLst/>
              <a:cxnLst/>
              <a:rect l="l" t="t" r="r" b="b"/>
              <a:pathLst>
                <a:path w="457200" h="247650" extrusionOk="0">
                  <a:moveTo>
                    <a:pt x="413385" y="133350"/>
                  </a:moveTo>
                  <a:lnTo>
                    <a:pt x="409575" y="133350"/>
                  </a:lnTo>
                  <a:lnTo>
                    <a:pt x="409575" y="104775"/>
                  </a:lnTo>
                  <a:cubicBezTo>
                    <a:pt x="409575" y="78105"/>
                    <a:pt x="388620" y="57150"/>
                    <a:pt x="361950" y="57150"/>
                  </a:cubicBezTo>
                  <a:lnTo>
                    <a:pt x="314325" y="57150"/>
                  </a:lnTo>
                  <a:lnTo>
                    <a:pt x="314325" y="28575"/>
                  </a:lnTo>
                  <a:cubicBezTo>
                    <a:pt x="314325" y="12383"/>
                    <a:pt x="301943" y="0"/>
                    <a:pt x="285750" y="0"/>
                  </a:cubicBezTo>
                  <a:lnTo>
                    <a:pt x="28575" y="0"/>
                  </a:lnTo>
                  <a:cubicBezTo>
                    <a:pt x="12383" y="0"/>
                    <a:pt x="0" y="13335"/>
                    <a:pt x="0" y="28575"/>
                  </a:cubicBezTo>
                  <a:lnTo>
                    <a:pt x="0" y="247650"/>
                  </a:lnTo>
                  <a:lnTo>
                    <a:pt x="47625" y="247650"/>
                  </a:lnTo>
                  <a:cubicBezTo>
                    <a:pt x="47625" y="216218"/>
                    <a:pt x="73343" y="190500"/>
                    <a:pt x="104775" y="190500"/>
                  </a:cubicBezTo>
                  <a:cubicBezTo>
                    <a:pt x="136208" y="190500"/>
                    <a:pt x="161925" y="216218"/>
                    <a:pt x="161925" y="247650"/>
                  </a:cubicBezTo>
                  <a:lnTo>
                    <a:pt x="233363" y="247650"/>
                  </a:lnTo>
                  <a:lnTo>
                    <a:pt x="276225" y="247650"/>
                  </a:lnTo>
                  <a:cubicBezTo>
                    <a:pt x="276225" y="222885"/>
                    <a:pt x="292418" y="201930"/>
                    <a:pt x="314325" y="194310"/>
                  </a:cubicBezTo>
                  <a:cubicBezTo>
                    <a:pt x="320040" y="192405"/>
                    <a:pt x="326708" y="190500"/>
                    <a:pt x="333375" y="190500"/>
                  </a:cubicBezTo>
                  <a:cubicBezTo>
                    <a:pt x="364808" y="190500"/>
                    <a:pt x="390525" y="216218"/>
                    <a:pt x="390525" y="247650"/>
                  </a:cubicBezTo>
                  <a:lnTo>
                    <a:pt x="442913" y="247650"/>
                  </a:lnTo>
                  <a:cubicBezTo>
                    <a:pt x="451485" y="247650"/>
                    <a:pt x="457200" y="240983"/>
                    <a:pt x="457200" y="233363"/>
                  </a:cubicBezTo>
                  <a:lnTo>
                    <a:pt x="457200" y="177165"/>
                  </a:lnTo>
                  <a:cubicBezTo>
                    <a:pt x="457200" y="153353"/>
                    <a:pt x="437198" y="133350"/>
                    <a:pt x="413385" y="133350"/>
                  </a:cubicBezTo>
                  <a:close/>
                  <a:moveTo>
                    <a:pt x="353378" y="85725"/>
                  </a:moveTo>
                  <a:cubicBezTo>
                    <a:pt x="368618" y="85725"/>
                    <a:pt x="381000" y="98108"/>
                    <a:pt x="381000" y="113348"/>
                  </a:cubicBezTo>
                  <a:lnTo>
                    <a:pt x="381000" y="133350"/>
                  </a:lnTo>
                  <a:lnTo>
                    <a:pt x="314325" y="133350"/>
                  </a:lnTo>
                  <a:lnTo>
                    <a:pt x="314325" y="85725"/>
                  </a:lnTo>
                  <a:lnTo>
                    <a:pt x="353378" y="85725"/>
                  </a:lnTo>
                  <a:close/>
                  <a:moveTo>
                    <a:pt x="200025" y="114300"/>
                  </a:moveTo>
                  <a:lnTo>
                    <a:pt x="180975" y="114300"/>
                  </a:lnTo>
                  <a:lnTo>
                    <a:pt x="180975" y="133350"/>
                  </a:lnTo>
                  <a:cubicBezTo>
                    <a:pt x="180975" y="139065"/>
                    <a:pt x="179070" y="143828"/>
                    <a:pt x="175260" y="146685"/>
                  </a:cubicBezTo>
                  <a:cubicBezTo>
                    <a:pt x="172403" y="150495"/>
                    <a:pt x="167640" y="152400"/>
                    <a:pt x="161925" y="152400"/>
                  </a:cubicBezTo>
                  <a:cubicBezTo>
                    <a:pt x="151448" y="152400"/>
                    <a:pt x="142875" y="143828"/>
                    <a:pt x="142875" y="133350"/>
                  </a:cubicBezTo>
                  <a:lnTo>
                    <a:pt x="142875" y="114300"/>
                  </a:lnTo>
                  <a:lnTo>
                    <a:pt x="123825" y="114300"/>
                  </a:lnTo>
                  <a:cubicBezTo>
                    <a:pt x="118110" y="114300"/>
                    <a:pt x="113348" y="112395"/>
                    <a:pt x="110490" y="108585"/>
                  </a:cubicBezTo>
                  <a:cubicBezTo>
                    <a:pt x="106680" y="105728"/>
                    <a:pt x="104775" y="100965"/>
                    <a:pt x="104775" y="95250"/>
                  </a:cubicBezTo>
                  <a:cubicBezTo>
                    <a:pt x="104775" y="84773"/>
                    <a:pt x="113348" y="76200"/>
                    <a:pt x="123825" y="76200"/>
                  </a:cubicBezTo>
                  <a:lnTo>
                    <a:pt x="142875" y="76200"/>
                  </a:lnTo>
                  <a:lnTo>
                    <a:pt x="142875" y="57150"/>
                  </a:lnTo>
                  <a:cubicBezTo>
                    <a:pt x="142875" y="51435"/>
                    <a:pt x="144780" y="46673"/>
                    <a:pt x="148590" y="43815"/>
                  </a:cubicBezTo>
                  <a:cubicBezTo>
                    <a:pt x="151448" y="40005"/>
                    <a:pt x="156210" y="38100"/>
                    <a:pt x="161925" y="38100"/>
                  </a:cubicBezTo>
                  <a:cubicBezTo>
                    <a:pt x="172403" y="38100"/>
                    <a:pt x="180975" y="46673"/>
                    <a:pt x="180975" y="57150"/>
                  </a:cubicBezTo>
                  <a:lnTo>
                    <a:pt x="180975" y="76200"/>
                  </a:lnTo>
                  <a:lnTo>
                    <a:pt x="200025" y="76200"/>
                  </a:lnTo>
                  <a:cubicBezTo>
                    <a:pt x="205740" y="76200"/>
                    <a:pt x="210503" y="78105"/>
                    <a:pt x="213360" y="81915"/>
                  </a:cubicBezTo>
                  <a:cubicBezTo>
                    <a:pt x="217170" y="84773"/>
                    <a:pt x="219075" y="89535"/>
                    <a:pt x="219075" y="95250"/>
                  </a:cubicBezTo>
                  <a:cubicBezTo>
                    <a:pt x="219075" y="105728"/>
                    <a:pt x="210503" y="114300"/>
                    <a:pt x="200025" y="1143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032080" y="398443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260680" y="398443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100" y="0"/>
                  </a:moveTo>
                  <a:cubicBezTo>
                    <a:pt x="31432" y="0"/>
                    <a:pt x="24765" y="1905"/>
                    <a:pt x="19050" y="4763"/>
                  </a:cubicBezTo>
                  <a:cubicBezTo>
                    <a:pt x="7620" y="11430"/>
                    <a:pt x="0" y="23813"/>
                    <a:pt x="0" y="38100"/>
                  </a:cubicBezTo>
                  <a:cubicBezTo>
                    <a:pt x="0" y="59055"/>
                    <a:pt x="17145" y="76200"/>
                    <a:pt x="38100" y="76200"/>
                  </a:cubicBezTo>
                  <a:cubicBezTo>
                    <a:pt x="59055" y="76200"/>
                    <a:pt x="76200" y="59055"/>
                    <a:pt x="76200" y="38100"/>
                  </a:cubicBez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40"/>
          <p:cNvSpPr/>
          <p:nvPr/>
        </p:nvSpPr>
        <p:spPr>
          <a:xfrm>
            <a:off x="3905036" y="4607045"/>
            <a:ext cx="301675" cy="232667"/>
          </a:xfrm>
          <a:custGeom>
            <a:avLst/>
            <a:gdLst/>
            <a:ahLst/>
            <a:cxnLst/>
            <a:rect l="l" t="t" r="r" b="b"/>
            <a:pathLst>
              <a:path w="457083" h="352525" extrusionOk="0">
                <a:moveTo>
                  <a:pt x="181075" y="352525"/>
                </a:moveTo>
                <a:cubicBezTo>
                  <a:pt x="170598" y="352525"/>
                  <a:pt x="160120" y="347763"/>
                  <a:pt x="152500" y="339190"/>
                </a:cubicBezTo>
                <a:lnTo>
                  <a:pt x="9625" y="177265"/>
                </a:lnTo>
                <a:cubicBezTo>
                  <a:pt x="-4662" y="162025"/>
                  <a:pt x="-2757" y="138213"/>
                  <a:pt x="13435" y="123925"/>
                </a:cubicBezTo>
                <a:cubicBezTo>
                  <a:pt x="29628" y="109638"/>
                  <a:pt x="53440" y="111543"/>
                  <a:pt x="66775" y="127735"/>
                </a:cubicBezTo>
                <a:lnTo>
                  <a:pt x="181075" y="257275"/>
                </a:lnTo>
                <a:lnTo>
                  <a:pt x="390625" y="13435"/>
                </a:lnTo>
                <a:cubicBezTo>
                  <a:pt x="403960" y="-2757"/>
                  <a:pt x="428725" y="-4662"/>
                  <a:pt x="443965" y="9625"/>
                </a:cubicBezTo>
                <a:cubicBezTo>
                  <a:pt x="459205" y="23913"/>
                  <a:pt x="462063" y="47725"/>
                  <a:pt x="447775" y="62965"/>
                </a:cubicBezTo>
                <a:lnTo>
                  <a:pt x="209650" y="339190"/>
                </a:lnTo>
                <a:cubicBezTo>
                  <a:pt x="202983" y="347763"/>
                  <a:pt x="192505" y="352525"/>
                  <a:pt x="181075" y="352525"/>
                </a:cubicBezTo>
                <a:cubicBezTo>
                  <a:pt x="181075" y="352525"/>
                  <a:pt x="181075" y="352525"/>
                  <a:pt x="181075" y="3525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9" name="Google Shape;629;p40"/>
          <p:cNvGrpSpPr/>
          <p:nvPr/>
        </p:nvGrpSpPr>
        <p:grpSpPr>
          <a:xfrm>
            <a:off x="2278910" y="2797796"/>
            <a:ext cx="163152" cy="301203"/>
            <a:chOff x="3395932" y="2120817"/>
            <a:chExt cx="247650" cy="457200"/>
          </a:xfrm>
        </p:grpSpPr>
        <p:sp>
          <p:nvSpPr>
            <p:cNvPr id="630" name="Google Shape;630;p40"/>
            <p:cNvSpPr/>
            <p:nvPr/>
          </p:nvSpPr>
          <p:spPr>
            <a:xfrm>
              <a:off x="3395932" y="2216067"/>
              <a:ext cx="247650" cy="361950"/>
            </a:xfrm>
            <a:custGeom>
              <a:avLst/>
              <a:gdLst/>
              <a:ahLst/>
              <a:cxnLst/>
              <a:rect l="l" t="t" r="r" b="b"/>
              <a:pathLst>
                <a:path w="247650" h="361950" extrusionOk="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1915"/>
                    <a:pt x="57150" y="59055"/>
                    <a:pt x="85725" y="47625"/>
                  </a:cubicBezTo>
                  <a:lnTo>
                    <a:pt x="47625" y="228600"/>
                  </a:lnTo>
                  <a:cubicBezTo>
                    <a:pt x="46673" y="233363"/>
                    <a:pt x="51435" y="238125"/>
                    <a:pt x="57150" y="238125"/>
                  </a:cubicBezTo>
                  <a:lnTo>
                    <a:pt x="76200" y="238125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38125"/>
                  </a:lnTo>
                  <a:lnTo>
                    <a:pt x="133350" y="2381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238125"/>
                  </a:lnTo>
                  <a:lnTo>
                    <a:pt x="190500" y="238125"/>
                  </a:lnTo>
                  <a:cubicBezTo>
                    <a:pt x="196215" y="238125"/>
                    <a:pt x="200978" y="233363"/>
                    <a:pt x="200025" y="228600"/>
                  </a:cubicBezTo>
                  <a:lnTo>
                    <a:pt x="161925" y="47625"/>
                  </a:lnTo>
                  <a:cubicBezTo>
                    <a:pt x="189548" y="60007"/>
                    <a:pt x="209550" y="82868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481657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2" name="Google Shape;632;p40"/>
          <p:cNvSpPr/>
          <p:nvPr/>
        </p:nvSpPr>
        <p:spPr>
          <a:xfrm>
            <a:off x="2209742" y="2250963"/>
            <a:ext cx="301752" cy="268223"/>
          </a:xfrm>
          <a:custGeom>
            <a:avLst/>
            <a:gdLst/>
            <a:ahLst/>
            <a:cxnLst/>
            <a:rect l="l" t="t" r="r" b="b"/>
            <a:pathLst>
              <a:path w="457200" h="406399" extrusionOk="0">
                <a:moveTo>
                  <a:pt x="180975" y="251434"/>
                </a:moveTo>
                <a:lnTo>
                  <a:pt x="180975" y="378093"/>
                </a:lnTo>
                <a:cubicBezTo>
                  <a:pt x="180976" y="393725"/>
                  <a:pt x="168206" y="406399"/>
                  <a:pt x="152450" y="406400"/>
                </a:cubicBezTo>
                <a:cubicBezTo>
                  <a:pt x="152450" y="406400"/>
                  <a:pt x="152450" y="406400"/>
                  <a:pt x="152449" y="406400"/>
                </a:cubicBezTo>
                <a:lnTo>
                  <a:pt x="28526" y="406400"/>
                </a:lnTo>
                <a:cubicBezTo>
                  <a:pt x="12772" y="406400"/>
                  <a:pt x="0" y="393727"/>
                  <a:pt x="0" y="378095"/>
                </a:cubicBezTo>
                <a:cubicBezTo>
                  <a:pt x="0" y="378094"/>
                  <a:pt x="0" y="378093"/>
                  <a:pt x="0" y="378093"/>
                </a:cubicBezTo>
                <a:lnTo>
                  <a:pt x="0" y="194386"/>
                </a:lnTo>
                <a:cubicBezTo>
                  <a:pt x="0" y="107908"/>
                  <a:pt x="70652" y="37804"/>
                  <a:pt x="157805" y="37805"/>
                </a:cubicBezTo>
                <a:cubicBezTo>
                  <a:pt x="170601" y="37804"/>
                  <a:pt x="180974" y="48097"/>
                  <a:pt x="180975" y="60793"/>
                </a:cubicBezTo>
                <a:cubicBezTo>
                  <a:pt x="180975" y="60794"/>
                  <a:pt x="180975" y="60795"/>
                  <a:pt x="180975" y="60796"/>
                </a:cubicBezTo>
                <a:lnTo>
                  <a:pt x="180975" y="144162"/>
                </a:lnTo>
                <a:lnTo>
                  <a:pt x="128346" y="196758"/>
                </a:lnTo>
                <a:lnTo>
                  <a:pt x="103138" y="171746"/>
                </a:lnTo>
                <a:cubicBezTo>
                  <a:pt x="88251" y="156992"/>
                  <a:pt x="64130" y="157008"/>
                  <a:pt x="49262" y="171780"/>
                </a:cubicBezTo>
                <a:cubicBezTo>
                  <a:pt x="34408" y="186538"/>
                  <a:pt x="34408" y="210445"/>
                  <a:pt x="49262" y="225203"/>
                </a:cubicBezTo>
                <a:lnTo>
                  <a:pt x="74656" y="250400"/>
                </a:lnTo>
                <a:lnTo>
                  <a:pt x="58797" y="266248"/>
                </a:lnTo>
                <a:cubicBezTo>
                  <a:pt x="43886" y="280976"/>
                  <a:pt x="43833" y="304911"/>
                  <a:pt x="58677" y="319705"/>
                </a:cubicBezTo>
                <a:cubicBezTo>
                  <a:pt x="73521" y="334500"/>
                  <a:pt x="97643" y="334554"/>
                  <a:pt x="112553" y="319825"/>
                </a:cubicBezTo>
                <a:cubicBezTo>
                  <a:pt x="112606" y="319773"/>
                  <a:pt x="112657" y="319721"/>
                  <a:pt x="112709" y="319669"/>
                </a:cubicBezTo>
                <a:close/>
                <a:moveTo>
                  <a:pt x="299395" y="37805"/>
                </a:moveTo>
                <a:cubicBezTo>
                  <a:pt x="286599" y="37804"/>
                  <a:pt x="276225" y="48097"/>
                  <a:pt x="276225" y="60793"/>
                </a:cubicBezTo>
                <a:cubicBezTo>
                  <a:pt x="276225" y="60794"/>
                  <a:pt x="276225" y="60795"/>
                  <a:pt x="276225" y="60796"/>
                </a:cubicBezTo>
                <a:lnTo>
                  <a:pt x="276225" y="145007"/>
                </a:lnTo>
                <a:lnTo>
                  <a:pt x="328613" y="196998"/>
                </a:lnTo>
                <a:lnTo>
                  <a:pt x="354062" y="171746"/>
                </a:lnTo>
                <a:cubicBezTo>
                  <a:pt x="368930" y="156974"/>
                  <a:pt x="393051" y="156959"/>
                  <a:pt x="407938" y="171712"/>
                </a:cubicBezTo>
                <a:cubicBezTo>
                  <a:pt x="422824" y="186465"/>
                  <a:pt x="422840" y="210398"/>
                  <a:pt x="407972" y="225170"/>
                </a:cubicBezTo>
                <a:cubicBezTo>
                  <a:pt x="407961" y="225182"/>
                  <a:pt x="407949" y="225193"/>
                  <a:pt x="407938" y="225203"/>
                </a:cubicBezTo>
                <a:lnTo>
                  <a:pt x="382488" y="250456"/>
                </a:lnTo>
                <a:lnTo>
                  <a:pt x="398413" y="266257"/>
                </a:lnTo>
                <a:cubicBezTo>
                  <a:pt x="413299" y="281010"/>
                  <a:pt x="413315" y="304944"/>
                  <a:pt x="398447" y="319715"/>
                </a:cubicBezTo>
                <a:cubicBezTo>
                  <a:pt x="383579" y="334486"/>
                  <a:pt x="359458" y="334502"/>
                  <a:pt x="344572" y="319749"/>
                </a:cubicBezTo>
                <a:cubicBezTo>
                  <a:pt x="344560" y="319738"/>
                  <a:pt x="344549" y="319726"/>
                  <a:pt x="344537" y="319715"/>
                </a:cubicBezTo>
                <a:lnTo>
                  <a:pt x="276225" y="251937"/>
                </a:lnTo>
                <a:lnTo>
                  <a:pt x="276225" y="378093"/>
                </a:lnTo>
                <a:cubicBezTo>
                  <a:pt x="276224" y="393725"/>
                  <a:pt x="288994" y="406399"/>
                  <a:pt x="304750" y="406400"/>
                </a:cubicBezTo>
                <a:cubicBezTo>
                  <a:pt x="304750" y="406400"/>
                  <a:pt x="304750" y="406400"/>
                  <a:pt x="304751" y="406400"/>
                </a:cubicBezTo>
                <a:lnTo>
                  <a:pt x="428674" y="406400"/>
                </a:lnTo>
                <a:cubicBezTo>
                  <a:pt x="444429" y="406400"/>
                  <a:pt x="457200" y="393727"/>
                  <a:pt x="457200" y="378095"/>
                </a:cubicBezTo>
                <a:cubicBezTo>
                  <a:pt x="457200" y="378094"/>
                  <a:pt x="457200" y="378093"/>
                  <a:pt x="457200" y="378093"/>
                </a:cubicBezTo>
                <a:lnTo>
                  <a:pt x="457200" y="194386"/>
                </a:lnTo>
                <a:cubicBezTo>
                  <a:pt x="457200" y="107908"/>
                  <a:pt x="386548" y="37804"/>
                  <a:pt x="299395" y="37805"/>
                </a:cubicBezTo>
                <a:close/>
                <a:moveTo>
                  <a:pt x="394469" y="185110"/>
                </a:moveTo>
                <a:cubicBezTo>
                  <a:pt x="387034" y="177729"/>
                  <a:pt x="374976" y="177725"/>
                  <a:pt x="367538" y="185103"/>
                </a:cubicBezTo>
                <a:cubicBezTo>
                  <a:pt x="367535" y="185105"/>
                  <a:pt x="367534" y="185108"/>
                  <a:pt x="367531" y="185110"/>
                </a:cubicBezTo>
                <a:lnTo>
                  <a:pt x="328614" y="223727"/>
                </a:lnTo>
                <a:lnTo>
                  <a:pt x="247650" y="143387"/>
                </a:lnTo>
                <a:lnTo>
                  <a:pt x="247650" y="18902"/>
                </a:lnTo>
                <a:cubicBezTo>
                  <a:pt x="247650" y="8463"/>
                  <a:pt x="239121" y="0"/>
                  <a:pt x="228600" y="0"/>
                </a:cubicBezTo>
                <a:cubicBezTo>
                  <a:pt x="218079" y="0"/>
                  <a:pt x="209550" y="8463"/>
                  <a:pt x="209550" y="18902"/>
                </a:cubicBezTo>
                <a:lnTo>
                  <a:pt x="209550" y="142437"/>
                </a:lnTo>
                <a:lnTo>
                  <a:pt x="128390" y="223533"/>
                </a:lnTo>
                <a:lnTo>
                  <a:pt x="89669" y="185110"/>
                </a:lnTo>
                <a:cubicBezTo>
                  <a:pt x="82230" y="177729"/>
                  <a:pt x="70170" y="177729"/>
                  <a:pt x="62731" y="185110"/>
                </a:cubicBezTo>
                <a:cubicBezTo>
                  <a:pt x="55292" y="192491"/>
                  <a:pt x="55292" y="204458"/>
                  <a:pt x="62731" y="211839"/>
                </a:cubicBezTo>
                <a:lnTo>
                  <a:pt x="101546" y="250355"/>
                </a:lnTo>
                <a:lnTo>
                  <a:pt x="72254" y="279621"/>
                </a:lnTo>
                <a:cubicBezTo>
                  <a:pt x="64816" y="287003"/>
                  <a:pt x="64816" y="298971"/>
                  <a:pt x="72256" y="306352"/>
                </a:cubicBezTo>
                <a:cubicBezTo>
                  <a:pt x="79695" y="313733"/>
                  <a:pt x="91756" y="313732"/>
                  <a:pt x="99195" y="306351"/>
                </a:cubicBezTo>
                <a:lnTo>
                  <a:pt x="228121" y="177477"/>
                </a:lnTo>
                <a:lnTo>
                  <a:pt x="358005" y="306351"/>
                </a:lnTo>
                <a:cubicBezTo>
                  <a:pt x="365444" y="313732"/>
                  <a:pt x="377504" y="313733"/>
                  <a:pt x="384944" y="306352"/>
                </a:cubicBezTo>
                <a:cubicBezTo>
                  <a:pt x="392383" y="298971"/>
                  <a:pt x="392384" y="287003"/>
                  <a:pt x="384945" y="279621"/>
                </a:cubicBezTo>
                <a:lnTo>
                  <a:pt x="355552" y="250456"/>
                </a:lnTo>
                <a:lnTo>
                  <a:pt x="394469" y="211839"/>
                </a:lnTo>
                <a:cubicBezTo>
                  <a:pt x="401907" y="204462"/>
                  <a:pt x="401911" y="192498"/>
                  <a:pt x="394476" y="185117"/>
                </a:cubicBezTo>
                <a:cubicBezTo>
                  <a:pt x="394474" y="185114"/>
                  <a:pt x="394471" y="185112"/>
                  <a:pt x="394469" y="18511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40"/>
          <p:cNvGrpSpPr/>
          <p:nvPr/>
        </p:nvGrpSpPr>
        <p:grpSpPr>
          <a:xfrm>
            <a:off x="2209884" y="3377844"/>
            <a:ext cx="301203" cy="301203"/>
            <a:chOff x="3277794" y="2969995"/>
            <a:chExt cx="457200" cy="457200"/>
          </a:xfrm>
        </p:grpSpPr>
        <p:sp>
          <p:nvSpPr>
            <p:cNvPr id="634" name="Google Shape;634;p40"/>
            <p:cNvSpPr/>
            <p:nvPr/>
          </p:nvSpPr>
          <p:spPr>
            <a:xfrm>
              <a:off x="3277794" y="2969995"/>
              <a:ext cx="457200" cy="171450"/>
            </a:xfrm>
            <a:custGeom>
              <a:avLst/>
              <a:gdLst/>
              <a:ahLst/>
              <a:cxnLst/>
              <a:rect l="l" t="t" r="r" b="b"/>
              <a:pathLst>
                <a:path w="457200" h="171450" extrusionOk="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430194" y="3189070"/>
              <a:ext cx="304800" cy="238125"/>
            </a:xfrm>
            <a:custGeom>
              <a:avLst/>
              <a:gdLst/>
              <a:ahLst/>
              <a:cxnLst/>
              <a:rect l="l" t="t" r="r" b="b"/>
              <a:pathLst>
                <a:path w="304800" h="238125" extrusionOk="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277794" y="3255745"/>
              <a:ext cx="304800" cy="171450"/>
            </a:xfrm>
            <a:custGeom>
              <a:avLst/>
              <a:gdLst/>
              <a:ahLst/>
              <a:cxnLst/>
              <a:rect l="l" t="t" r="r" b="b"/>
              <a:pathLst>
                <a:path w="304800" h="171450" extrusionOk="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268299" y="1637747"/>
            <a:ext cx="184416" cy="301757"/>
          </a:xfrm>
          <a:custGeom>
            <a:avLst/>
            <a:gdLst/>
            <a:ahLst/>
            <a:cxnLst/>
            <a:rect l="l" t="t" r="r" b="b"/>
            <a:pathLst>
              <a:path w="279418" h="457207" extrusionOk="0">
                <a:moveTo>
                  <a:pt x="214207" y="238125"/>
                </a:moveTo>
                <a:cubicBezTo>
                  <a:pt x="178197" y="238130"/>
                  <a:pt x="149008" y="267989"/>
                  <a:pt x="149011" y="304817"/>
                </a:cubicBezTo>
                <a:cubicBezTo>
                  <a:pt x="149015" y="334303"/>
                  <a:pt x="167952" y="360286"/>
                  <a:pt x="195580" y="368713"/>
                </a:cubicBezTo>
                <a:lnTo>
                  <a:pt x="195580" y="376238"/>
                </a:lnTo>
                <a:cubicBezTo>
                  <a:pt x="195580" y="399910"/>
                  <a:pt x="176816" y="419100"/>
                  <a:pt x="153670" y="419100"/>
                </a:cubicBezTo>
                <a:cubicBezTo>
                  <a:pt x="130524" y="419100"/>
                  <a:pt x="111760" y="399910"/>
                  <a:pt x="111760" y="376238"/>
                </a:cubicBezTo>
                <a:lnTo>
                  <a:pt x="111760" y="217171"/>
                </a:lnTo>
                <a:cubicBezTo>
                  <a:pt x="155095" y="208058"/>
                  <a:pt x="186214" y="169072"/>
                  <a:pt x="186267" y="123825"/>
                </a:cubicBezTo>
                <a:lnTo>
                  <a:pt x="186267" y="0"/>
                </a:lnTo>
                <a:lnTo>
                  <a:pt x="130387" y="0"/>
                </a:lnTo>
                <a:cubicBezTo>
                  <a:pt x="120099" y="0"/>
                  <a:pt x="111760" y="8529"/>
                  <a:pt x="111760" y="19050"/>
                </a:cubicBezTo>
                <a:cubicBezTo>
                  <a:pt x="111760" y="29571"/>
                  <a:pt x="120099" y="38100"/>
                  <a:pt x="130387" y="38100"/>
                </a:cubicBezTo>
                <a:lnTo>
                  <a:pt x="149013" y="38100"/>
                </a:lnTo>
                <a:lnTo>
                  <a:pt x="149013" y="123825"/>
                </a:lnTo>
                <a:cubicBezTo>
                  <a:pt x="149013" y="155388"/>
                  <a:pt x="123995" y="180975"/>
                  <a:pt x="93133" y="180975"/>
                </a:cubicBezTo>
                <a:cubicBezTo>
                  <a:pt x="62272" y="180975"/>
                  <a:pt x="37253" y="155388"/>
                  <a:pt x="37253" y="123825"/>
                </a:cubicBezTo>
                <a:lnTo>
                  <a:pt x="37253" y="38100"/>
                </a:lnTo>
                <a:lnTo>
                  <a:pt x="55880" y="38100"/>
                </a:lnTo>
                <a:cubicBezTo>
                  <a:pt x="66167" y="38100"/>
                  <a:pt x="74507" y="29571"/>
                  <a:pt x="74507" y="19050"/>
                </a:cubicBezTo>
                <a:cubicBezTo>
                  <a:pt x="74507" y="8529"/>
                  <a:pt x="66167" y="0"/>
                  <a:pt x="55880" y="0"/>
                </a:cubicBezTo>
                <a:lnTo>
                  <a:pt x="0" y="0"/>
                </a:lnTo>
                <a:lnTo>
                  <a:pt x="0" y="123825"/>
                </a:lnTo>
                <a:cubicBezTo>
                  <a:pt x="54" y="169072"/>
                  <a:pt x="31172" y="208058"/>
                  <a:pt x="74507" y="217170"/>
                </a:cubicBezTo>
                <a:lnTo>
                  <a:pt x="74507" y="381000"/>
                </a:lnTo>
                <a:lnTo>
                  <a:pt x="74786" y="381000"/>
                </a:lnTo>
                <a:cubicBezTo>
                  <a:pt x="77271" y="425557"/>
                  <a:pt x="114603" y="459617"/>
                  <a:pt x="158170" y="457074"/>
                </a:cubicBezTo>
                <a:cubicBezTo>
                  <a:pt x="198265" y="454735"/>
                  <a:pt x="230267" y="422007"/>
                  <a:pt x="232554" y="381000"/>
                </a:cubicBezTo>
                <a:lnTo>
                  <a:pt x="232833" y="381000"/>
                </a:lnTo>
                <a:lnTo>
                  <a:pt x="232833" y="368713"/>
                </a:lnTo>
                <a:cubicBezTo>
                  <a:pt x="267342" y="358188"/>
                  <a:pt x="286974" y="321044"/>
                  <a:pt x="276682" y="285752"/>
                </a:cubicBezTo>
                <a:cubicBezTo>
                  <a:pt x="268443" y="257496"/>
                  <a:pt x="243037" y="238129"/>
                  <a:pt x="214207" y="238125"/>
                </a:cubicBezTo>
                <a:close/>
                <a:moveTo>
                  <a:pt x="214207" y="333375"/>
                </a:moveTo>
                <a:cubicBezTo>
                  <a:pt x="198775" y="333375"/>
                  <a:pt x="186267" y="320582"/>
                  <a:pt x="186267" y="304800"/>
                </a:cubicBezTo>
                <a:cubicBezTo>
                  <a:pt x="186267" y="289018"/>
                  <a:pt x="198775" y="276225"/>
                  <a:pt x="214207" y="276225"/>
                </a:cubicBezTo>
                <a:cubicBezTo>
                  <a:pt x="229638" y="276225"/>
                  <a:pt x="242147" y="289018"/>
                  <a:pt x="242147" y="304800"/>
                </a:cubicBezTo>
                <a:cubicBezTo>
                  <a:pt x="242101" y="320562"/>
                  <a:pt x="229618" y="333328"/>
                  <a:pt x="214207" y="3333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0"/>
          <p:cNvSpPr/>
          <p:nvPr/>
        </p:nvSpPr>
        <p:spPr>
          <a:xfrm>
            <a:off x="2222292" y="3983001"/>
            <a:ext cx="276605" cy="276606"/>
          </a:xfrm>
          <a:custGeom>
            <a:avLst/>
            <a:gdLst/>
            <a:ahLst/>
            <a:cxnLst/>
            <a:rect l="l" t="t" r="r" b="b"/>
            <a:pathLst>
              <a:path w="419099" h="419100" extrusionOk="0">
                <a:moveTo>
                  <a:pt x="209550" y="0"/>
                </a:moveTo>
                <a:cubicBezTo>
                  <a:pt x="93819" y="0"/>
                  <a:pt x="0" y="93819"/>
                  <a:pt x="0" y="209550"/>
                </a:cubicBezTo>
                <a:cubicBezTo>
                  <a:pt x="0" y="325282"/>
                  <a:pt x="93819" y="419100"/>
                  <a:pt x="209550" y="419100"/>
                </a:cubicBezTo>
                <a:cubicBezTo>
                  <a:pt x="325282" y="419100"/>
                  <a:pt x="419100" y="325282"/>
                  <a:pt x="419100" y="209550"/>
                </a:cubicBezTo>
                <a:cubicBezTo>
                  <a:pt x="419100" y="93819"/>
                  <a:pt x="325283" y="0"/>
                  <a:pt x="209552" y="0"/>
                </a:cubicBezTo>
                <a:close/>
                <a:moveTo>
                  <a:pt x="357124" y="124076"/>
                </a:moveTo>
                <a:lnTo>
                  <a:pt x="316439" y="151080"/>
                </a:lnTo>
                <a:cubicBezTo>
                  <a:pt x="312202" y="153604"/>
                  <a:pt x="306737" y="152468"/>
                  <a:pt x="303858" y="148464"/>
                </a:cubicBezTo>
                <a:cubicBezTo>
                  <a:pt x="294720" y="135609"/>
                  <a:pt x="283490" y="124378"/>
                  <a:pt x="270636" y="115240"/>
                </a:cubicBezTo>
                <a:cubicBezTo>
                  <a:pt x="266631" y="112360"/>
                  <a:pt x="265496" y="106896"/>
                  <a:pt x="268020" y="102659"/>
                </a:cubicBezTo>
                <a:lnTo>
                  <a:pt x="295024" y="61976"/>
                </a:lnTo>
                <a:cubicBezTo>
                  <a:pt x="297597" y="57427"/>
                  <a:pt x="303371" y="55826"/>
                  <a:pt x="307920" y="58399"/>
                </a:cubicBezTo>
                <a:cubicBezTo>
                  <a:pt x="308048" y="58471"/>
                  <a:pt x="308174" y="58546"/>
                  <a:pt x="308298" y="58624"/>
                </a:cubicBezTo>
                <a:cubicBezTo>
                  <a:pt x="329127" y="72202"/>
                  <a:pt x="346897" y="89973"/>
                  <a:pt x="360476" y="110802"/>
                </a:cubicBezTo>
                <a:cubicBezTo>
                  <a:pt x="363258" y="115227"/>
                  <a:pt x="361925" y="121069"/>
                  <a:pt x="357501" y="123852"/>
                </a:cubicBezTo>
                <a:cubicBezTo>
                  <a:pt x="357377" y="123930"/>
                  <a:pt x="357251" y="124004"/>
                  <a:pt x="357124" y="124076"/>
                </a:cubicBezTo>
                <a:close/>
                <a:moveTo>
                  <a:pt x="123825" y="209550"/>
                </a:moveTo>
                <a:cubicBezTo>
                  <a:pt x="123825" y="162205"/>
                  <a:pt x="162205" y="123825"/>
                  <a:pt x="209550" y="123825"/>
                </a:cubicBezTo>
                <a:cubicBezTo>
                  <a:pt x="256895" y="123825"/>
                  <a:pt x="295275" y="162205"/>
                  <a:pt x="295275" y="209550"/>
                </a:cubicBezTo>
                <a:cubicBezTo>
                  <a:pt x="295275" y="256895"/>
                  <a:pt x="256895" y="295275"/>
                  <a:pt x="209550" y="295275"/>
                </a:cubicBezTo>
                <a:cubicBezTo>
                  <a:pt x="162206" y="295276"/>
                  <a:pt x="123826" y="256896"/>
                  <a:pt x="123825" y="209552"/>
                </a:cubicBezTo>
                <a:cubicBezTo>
                  <a:pt x="123825" y="209551"/>
                  <a:pt x="123825" y="209551"/>
                  <a:pt x="123825" y="209550"/>
                </a:cubicBezTo>
                <a:close/>
                <a:moveTo>
                  <a:pt x="127574" y="61976"/>
                </a:moveTo>
                <a:lnTo>
                  <a:pt x="151080" y="101719"/>
                </a:lnTo>
                <a:cubicBezTo>
                  <a:pt x="153604" y="105957"/>
                  <a:pt x="152469" y="111421"/>
                  <a:pt x="148464" y="114300"/>
                </a:cubicBezTo>
                <a:cubicBezTo>
                  <a:pt x="135294" y="123755"/>
                  <a:pt x="123755" y="135294"/>
                  <a:pt x="114300" y="148464"/>
                </a:cubicBezTo>
                <a:cubicBezTo>
                  <a:pt x="111421" y="152468"/>
                  <a:pt x="105957" y="153604"/>
                  <a:pt x="101719" y="151080"/>
                </a:cubicBezTo>
                <a:lnTo>
                  <a:pt x="61976" y="123825"/>
                </a:lnTo>
                <a:cubicBezTo>
                  <a:pt x="57427" y="121251"/>
                  <a:pt x="55826" y="115477"/>
                  <a:pt x="58399" y="110928"/>
                </a:cubicBezTo>
                <a:cubicBezTo>
                  <a:pt x="58471" y="110801"/>
                  <a:pt x="58546" y="110675"/>
                  <a:pt x="58624" y="110551"/>
                </a:cubicBezTo>
                <a:cubicBezTo>
                  <a:pt x="73499" y="89671"/>
                  <a:pt x="92436" y="72009"/>
                  <a:pt x="114300" y="58624"/>
                </a:cubicBezTo>
                <a:cubicBezTo>
                  <a:pt x="118725" y="55842"/>
                  <a:pt x="124567" y="57174"/>
                  <a:pt x="127349" y="61599"/>
                </a:cubicBezTo>
                <a:cubicBezTo>
                  <a:pt x="127427" y="61723"/>
                  <a:pt x="127502" y="61849"/>
                  <a:pt x="127574" y="61976"/>
                </a:cubicBezTo>
                <a:close/>
                <a:moveTo>
                  <a:pt x="61976" y="295025"/>
                </a:moveTo>
                <a:lnTo>
                  <a:pt x="102661" y="268020"/>
                </a:lnTo>
                <a:cubicBezTo>
                  <a:pt x="106898" y="265496"/>
                  <a:pt x="112363" y="266632"/>
                  <a:pt x="115242" y="270637"/>
                </a:cubicBezTo>
                <a:cubicBezTo>
                  <a:pt x="124380" y="283492"/>
                  <a:pt x="135610" y="294722"/>
                  <a:pt x="148465" y="303861"/>
                </a:cubicBezTo>
                <a:cubicBezTo>
                  <a:pt x="152469" y="306740"/>
                  <a:pt x="153605" y="312204"/>
                  <a:pt x="151081" y="316441"/>
                </a:cubicBezTo>
                <a:lnTo>
                  <a:pt x="124076" y="357125"/>
                </a:lnTo>
                <a:cubicBezTo>
                  <a:pt x="121503" y="361674"/>
                  <a:pt x="115729" y="363275"/>
                  <a:pt x="111180" y="360701"/>
                </a:cubicBezTo>
                <a:cubicBezTo>
                  <a:pt x="111052" y="360629"/>
                  <a:pt x="110926" y="360554"/>
                  <a:pt x="110802" y="360476"/>
                </a:cubicBezTo>
                <a:cubicBezTo>
                  <a:pt x="89973" y="346898"/>
                  <a:pt x="72203" y="329128"/>
                  <a:pt x="58625" y="308299"/>
                </a:cubicBezTo>
                <a:cubicBezTo>
                  <a:pt x="55843" y="303873"/>
                  <a:pt x="57174" y="298032"/>
                  <a:pt x="61599" y="295249"/>
                </a:cubicBezTo>
                <a:cubicBezTo>
                  <a:pt x="61723" y="295171"/>
                  <a:pt x="61849" y="295096"/>
                  <a:pt x="61976" y="295024"/>
                </a:cubicBezTo>
                <a:close/>
                <a:moveTo>
                  <a:pt x="295275" y="357124"/>
                </a:moveTo>
                <a:lnTo>
                  <a:pt x="268020" y="317381"/>
                </a:lnTo>
                <a:cubicBezTo>
                  <a:pt x="265496" y="313143"/>
                  <a:pt x="266631" y="307679"/>
                  <a:pt x="270636" y="304800"/>
                </a:cubicBezTo>
                <a:cubicBezTo>
                  <a:pt x="283806" y="295346"/>
                  <a:pt x="295346" y="283806"/>
                  <a:pt x="304800" y="270636"/>
                </a:cubicBezTo>
                <a:cubicBezTo>
                  <a:pt x="307679" y="266632"/>
                  <a:pt x="313143" y="265496"/>
                  <a:pt x="317381" y="268020"/>
                </a:cubicBezTo>
                <a:lnTo>
                  <a:pt x="357124" y="291526"/>
                </a:lnTo>
                <a:cubicBezTo>
                  <a:pt x="361673" y="294100"/>
                  <a:pt x="363274" y="299874"/>
                  <a:pt x="360700" y="304423"/>
                </a:cubicBezTo>
                <a:cubicBezTo>
                  <a:pt x="360629" y="304550"/>
                  <a:pt x="360554" y="304676"/>
                  <a:pt x="360476" y="304800"/>
                </a:cubicBezTo>
                <a:cubicBezTo>
                  <a:pt x="347090" y="326665"/>
                  <a:pt x="329429" y="345601"/>
                  <a:pt x="308549" y="360476"/>
                </a:cubicBezTo>
                <a:cubicBezTo>
                  <a:pt x="304124" y="363258"/>
                  <a:pt x="298282" y="361925"/>
                  <a:pt x="295500" y="357501"/>
                </a:cubicBezTo>
                <a:cubicBezTo>
                  <a:pt x="295422" y="357377"/>
                  <a:pt x="295347" y="357251"/>
                  <a:pt x="295275" y="3571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40"/>
          <p:cNvGrpSpPr/>
          <p:nvPr/>
        </p:nvGrpSpPr>
        <p:grpSpPr>
          <a:xfrm>
            <a:off x="2828316" y="4563389"/>
            <a:ext cx="213352" cy="276103"/>
            <a:chOff x="2304588" y="4462969"/>
            <a:chExt cx="323850" cy="419100"/>
          </a:xfrm>
        </p:grpSpPr>
        <p:sp>
          <p:nvSpPr>
            <p:cNvPr id="640" name="Google Shape;640;p40"/>
            <p:cNvSpPr/>
            <p:nvPr/>
          </p:nvSpPr>
          <p:spPr>
            <a:xfrm>
              <a:off x="2304588" y="4682044"/>
              <a:ext cx="323850" cy="200025"/>
            </a:xfrm>
            <a:custGeom>
              <a:avLst/>
              <a:gdLst/>
              <a:ahLst/>
              <a:cxnLst/>
              <a:rect l="l" t="t" r="r" b="b"/>
              <a:pathLst>
                <a:path w="323850" h="200025" extrusionOk="0">
                  <a:moveTo>
                    <a:pt x="180975" y="0"/>
                  </a:moveTo>
                  <a:lnTo>
                    <a:pt x="142875" y="0"/>
                  </a:lnTo>
                  <a:cubicBezTo>
                    <a:pt x="63818" y="0"/>
                    <a:pt x="0" y="63818"/>
                    <a:pt x="0" y="142875"/>
                  </a:cubicBezTo>
                  <a:lnTo>
                    <a:pt x="0" y="200025"/>
                  </a:lnTo>
                  <a:lnTo>
                    <a:pt x="323850" y="200025"/>
                  </a:lnTo>
                  <a:lnTo>
                    <a:pt x="323850" y="142875"/>
                  </a:lnTo>
                  <a:cubicBezTo>
                    <a:pt x="323850" y="63818"/>
                    <a:pt x="260033" y="0"/>
                    <a:pt x="180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2371263" y="446296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40"/>
          <p:cNvGrpSpPr/>
          <p:nvPr/>
        </p:nvGrpSpPr>
        <p:grpSpPr>
          <a:xfrm>
            <a:off x="2843930" y="2797796"/>
            <a:ext cx="163152" cy="301203"/>
            <a:chOff x="4287182" y="2120817"/>
            <a:chExt cx="247650" cy="457200"/>
          </a:xfrm>
        </p:grpSpPr>
        <p:sp>
          <p:nvSpPr>
            <p:cNvPr id="643" name="Google Shape;643;p40"/>
            <p:cNvSpPr/>
            <p:nvPr/>
          </p:nvSpPr>
          <p:spPr>
            <a:xfrm>
              <a:off x="4287182" y="2216067"/>
              <a:ext cx="247650" cy="361950"/>
            </a:xfrm>
            <a:custGeom>
              <a:avLst/>
              <a:gdLst/>
              <a:ahLst/>
              <a:cxnLst/>
              <a:rect l="l" t="t" r="r" b="b"/>
              <a:pathLst>
                <a:path w="247650" h="361950" extrusionOk="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5725"/>
                    <a:pt x="52388" y="60960"/>
                    <a:pt x="76200" y="47625"/>
                  </a:cubicBezTo>
                  <a:lnTo>
                    <a:pt x="76200" y="164783"/>
                  </a:lnTo>
                  <a:lnTo>
                    <a:pt x="76200" y="181928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0025"/>
                  </a:lnTo>
                  <a:lnTo>
                    <a:pt x="133350" y="2000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81928"/>
                  </a:lnTo>
                  <a:lnTo>
                    <a:pt x="171450" y="164783"/>
                  </a:lnTo>
                  <a:lnTo>
                    <a:pt x="171450" y="47625"/>
                  </a:lnTo>
                  <a:cubicBezTo>
                    <a:pt x="195263" y="60960"/>
                    <a:pt x="209550" y="85725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372907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40"/>
          <p:cNvSpPr/>
          <p:nvPr/>
        </p:nvSpPr>
        <p:spPr>
          <a:xfrm>
            <a:off x="2850019" y="2217498"/>
            <a:ext cx="150876" cy="301752"/>
          </a:xfrm>
          <a:custGeom>
            <a:avLst/>
            <a:gdLst/>
            <a:ahLst/>
            <a:cxnLst/>
            <a:rect l="l" t="t" r="r" b="b"/>
            <a:pathLst>
              <a:path w="228600" h="457200" extrusionOk="0">
                <a:moveTo>
                  <a:pt x="173736" y="0"/>
                </a:moveTo>
                <a:lnTo>
                  <a:pt x="59436" y="0"/>
                </a:lnTo>
                <a:cubicBezTo>
                  <a:pt x="51861" y="0"/>
                  <a:pt x="45720" y="6397"/>
                  <a:pt x="45720" y="14288"/>
                </a:cubicBezTo>
                <a:cubicBezTo>
                  <a:pt x="45720" y="22178"/>
                  <a:pt x="51861" y="28575"/>
                  <a:pt x="59436" y="28575"/>
                </a:cubicBezTo>
                <a:lnTo>
                  <a:pt x="91440" y="28575"/>
                </a:lnTo>
                <a:lnTo>
                  <a:pt x="91440" y="114300"/>
                </a:lnTo>
                <a:lnTo>
                  <a:pt x="54864" y="114300"/>
                </a:lnTo>
                <a:cubicBezTo>
                  <a:pt x="49820" y="114316"/>
                  <a:pt x="45735" y="118571"/>
                  <a:pt x="45720" y="123825"/>
                </a:cubicBezTo>
                <a:lnTo>
                  <a:pt x="45720" y="161925"/>
                </a:lnTo>
                <a:lnTo>
                  <a:pt x="18288" y="161925"/>
                </a:lnTo>
                <a:cubicBezTo>
                  <a:pt x="8200" y="161955"/>
                  <a:pt x="29" y="170467"/>
                  <a:pt x="0" y="180975"/>
                </a:cubicBezTo>
                <a:lnTo>
                  <a:pt x="0" y="438150"/>
                </a:lnTo>
                <a:cubicBezTo>
                  <a:pt x="29" y="448658"/>
                  <a:pt x="8200" y="457170"/>
                  <a:pt x="18288" y="457200"/>
                </a:cubicBezTo>
                <a:lnTo>
                  <a:pt x="192024" y="457200"/>
                </a:lnTo>
                <a:cubicBezTo>
                  <a:pt x="202112" y="457170"/>
                  <a:pt x="210283" y="448658"/>
                  <a:pt x="210312" y="438150"/>
                </a:cubicBezTo>
                <a:lnTo>
                  <a:pt x="210312" y="180975"/>
                </a:lnTo>
                <a:cubicBezTo>
                  <a:pt x="210283" y="170467"/>
                  <a:pt x="202112" y="161955"/>
                  <a:pt x="192024" y="161925"/>
                </a:cubicBezTo>
                <a:lnTo>
                  <a:pt x="164592" y="161925"/>
                </a:lnTo>
                <a:lnTo>
                  <a:pt x="164592" y="123825"/>
                </a:lnTo>
                <a:cubicBezTo>
                  <a:pt x="164576" y="118571"/>
                  <a:pt x="160492" y="114316"/>
                  <a:pt x="155448" y="114300"/>
                </a:cubicBezTo>
                <a:lnTo>
                  <a:pt x="118872" y="114300"/>
                </a:lnTo>
                <a:lnTo>
                  <a:pt x="118872" y="28575"/>
                </a:lnTo>
                <a:lnTo>
                  <a:pt x="173736" y="28575"/>
                </a:lnTo>
                <a:cubicBezTo>
                  <a:pt x="191384" y="28575"/>
                  <a:pt x="201168" y="43528"/>
                  <a:pt x="201168" y="61913"/>
                </a:cubicBezTo>
                <a:cubicBezTo>
                  <a:pt x="201168" y="69803"/>
                  <a:pt x="207309" y="76200"/>
                  <a:pt x="214884" y="76200"/>
                </a:cubicBezTo>
                <a:cubicBezTo>
                  <a:pt x="222459" y="76200"/>
                  <a:pt x="228600" y="69803"/>
                  <a:pt x="228600" y="61913"/>
                </a:cubicBezTo>
                <a:cubicBezTo>
                  <a:pt x="228600" y="27812"/>
                  <a:pt x="206472" y="0"/>
                  <a:pt x="1737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2774905" y="3377844"/>
            <a:ext cx="301203" cy="301203"/>
            <a:chOff x="4206975" y="2966278"/>
            <a:chExt cx="457200" cy="457200"/>
          </a:xfrm>
        </p:grpSpPr>
        <p:sp>
          <p:nvSpPr>
            <p:cNvPr id="647" name="Google Shape;647;p40"/>
            <p:cNvSpPr/>
            <p:nvPr/>
          </p:nvSpPr>
          <p:spPr>
            <a:xfrm>
              <a:off x="4387950" y="3347278"/>
              <a:ext cx="95250" cy="28575"/>
            </a:xfrm>
            <a:custGeom>
              <a:avLst/>
              <a:gdLst/>
              <a:ahLst/>
              <a:cxnLst/>
              <a:rect l="l" t="t" r="r" b="b"/>
              <a:pathLst>
                <a:path w="95250" h="28575" extrusionOk="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8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4330800" y="3099628"/>
              <a:ext cx="209550" cy="228600"/>
            </a:xfrm>
            <a:custGeom>
              <a:avLst/>
              <a:gdLst/>
              <a:ahLst/>
              <a:cxnLst/>
              <a:rect l="l" t="t" r="r" b="b"/>
              <a:pathLst>
                <a:path w="209550" h="228600" extrusionOk="0">
                  <a:moveTo>
                    <a:pt x="104775" y="0"/>
                  </a:moveTo>
                  <a:cubicBezTo>
                    <a:pt x="46672" y="0"/>
                    <a:pt x="0" y="46672"/>
                    <a:pt x="0" y="104775"/>
                  </a:cubicBezTo>
                  <a:cubicBezTo>
                    <a:pt x="0" y="145733"/>
                    <a:pt x="22860" y="180975"/>
                    <a:pt x="57150" y="198120"/>
                  </a:cubicBezTo>
                  <a:lnTo>
                    <a:pt x="57150" y="219075"/>
                  </a:lnTo>
                  <a:cubicBezTo>
                    <a:pt x="57150" y="224790"/>
                    <a:pt x="60960" y="228600"/>
                    <a:pt x="66675" y="228600"/>
                  </a:cubicBezTo>
                  <a:lnTo>
                    <a:pt x="142875" y="228600"/>
                  </a:lnTo>
                  <a:cubicBezTo>
                    <a:pt x="148590" y="228600"/>
                    <a:pt x="152400" y="224790"/>
                    <a:pt x="152400" y="219075"/>
                  </a:cubicBezTo>
                  <a:lnTo>
                    <a:pt x="152400" y="198120"/>
                  </a:lnTo>
                  <a:cubicBezTo>
                    <a:pt x="186690" y="180975"/>
                    <a:pt x="209550" y="145733"/>
                    <a:pt x="209550" y="104775"/>
                  </a:cubicBezTo>
                  <a:cubicBezTo>
                    <a:pt x="209550" y="46672"/>
                    <a:pt x="162878" y="0"/>
                    <a:pt x="104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416525" y="2966278"/>
              <a:ext cx="38100" cy="95250"/>
            </a:xfrm>
            <a:custGeom>
              <a:avLst/>
              <a:gdLst/>
              <a:ahLst/>
              <a:cxnLst/>
              <a:rect l="l" t="t" r="r" b="b"/>
              <a:pathLst>
                <a:path w="38100" h="95250" extrusionOk="0">
                  <a:moveTo>
                    <a:pt x="19050" y="95250"/>
                  </a:moveTo>
                  <a:cubicBezTo>
                    <a:pt x="29528" y="95250"/>
                    <a:pt x="38100" y="86678"/>
                    <a:pt x="38100" y="76200"/>
                  </a:cubicBezTo>
                  <a:lnTo>
                    <a:pt x="38100" y="19050"/>
                  </a:lnTo>
                  <a:cubicBezTo>
                    <a:pt x="38100" y="8573"/>
                    <a:pt x="29528" y="0"/>
                    <a:pt x="19050" y="0"/>
                  </a:cubicBezTo>
                  <a:cubicBezTo>
                    <a:pt x="8572" y="0"/>
                    <a:pt x="0" y="8573"/>
                    <a:pt x="0" y="19050"/>
                  </a:cubicBezTo>
                  <a:lnTo>
                    <a:pt x="0" y="76200"/>
                  </a:lnTo>
                  <a:cubicBezTo>
                    <a:pt x="0" y="86678"/>
                    <a:pt x="8572" y="95250"/>
                    <a:pt x="19050" y="95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206975" y="3175828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 extrusionOk="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8" y="38100"/>
                    <a:pt x="95250" y="29528"/>
                    <a:pt x="95250" y="19050"/>
                  </a:cubicBezTo>
                  <a:cubicBezTo>
                    <a:pt x="95250" y="8572"/>
                    <a:pt x="86678" y="0"/>
                    <a:pt x="76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568925" y="3175828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 extrusionOk="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7" y="38100"/>
                    <a:pt x="95250" y="29528"/>
                    <a:pt x="95250" y="19050"/>
                  </a:cubicBezTo>
                  <a:cubicBezTo>
                    <a:pt x="95250" y="8572"/>
                    <a:pt x="86677" y="0"/>
                    <a:pt x="76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269573" y="3016194"/>
              <a:ext cx="73875" cy="83046"/>
            </a:xfrm>
            <a:custGeom>
              <a:avLst/>
              <a:gdLst/>
              <a:ahLst/>
              <a:cxnLst/>
              <a:rect l="l" t="t" r="r" b="b"/>
              <a:pathLst>
                <a:path w="73875" h="83046" extrusionOk="0">
                  <a:moveTo>
                    <a:pt x="69799" y="52001"/>
                  </a:moveTo>
                  <a:lnTo>
                    <a:pt x="33604" y="7233"/>
                  </a:lnTo>
                  <a:cubicBezTo>
                    <a:pt x="26936" y="-1339"/>
                    <a:pt x="14554" y="-2292"/>
                    <a:pt x="6934" y="4376"/>
                  </a:cubicBezTo>
                  <a:cubicBezTo>
                    <a:pt x="-686" y="11043"/>
                    <a:pt x="-2591" y="23426"/>
                    <a:pt x="4076" y="31046"/>
                  </a:cubicBezTo>
                  <a:lnTo>
                    <a:pt x="40271" y="75813"/>
                  </a:lnTo>
                  <a:cubicBezTo>
                    <a:pt x="46939" y="84386"/>
                    <a:pt x="59321" y="85338"/>
                    <a:pt x="66941" y="78671"/>
                  </a:cubicBezTo>
                  <a:cubicBezTo>
                    <a:pt x="74561" y="72003"/>
                    <a:pt x="76466" y="60573"/>
                    <a:pt x="69799" y="52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527401" y="3017147"/>
              <a:ext cx="73771" cy="83046"/>
            </a:xfrm>
            <a:custGeom>
              <a:avLst/>
              <a:gdLst/>
              <a:ahLst/>
              <a:cxnLst/>
              <a:rect l="l" t="t" r="r" b="b"/>
              <a:pathLst>
                <a:path w="73771" h="83046" extrusionOk="0">
                  <a:moveTo>
                    <a:pt x="67241" y="4376"/>
                  </a:moveTo>
                  <a:cubicBezTo>
                    <a:pt x="58668" y="-2292"/>
                    <a:pt x="47238" y="-1339"/>
                    <a:pt x="40571" y="7233"/>
                  </a:cubicBezTo>
                  <a:lnTo>
                    <a:pt x="4376" y="52001"/>
                  </a:lnTo>
                  <a:cubicBezTo>
                    <a:pt x="-2292" y="60573"/>
                    <a:pt x="-1339" y="72003"/>
                    <a:pt x="7233" y="78671"/>
                  </a:cubicBezTo>
                  <a:cubicBezTo>
                    <a:pt x="15806" y="85338"/>
                    <a:pt x="27236" y="84386"/>
                    <a:pt x="33903" y="75813"/>
                  </a:cubicBezTo>
                  <a:lnTo>
                    <a:pt x="70098" y="31046"/>
                  </a:lnTo>
                  <a:cubicBezTo>
                    <a:pt x="75813" y="23426"/>
                    <a:pt x="74861" y="11043"/>
                    <a:pt x="67241" y="4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397475" y="3394903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 extrusionOk="0">
                  <a:moveTo>
                    <a:pt x="666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20002"/>
                    <a:pt x="8572" y="28575"/>
                    <a:pt x="19050" y="28575"/>
                  </a:cubicBezTo>
                  <a:lnTo>
                    <a:pt x="57150" y="28575"/>
                  </a:lnTo>
                  <a:cubicBezTo>
                    <a:pt x="67628" y="28575"/>
                    <a:pt x="76200" y="20002"/>
                    <a:pt x="76200" y="9525"/>
                  </a:cubicBezTo>
                  <a:cubicBezTo>
                    <a:pt x="76200" y="3810"/>
                    <a:pt x="72390" y="0"/>
                    <a:pt x="66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40"/>
          <p:cNvGrpSpPr/>
          <p:nvPr/>
        </p:nvGrpSpPr>
        <p:grpSpPr>
          <a:xfrm>
            <a:off x="2774866" y="1637773"/>
            <a:ext cx="301202" cy="301203"/>
            <a:chOff x="3288342" y="449136"/>
            <a:chExt cx="457198" cy="457199"/>
          </a:xfrm>
        </p:grpSpPr>
        <p:sp>
          <p:nvSpPr>
            <p:cNvPr id="656" name="Google Shape;656;p40"/>
            <p:cNvSpPr/>
            <p:nvPr/>
          </p:nvSpPr>
          <p:spPr>
            <a:xfrm>
              <a:off x="3288342" y="449136"/>
              <a:ext cx="304798" cy="180975"/>
            </a:xfrm>
            <a:custGeom>
              <a:avLst/>
              <a:gdLst/>
              <a:ahLst/>
              <a:cxnLst/>
              <a:rect l="l" t="t" r="r" b="b"/>
              <a:pathLst>
                <a:path w="304798" h="180975" extrusionOk="0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3602667" y="70631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3583617" y="64916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431246" y="753936"/>
              <a:ext cx="314294" cy="152399"/>
            </a:xfrm>
            <a:custGeom>
              <a:avLst/>
              <a:gdLst/>
              <a:ahLst/>
              <a:cxnLst/>
              <a:rect l="l" t="t" r="r" b="b"/>
              <a:pathLst>
                <a:path w="314294" h="152399" extrusionOk="0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431217" y="6967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499009" y="658686"/>
              <a:ext cx="73959" cy="104784"/>
            </a:xfrm>
            <a:custGeom>
              <a:avLst/>
              <a:gdLst/>
              <a:ahLst/>
              <a:cxnLst/>
              <a:rect l="l" t="t" r="r" b="b"/>
              <a:pathLst>
                <a:path w="73959" h="104784" extrusionOk="0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p40"/>
          <p:cNvSpPr/>
          <p:nvPr/>
        </p:nvSpPr>
        <p:spPr>
          <a:xfrm>
            <a:off x="2774723" y="4001825"/>
            <a:ext cx="301752" cy="257746"/>
          </a:xfrm>
          <a:custGeom>
            <a:avLst/>
            <a:gdLst/>
            <a:ahLst/>
            <a:cxnLst/>
            <a:rect l="l" t="t" r="r" b="b"/>
            <a:pathLst>
              <a:path w="457200" h="390525" extrusionOk="0">
                <a:moveTo>
                  <a:pt x="438150" y="85725"/>
                </a:moveTo>
                <a:lnTo>
                  <a:pt x="333375" y="85725"/>
                </a:lnTo>
                <a:lnTo>
                  <a:pt x="333375" y="28575"/>
                </a:lnTo>
                <a:lnTo>
                  <a:pt x="333375" y="19050"/>
                </a:lnTo>
                <a:cubicBezTo>
                  <a:pt x="333375" y="8573"/>
                  <a:pt x="324803" y="0"/>
                  <a:pt x="314325" y="0"/>
                </a:cubicBezTo>
                <a:lnTo>
                  <a:pt x="142875" y="0"/>
                </a:lnTo>
                <a:cubicBezTo>
                  <a:pt x="132398" y="0"/>
                  <a:pt x="123825" y="8573"/>
                  <a:pt x="123825" y="19050"/>
                </a:cubicBezTo>
                <a:lnTo>
                  <a:pt x="123825" y="28575"/>
                </a:lnTo>
                <a:lnTo>
                  <a:pt x="123825" y="85725"/>
                </a:lnTo>
                <a:lnTo>
                  <a:pt x="19050" y="85725"/>
                </a:lnTo>
                <a:cubicBezTo>
                  <a:pt x="8573" y="85725"/>
                  <a:pt x="0" y="94298"/>
                  <a:pt x="0" y="104775"/>
                </a:cubicBezTo>
                <a:lnTo>
                  <a:pt x="0" y="371475"/>
                </a:lnTo>
                <a:cubicBezTo>
                  <a:pt x="0" y="381953"/>
                  <a:pt x="8573" y="390525"/>
                  <a:pt x="19050" y="390525"/>
                </a:cubicBezTo>
                <a:lnTo>
                  <a:pt x="438150" y="390525"/>
                </a:lnTo>
                <a:cubicBezTo>
                  <a:pt x="448628" y="390525"/>
                  <a:pt x="457200" y="381953"/>
                  <a:pt x="457200" y="371475"/>
                </a:cubicBezTo>
                <a:lnTo>
                  <a:pt x="457200" y="104775"/>
                </a:lnTo>
                <a:cubicBezTo>
                  <a:pt x="457200" y="94298"/>
                  <a:pt x="448628" y="85725"/>
                  <a:pt x="438150" y="85725"/>
                </a:cubicBezTo>
                <a:close/>
                <a:moveTo>
                  <a:pt x="171450" y="47625"/>
                </a:moveTo>
                <a:lnTo>
                  <a:pt x="285750" y="47625"/>
                </a:lnTo>
                <a:lnTo>
                  <a:pt x="285750" y="85725"/>
                </a:lnTo>
                <a:lnTo>
                  <a:pt x="171450" y="85725"/>
                </a:lnTo>
                <a:lnTo>
                  <a:pt x="171450" y="47625"/>
                </a:lnTo>
                <a:close/>
                <a:moveTo>
                  <a:pt x="193358" y="260033"/>
                </a:moveTo>
                <a:cubicBezTo>
                  <a:pt x="189548" y="263843"/>
                  <a:pt x="182880" y="266700"/>
                  <a:pt x="176213" y="266700"/>
                </a:cubicBezTo>
                <a:lnTo>
                  <a:pt x="152400" y="266700"/>
                </a:lnTo>
                <a:lnTo>
                  <a:pt x="152400" y="290513"/>
                </a:lnTo>
                <a:cubicBezTo>
                  <a:pt x="152400" y="303848"/>
                  <a:pt x="141923" y="314325"/>
                  <a:pt x="128588" y="314325"/>
                </a:cubicBezTo>
                <a:cubicBezTo>
                  <a:pt x="115253" y="314325"/>
                  <a:pt x="104775" y="303848"/>
                  <a:pt x="104775" y="290513"/>
                </a:cubicBezTo>
                <a:lnTo>
                  <a:pt x="104775" y="266700"/>
                </a:lnTo>
                <a:lnTo>
                  <a:pt x="80963" y="266700"/>
                </a:lnTo>
                <a:cubicBezTo>
                  <a:pt x="67628" y="266700"/>
                  <a:pt x="57150" y="256223"/>
                  <a:pt x="57150" y="242888"/>
                </a:cubicBezTo>
                <a:cubicBezTo>
                  <a:pt x="57150" y="229553"/>
                  <a:pt x="67628" y="219075"/>
                  <a:pt x="80963" y="219075"/>
                </a:cubicBezTo>
                <a:lnTo>
                  <a:pt x="104775" y="219075"/>
                </a:lnTo>
                <a:lnTo>
                  <a:pt x="104775" y="195263"/>
                </a:lnTo>
                <a:cubicBezTo>
                  <a:pt x="104775" y="181928"/>
                  <a:pt x="115253" y="171450"/>
                  <a:pt x="128588" y="171450"/>
                </a:cubicBezTo>
                <a:cubicBezTo>
                  <a:pt x="135255" y="171450"/>
                  <a:pt x="140970" y="174308"/>
                  <a:pt x="145733" y="178118"/>
                </a:cubicBezTo>
                <a:cubicBezTo>
                  <a:pt x="150495" y="181928"/>
                  <a:pt x="152400" y="188595"/>
                  <a:pt x="152400" y="195263"/>
                </a:cubicBezTo>
                <a:lnTo>
                  <a:pt x="152400" y="219075"/>
                </a:lnTo>
                <a:lnTo>
                  <a:pt x="176213" y="219075"/>
                </a:lnTo>
                <a:cubicBezTo>
                  <a:pt x="189548" y="219075"/>
                  <a:pt x="200025" y="229553"/>
                  <a:pt x="200025" y="242888"/>
                </a:cubicBezTo>
                <a:cubicBezTo>
                  <a:pt x="200025" y="249555"/>
                  <a:pt x="197168" y="255270"/>
                  <a:pt x="193358" y="2600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3" name="Google Shape;663;p40"/>
          <p:cNvGrpSpPr/>
          <p:nvPr/>
        </p:nvGrpSpPr>
        <p:grpSpPr>
          <a:xfrm>
            <a:off x="2210017" y="4613589"/>
            <a:ext cx="301203" cy="225903"/>
            <a:chOff x="3150718" y="4539169"/>
            <a:chExt cx="457199" cy="342900"/>
          </a:xfrm>
        </p:grpSpPr>
        <p:sp>
          <p:nvSpPr>
            <p:cNvPr id="664" name="Google Shape;664;p40"/>
            <p:cNvSpPr/>
            <p:nvPr/>
          </p:nvSpPr>
          <p:spPr>
            <a:xfrm>
              <a:off x="3436468" y="457726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3416465" y="4720144"/>
              <a:ext cx="191452" cy="133350"/>
            </a:xfrm>
            <a:custGeom>
              <a:avLst/>
              <a:gdLst/>
              <a:ahLst/>
              <a:cxnLst/>
              <a:rect l="l" t="t" r="r" b="b"/>
              <a:pathLst>
                <a:path w="191452" h="133350" extrusionOk="0">
                  <a:moveTo>
                    <a:pt x="86678" y="0"/>
                  </a:moveTo>
                  <a:lnTo>
                    <a:pt x="77153" y="0"/>
                  </a:lnTo>
                  <a:cubicBezTo>
                    <a:pt x="46672" y="0"/>
                    <a:pt x="19050" y="13335"/>
                    <a:pt x="0" y="33338"/>
                  </a:cubicBezTo>
                  <a:cubicBezTo>
                    <a:pt x="18097" y="59055"/>
                    <a:pt x="29528" y="89535"/>
                    <a:pt x="29528" y="123825"/>
                  </a:cubicBezTo>
                  <a:lnTo>
                    <a:pt x="29528" y="133350"/>
                  </a:lnTo>
                  <a:lnTo>
                    <a:pt x="191453" y="133350"/>
                  </a:lnTo>
                  <a:lnTo>
                    <a:pt x="191453" y="104775"/>
                  </a:lnTo>
                  <a:cubicBezTo>
                    <a:pt x="191453" y="46672"/>
                    <a:pt x="144780" y="0"/>
                    <a:pt x="86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3207868" y="453916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 extrusionOk="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3150718" y="4720144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 extrusionOk="0">
                  <a:moveTo>
                    <a:pt x="142875" y="0"/>
                  </a:moveTo>
                  <a:lnTo>
                    <a:pt x="123825" y="0"/>
                  </a:lnTo>
                  <a:cubicBezTo>
                    <a:pt x="55245" y="0"/>
                    <a:pt x="0" y="55245"/>
                    <a:pt x="0" y="123825"/>
                  </a:cubicBezTo>
                  <a:lnTo>
                    <a:pt x="0" y="161925"/>
                  </a:lnTo>
                  <a:lnTo>
                    <a:pt x="266700" y="161925"/>
                  </a:lnTo>
                  <a:lnTo>
                    <a:pt x="266700" y="133350"/>
                  </a:lnTo>
                  <a:lnTo>
                    <a:pt x="266700" y="123825"/>
                  </a:lnTo>
                  <a:cubicBezTo>
                    <a:pt x="266700" y="100013"/>
                    <a:pt x="260033" y="78105"/>
                    <a:pt x="248603" y="59055"/>
                  </a:cubicBezTo>
                  <a:cubicBezTo>
                    <a:pt x="226695" y="23813"/>
                    <a:pt x="187643" y="0"/>
                    <a:pt x="142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73" name="Google Shape;673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88" name="Google Shape;688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94" name="Google Shape;694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41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1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02" name="Google Shape;702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08" name="Google Shape;708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16" name="Google Shape;716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41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1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1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1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25" name="Google Shape;725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28" name="Google Shape;728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31" name="Google Shape;731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35" name="Google Shape;735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43" name="Google Shape;743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0" name="Google Shape;750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1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56" name="Google Shape;756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59" name="Google Shape;759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65" name="Google Shape;765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68" name="Google Shape;768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76" name="Google Shape;776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82" name="Google Shape;782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91" name="Google Shape;791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96" name="Google Shape;796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01" name="Google Shape;801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06" name="Google Shape;806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09" name="Google Shape;809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12" name="Google Shape;812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1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16" name="Google Shape;816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19" name="Google Shape;819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1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1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0" name="Google Shape;830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41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34" name="Google Shape;834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37" name="Google Shape;837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42" name="Google Shape;842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41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47" name="Google Shape;847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54" name="Google Shape;854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64" name="Google Shape;864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68" name="Google Shape;868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72" name="Google Shape;872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78" name="Google Shape;878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81" name="Google Shape;881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89" name="Google Shape;889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96" name="Google Shape;896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99" name="Google Shape;899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41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08" name="Google Shape;908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17" name="Google Shape;917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0" name="Google Shape;920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27" name="Google Shape;927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35" name="Google Shape;935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39" name="Google Shape;939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46" name="Google Shape;946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0" name="Google Shape;950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54" name="Google Shape;954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0" name="Google Shape;960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88" name="Google Shape;988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12" name="Google Shape;1012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27" name="Google Shape;1027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31" name="Google Shape;1031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38" name="Google Shape;1038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47" name="Google Shape;1047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51" name="Google Shape;1051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57" name="Google Shape;1057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65" name="Google Shape;1065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72" name="Google Shape;1072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82" name="Google Shape;108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94" name="Google Shape;1094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0" name="Google Shape;1100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1"/>
          <p:cNvGrpSpPr/>
          <p:nvPr/>
        </p:nvGrpSpPr>
        <p:grpSpPr>
          <a:xfrm>
            <a:off x="7167694" y="2032000"/>
            <a:ext cx="433992" cy="422729"/>
            <a:chOff x="5916675" y="927975"/>
            <a:chExt cx="516350" cy="502950"/>
          </a:xfrm>
        </p:grpSpPr>
        <p:sp>
          <p:nvSpPr>
            <p:cNvPr id="1108" name="Google Shape;1108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1"/>
          <p:cNvGrpSpPr/>
          <p:nvPr/>
        </p:nvGrpSpPr>
        <p:grpSpPr>
          <a:xfrm>
            <a:off x="6283714" y="2737902"/>
            <a:ext cx="1079481" cy="1051467"/>
            <a:chOff x="5916675" y="927975"/>
            <a:chExt cx="516350" cy="502950"/>
          </a:xfrm>
        </p:grpSpPr>
        <p:sp>
          <p:nvSpPr>
            <p:cNvPr id="1111" name="Google Shape;1111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41"/>
          <p:cNvGrpSpPr/>
          <p:nvPr/>
        </p:nvGrpSpPr>
        <p:grpSpPr>
          <a:xfrm>
            <a:off x="6283857" y="2032000"/>
            <a:ext cx="433992" cy="422729"/>
            <a:chOff x="5916675" y="927975"/>
            <a:chExt cx="516350" cy="502950"/>
          </a:xfrm>
        </p:grpSpPr>
        <p:sp>
          <p:nvSpPr>
            <p:cNvPr id="1114" name="Google Shape;1114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41"/>
          <p:cNvSpPr/>
          <p:nvPr/>
        </p:nvSpPr>
        <p:spPr>
          <a:xfrm>
            <a:off x="73598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64760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67615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20" name="Google Shape;1120;p41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1121" name="Google Shape;1121;p41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42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27" name="Google Shape;1127;p42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2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34" name="Google Shape;1134;p42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2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39" name="Google Shape;1139;p42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2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43" name="Google Shape;1143;p42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2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49" name="Google Shape;1149;p42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2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53" name="Google Shape;1153;p42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2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58" name="Google Shape;1158;p42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2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64" name="Google Shape;1164;p42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2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1" name="Google Shape;1171;p42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2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74" name="Google Shape;1174;p42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2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78" name="Google Shape;1178;p42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42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85" name="Google Shape;1185;p42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2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1" name="Google Shape;1191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2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95" name="Google Shape;1195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96" name="Google Shape;1196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6" name="Google Shape;1206;p42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2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13" name="Google Shape;1213;p42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2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18" name="Google Shape;1218;p42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24" name="Google Shape;1224;p42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2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1" name="Google Shape;1231;p42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2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36" name="Google Shape;1236;p42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42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1" name="Google Shape;1241;p42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2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58" name="Google Shape;1258;p42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1" name="Google Shape;1261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2" name="Google Shape;1262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2" name="Google Shape;1272;p42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73" name="Google Shape;1273;p42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7" name="Google Shape;1277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78" name="Google Shape;1278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8" name="Google Shape;1288;p42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89" name="Google Shape;1289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2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97" name="Google Shape;1297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2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2" name="Google Shape;1302;p42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2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07" name="Google Shape;1307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42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13" name="Google Shape;1313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2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0" name="Google Shape;1320;p42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42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24" name="Google Shape;1324;p42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0" name="Google Shape;1330;p42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2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37" name="Google Shape;1337;p42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2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1" name="Google Shape;1341;p42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2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46" name="Google Shape;1346;p42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2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53" name="Google Shape;1353;p42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2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1" name="Google Shape;1361;p42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2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66" name="Google Shape;1366;p42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2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0" name="Google Shape;1370;p42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2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74" name="Google Shape;1374;p42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2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79" name="Google Shape;1379;p42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42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84" name="Google Shape;1384;p42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2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2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0" name="Google Shape;1390;p42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2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97" name="Google Shape;1397;p42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05" name="Google Shape;1405;p42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2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18" name="Google Shape;1418;p42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2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23" name="Google Shape;1423;p42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2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27" name="Google Shape;1427;p42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2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34" name="Google Shape;1434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2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43" name="Google Shape;1443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5" name="Google Shape;1455;p42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56" name="Google Shape;1456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2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42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69" name="Google Shape;1469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2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2" name="Google Shape;1482;p42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2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89" name="Google Shape;1489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2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05" name="Google Shape;1505;p42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0" name="Google Shape;1510;p42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1" name="Google Shape;1511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2" name="Google Shape;1512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5" name="Google Shape;1515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16" name="Google Shape;1516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9" name="Google Shape;1519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0" name="Google Shape;1520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3" name="Google Shape;1523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24" name="Google Shape;1524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7" name="Google Shape;1527;p42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28" name="Google Shape;1528;p42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6" name="Google Shape;1536;p42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37" name="Google Shape;1537;p42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2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2" name="Google Shape;1562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63" name="Google Shape;1563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5" name="Google Shape;1565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66" name="Google Shape;1566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8" name="Google Shape;1568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69" name="Google Shape;1569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1" name="Google Shape;1571;p42"/>
          <p:cNvSpPr txBox="1">
            <a:spLocks noGrp="1"/>
          </p:cNvSpPr>
          <p:nvPr>
            <p:ph type="title" idx="4294967295"/>
          </p:nvPr>
        </p:nvSpPr>
        <p:spPr>
          <a:xfrm>
            <a:off x="855300" y="3252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72" name="Google Shape;1572;p42"/>
          <p:cNvSpPr txBox="1">
            <a:spLocks noGrp="1"/>
          </p:cNvSpPr>
          <p:nvPr>
            <p:ph type="sldNum" idx="12"/>
          </p:nvPr>
        </p:nvSpPr>
        <p:spPr>
          <a:xfrm>
            <a:off x="4297650" y="4796725"/>
            <a:ext cx="548700" cy="3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7150" y="1638850"/>
            <a:ext cx="9144000" cy="3504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ctrTitle" idx="4294967295"/>
          </p:nvPr>
        </p:nvSpPr>
        <p:spPr>
          <a:xfrm>
            <a:off x="1282350" y="2696996"/>
            <a:ext cx="6593700" cy="7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4294967295"/>
          </p:nvPr>
        </p:nvSpPr>
        <p:spPr>
          <a:xfrm>
            <a:off x="1282350" y="3418379"/>
            <a:ext cx="6593700" cy="9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I am Jayden Smith</a:t>
            </a:r>
            <a:endParaRPr sz="1800">
              <a:solidFill>
                <a:schemeClr val="accent6"/>
              </a:solidFill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l="20295" r="20289" b="10881"/>
          <a:stretch/>
        </p:blipFill>
        <p:spPr>
          <a:xfrm>
            <a:off x="3524700" y="575200"/>
            <a:ext cx="2094600" cy="2094600"/>
          </a:xfrm>
          <a:prstGeom prst="ellipse">
            <a:avLst/>
          </a:prstGeom>
          <a:noFill/>
          <a:ln>
            <a:noFill/>
          </a:ln>
          <a:effectLst>
            <a:outerShdw blurRad="285750" dist="3810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78" name="Google Shape;178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3"/>
          <p:cNvSpPr txBox="1"/>
          <p:nvPr/>
        </p:nvSpPr>
        <p:spPr>
          <a:xfrm>
            <a:off x="1367700" y="2374250"/>
            <a:ext cx="65676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578" name="Google Shape;1578;p43"/>
          <p:cNvSpPr txBox="1"/>
          <p:nvPr/>
        </p:nvSpPr>
        <p:spPr>
          <a:xfrm>
            <a:off x="1208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579" name="Google Shape;1579;p4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580" name="Google Shape;1580;p43"/>
          <p:cNvSpPr txBox="1">
            <a:spLocks noGrp="1"/>
          </p:cNvSpPr>
          <p:nvPr>
            <p:ph type="body" idx="4294967295"/>
          </p:nvPr>
        </p:nvSpPr>
        <p:spPr>
          <a:xfrm>
            <a:off x="2836325" y="856425"/>
            <a:ext cx="50991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5" name="Google Shape;1585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88" name="Google Shape;1588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89" name="Google Shape;1589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0" name="Google Shape;1590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91" name="Google Shape;1591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92" name="Google Shape;1592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94" name="Google Shape;1594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95" name="Google Shape;1595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97" name="Google Shape;1597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98" name="Google Shape;1598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9" name="Google Shape;1599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1291100" y="2161800"/>
            <a:ext cx="6561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subTitle" idx="4294967295"/>
          </p:nvPr>
        </p:nvSpPr>
        <p:spPr>
          <a:xfrm>
            <a:off x="518800" y="3411550"/>
            <a:ext cx="5173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518800" y="2269150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CONCEPT</a:t>
            </a:r>
            <a:endParaRPr sz="960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6957674" y="2087092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7232451" y="1416429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921714" y="990545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2"/>
          </p:nvPr>
        </p:nvSpPr>
        <p:spPr>
          <a:xfrm>
            <a:off x="3897594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4894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2"/>
          </p:nvPr>
        </p:nvSpPr>
        <p:spPr>
          <a:xfrm>
            <a:off x="3295205" y="1582775"/>
            <a:ext cx="24894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3"/>
          </p:nvPr>
        </p:nvSpPr>
        <p:spPr>
          <a:xfrm>
            <a:off x="6075610" y="1582775"/>
            <a:ext cx="24894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Macintosh PowerPoint</Application>
  <PresentationFormat>On-screen Show (16:9)</PresentationFormat>
  <Paragraphs>197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Encode Sans Semi Condensed</vt:lpstr>
      <vt:lpstr>Abel</vt:lpstr>
      <vt:lpstr>Calibri</vt:lpstr>
      <vt:lpstr>Arial</vt:lpstr>
      <vt:lpstr>Montserrat</vt:lpstr>
      <vt:lpstr>Encode Sans Semi Condensed SemiBold</vt:lpstr>
      <vt:lpstr>Encode Sans Semi Condensed Light</vt:lpstr>
      <vt:lpstr>Pandarus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graphics · Human body</vt:lpstr>
      <vt:lpstr>Medical icons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boule nu</cp:lastModifiedBy>
  <cp:revision>1</cp:revision>
  <dcterms:modified xsi:type="dcterms:W3CDTF">2021-03-31T02:51:33Z</dcterms:modified>
</cp:coreProperties>
</file>