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39F99-3EE1-4884-8936-71E9472ECEF2}" v="122" dt="2022-03-16T05:58:4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20" autoAdjust="0"/>
  </p:normalViewPr>
  <p:slideViewPr>
    <p:cSldViewPr snapToGrid="0">
      <p:cViewPr>
        <p:scale>
          <a:sx n="100" d="100"/>
          <a:sy n="100" d="100"/>
        </p:scale>
        <p:origin x="191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4DE08AD7-C6C8-4F6A-B636-0E7E60508D5B}"/>
    <pc:docChg chg="undo custSel addSld delSld modSld sldOrd modSection">
      <pc:chgData name="Antonio-Marius Tricolici" userId="4ca5b4ffc4fcfb59" providerId="LiveId" clId="{4DE08AD7-C6C8-4F6A-B636-0E7E60508D5B}" dt="2022-03-14T17:25:40.462" v="8895" actId="1076"/>
      <pc:docMkLst>
        <pc:docMk/>
      </pc:docMkLst>
      <pc:sldChg chg="modSp mod">
        <pc:chgData name="Antonio-Marius Tricolici" userId="4ca5b4ffc4fcfb59" providerId="LiveId" clId="{4DE08AD7-C6C8-4F6A-B636-0E7E60508D5B}" dt="2022-03-13T18:14:05.594" v="31" actId="20577"/>
        <pc:sldMkLst>
          <pc:docMk/>
          <pc:sldMk cId="0" sldId="256"/>
        </pc:sldMkLst>
        <pc:spChg chg="mod">
          <ac:chgData name="Antonio-Marius Tricolici" userId="4ca5b4ffc4fcfb59" providerId="LiveId" clId="{4DE08AD7-C6C8-4F6A-B636-0E7E60508D5B}" dt="2022-03-13T18:14:05.594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4039160169" sldId="320"/>
        </pc:sldMkLst>
      </pc:sldChg>
      <pc:sldChg chg="addSp delSp modSp mod modNotesTx">
        <pc:chgData name="Antonio-Marius Tricolici" userId="4ca5b4ffc4fcfb59" providerId="LiveId" clId="{4DE08AD7-C6C8-4F6A-B636-0E7E60508D5B}" dt="2022-03-13T18:19:28.178" v="169"/>
        <pc:sldMkLst>
          <pc:docMk/>
          <pc:sldMk cId="2449768040" sldId="321"/>
        </pc:sldMkLst>
        <pc:spChg chg="mod">
          <ac:chgData name="Antonio-Marius Tricolici" userId="4ca5b4ffc4fcfb59" providerId="LiveId" clId="{4DE08AD7-C6C8-4F6A-B636-0E7E60508D5B}" dt="2022-03-13T18:14:21.353" v="40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4DE08AD7-C6C8-4F6A-B636-0E7E60508D5B}" dt="2022-03-13T18:15:03.317" v="160" actId="14100"/>
          <ac:spMkLst>
            <pc:docMk/>
            <pc:sldMk cId="2449768040" sldId="321"/>
            <ac:spMk id="4" creationId="{88EF1E3A-5A94-42E3-8BCB-53AD37FE3E4D}"/>
          </ac:spMkLst>
        </pc:spChg>
        <pc:spChg chg="del">
          <ac:chgData name="Antonio-Marius Tricolici" userId="4ca5b4ffc4fcfb59" providerId="LiveId" clId="{4DE08AD7-C6C8-4F6A-B636-0E7E60508D5B}" dt="2022-03-13T18:14:25.953" v="41" actId="478"/>
          <ac:spMkLst>
            <pc:docMk/>
            <pc:sldMk cId="2449768040" sldId="321"/>
            <ac:spMk id="5" creationId="{15CF776C-9C3B-46DE-AE93-D02BEAEBD067}"/>
          </ac:spMkLst>
        </pc:spChg>
        <pc:picChg chg="add del mod">
          <ac:chgData name="Antonio-Marius Tricolici" userId="4ca5b4ffc4fcfb59" providerId="LiveId" clId="{4DE08AD7-C6C8-4F6A-B636-0E7E60508D5B}" dt="2022-03-13T18:16:38.589" v="164" actId="478"/>
          <ac:picMkLst>
            <pc:docMk/>
            <pc:sldMk cId="2449768040" sldId="321"/>
            <ac:picMk id="1026" creationId="{949B9175-1B1D-46E0-8513-2B8FF98F5559}"/>
          </ac:picMkLst>
        </pc:picChg>
        <pc:picChg chg="add mod">
          <ac:chgData name="Antonio-Marius Tricolici" userId="4ca5b4ffc4fcfb59" providerId="LiveId" clId="{4DE08AD7-C6C8-4F6A-B636-0E7E60508D5B}" dt="2022-03-13T18:16:46.544" v="168" actId="1076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Sp delSp modSp new mod modAnim modNotesTx">
        <pc:chgData name="Antonio-Marius Tricolici" userId="4ca5b4ffc4fcfb59" providerId="LiveId" clId="{4DE08AD7-C6C8-4F6A-B636-0E7E60508D5B}" dt="2022-03-14T11:29:39.873" v="8875"/>
        <pc:sldMkLst>
          <pc:docMk/>
          <pc:sldMk cId="87111891" sldId="322"/>
        </pc:sldMkLst>
        <pc:spChg chg="mod">
          <ac:chgData name="Antonio-Marius Tricolici" userId="4ca5b4ffc4fcfb59" providerId="LiveId" clId="{4DE08AD7-C6C8-4F6A-B636-0E7E60508D5B}" dt="2022-03-13T18:19:43.811" v="185" actId="20577"/>
          <ac:spMkLst>
            <pc:docMk/>
            <pc:sldMk cId="87111891" sldId="322"/>
            <ac:spMk id="2" creationId="{88D56198-23D5-437E-B47E-9B0A55760359}"/>
          </ac:spMkLst>
        </pc:spChg>
        <pc:spChg chg="del">
          <ac:chgData name="Antonio-Marius Tricolici" userId="4ca5b4ffc4fcfb59" providerId="LiveId" clId="{4DE08AD7-C6C8-4F6A-B636-0E7E60508D5B}" dt="2022-03-13T18:19:40.108" v="183" actId="478"/>
          <ac:spMkLst>
            <pc:docMk/>
            <pc:sldMk cId="87111891" sldId="322"/>
            <ac:spMk id="3" creationId="{3B0B4032-6F6B-4610-86C3-5DE8E309D019}"/>
          </ac:spMkLst>
        </pc:spChg>
        <pc:spChg chg="add mod">
          <ac:chgData name="Antonio-Marius Tricolici" userId="4ca5b4ffc4fcfb59" providerId="LiveId" clId="{4DE08AD7-C6C8-4F6A-B636-0E7E60508D5B}" dt="2022-03-13T18:21:12.742" v="257" actId="1076"/>
          <ac:spMkLst>
            <pc:docMk/>
            <pc:sldMk cId="87111891" sldId="322"/>
            <ac:spMk id="4" creationId="{9EE2F4CF-1B5E-487F-AE1A-7984F64C0A86}"/>
          </ac:spMkLst>
        </pc:spChg>
        <pc:spChg chg="add mod">
          <ac:chgData name="Antonio-Marius Tricolici" userId="4ca5b4ffc4fcfb59" providerId="LiveId" clId="{4DE08AD7-C6C8-4F6A-B636-0E7E60508D5B}" dt="2022-03-13T18:25:55.825" v="597" actId="20577"/>
          <ac:spMkLst>
            <pc:docMk/>
            <pc:sldMk cId="87111891" sldId="322"/>
            <ac:spMk id="5" creationId="{04C215EA-1B20-461B-BAFF-A75937F7CC88}"/>
          </ac:spMkLst>
        </pc:spChg>
        <pc:spChg chg="add mod">
          <ac:chgData name="Antonio-Marius Tricolici" userId="4ca5b4ffc4fcfb59" providerId="LiveId" clId="{4DE08AD7-C6C8-4F6A-B636-0E7E60508D5B}" dt="2022-03-13T18:27:40.696" v="689" actId="1076"/>
          <ac:spMkLst>
            <pc:docMk/>
            <pc:sldMk cId="87111891" sldId="322"/>
            <ac:spMk id="6" creationId="{A72EF0E7-8996-4F5B-9F04-9066658B0DBB}"/>
          </ac:spMkLst>
        </pc:spChg>
        <pc:picChg chg="add mod">
          <ac:chgData name="Antonio-Marius Tricolici" userId="4ca5b4ffc4fcfb59" providerId="LiveId" clId="{4DE08AD7-C6C8-4F6A-B636-0E7E60508D5B}" dt="2022-03-13T18:21:14.174" v="258" actId="1076"/>
          <ac:picMkLst>
            <pc:docMk/>
            <pc:sldMk cId="87111891" sldId="322"/>
            <ac:picMk id="2050" creationId="{70DA1088-1D73-44E4-8B4A-BE67919E0771}"/>
          </ac:picMkLst>
        </pc:picChg>
        <pc:picChg chg="add mod">
          <ac:chgData name="Antonio-Marius Tricolici" userId="4ca5b4ffc4fcfb59" providerId="LiveId" clId="{4DE08AD7-C6C8-4F6A-B636-0E7E60508D5B}" dt="2022-03-13T18:25:35.304" v="579" actId="1076"/>
          <ac:picMkLst>
            <pc:docMk/>
            <pc:sldMk cId="87111891" sldId="322"/>
            <ac:picMk id="2052" creationId="{9920D3D1-2A34-473A-990C-FC96510B78AE}"/>
          </ac:picMkLst>
        </pc:pic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1249115434" sldId="322"/>
        </pc:sldMkLst>
      </pc:sldChg>
      <pc:sldChg chg="addSp delSp modSp add mod">
        <pc:chgData name="Antonio-Marius Tricolici" userId="4ca5b4ffc4fcfb59" providerId="LiveId" clId="{4DE08AD7-C6C8-4F6A-B636-0E7E60508D5B}" dt="2022-03-14T11:32:50.514" v="8894" actId="20577"/>
        <pc:sldMkLst>
          <pc:docMk/>
          <pc:sldMk cId="941883844" sldId="323"/>
        </pc:sldMkLst>
        <pc:spChg chg="mod">
          <ac:chgData name="Antonio-Marius Tricolici" userId="4ca5b4ffc4fcfb59" providerId="LiveId" clId="{4DE08AD7-C6C8-4F6A-B636-0E7E60508D5B}" dt="2022-03-13T18:32:51.817" v="913" actId="20577"/>
          <ac:spMkLst>
            <pc:docMk/>
            <pc:sldMk cId="941883844" sldId="323"/>
            <ac:spMk id="2" creationId="{88D56198-23D5-437E-B47E-9B0A55760359}"/>
          </ac:spMkLst>
        </pc:spChg>
        <pc:spChg chg="add mod">
          <ac:chgData name="Antonio-Marius Tricolici" userId="4ca5b4ffc4fcfb59" providerId="LiveId" clId="{4DE08AD7-C6C8-4F6A-B636-0E7E60508D5B}" dt="2022-03-14T11:32:50.514" v="8894" actId="20577"/>
          <ac:spMkLst>
            <pc:docMk/>
            <pc:sldMk cId="941883844" sldId="323"/>
            <ac:spMk id="3" creationId="{07F60CBF-9228-43D9-8A3F-29E4D3D8253E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4" creationId="{9EE2F4CF-1B5E-487F-AE1A-7984F64C0A86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5" creationId="{04C215EA-1B20-461B-BAFF-A75937F7CC88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6" creationId="{A72EF0E7-8996-4F5B-9F04-9066658B0DBB}"/>
          </ac:spMkLst>
        </pc:spChg>
        <pc:spChg chg="add mod">
          <ac:chgData name="Antonio-Marius Tricolici" userId="4ca5b4ffc4fcfb59" providerId="LiveId" clId="{4DE08AD7-C6C8-4F6A-B636-0E7E60508D5B}" dt="2022-03-13T18:38:49.615" v="1477" actId="1076"/>
          <ac:spMkLst>
            <pc:docMk/>
            <pc:sldMk cId="941883844" sldId="323"/>
            <ac:spMk id="7" creationId="{5376DB76-CE35-43AD-A095-ACF0F439D654}"/>
          </ac:spMkLst>
        </pc:spChg>
        <pc:picChg chg="del">
          <ac:chgData name="Antonio-Marius Tricolici" userId="4ca5b4ffc4fcfb59" providerId="LiveId" clId="{4DE08AD7-C6C8-4F6A-B636-0E7E60508D5B}" dt="2022-03-13T18:32:55.753" v="914" actId="478"/>
          <ac:picMkLst>
            <pc:docMk/>
            <pc:sldMk cId="941883844" sldId="323"/>
            <ac:picMk id="2050" creationId="{70DA1088-1D73-44E4-8B4A-BE67919E0771}"/>
          </ac:picMkLst>
        </pc:picChg>
        <pc:picChg chg="del mod">
          <ac:chgData name="Antonio-Marius Tricolici" userId="4ca5b4ffc4fcfb59" providerId="LiveId" clId="{4DE08AD7-C6C8-4F6A-B636-0E7E60508D5B}" dt="2022-03-13T18:32:56.999" v="916" actId="478"/>
          <ac:picMkLst>
            <pc:docMk/>
            <pc:sldMk cId="941883844" sldId="323"/>
            <ac:picMk id="2052" creationId="{9920D3D1-2A34-473A-990C-FC96510B78AE}"/>
          </ac:picMkLst>
        </pc:picChg>
        <pc:picChg chg="add mod">
          <ac:chgData name="Antonio-Marius Tricolici" userId="4ca5b4ffc4fcfb59" providerId="LiveId" clId="{4DE08AD7-C6C8-4F6A-B636-0E7E60508D5B}" dt="2022-03-13T18:33:04.448" v="920" actId="1076"/>
          <ac:picMkLst>
            <pc:docMk/>
            <pc:sldMk cId="941883844" sldId="323"/>
            <ac:picMk id="3074" creationId="{202330BE-7E33-4152-8AFE-F531CCEEB73F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8:53:31.789" v="2416" actId="20577"/>
        <pc:sldMkLst>
          <pc:docMk/>
          <pc:sldMk cId="3614888384" sldId="324"/>
        </pc:sldMkLst>
        <pc:spChg chg="mod">
          <ac:chgData name="Antonio-Marius Tricolici" userId="4ca5b4ffc4fcfb59" providerId="LiveId" clId="{4DE08AD7-C6C8-4F6A-B636-0E7E60508D5B}" dt="2022-03-13T18:40:08.588" v="1489" actId="20577"/>
          <ac:spMkLst>
            <pc:docMk/>
            <pc:sldMk cId="3614888384" sldId="324"/>
            <ac:spMk id="2" creationId="{4192AE83-D94C-41E0-A97B-298E85CB0116}"/>
          </ac:spMkLst>
        </pc:spChg>
        <pc:spChg chg="del">
          <ac:chgData name="Antonio-Marius Tricolici" userId="4ca5b4ffc4fcfb59" providerId="LiveId" clId="{4DE08AD7-C6C8-4F6A-B636-0E7E60508D5B}" dt="2022-03-13T18:40:11.124" v="1490" actId="478"/>
          <ac:spMkLst>
            <pc:docMk/>
            <pc:sldMk cId="3614888384" sldId="324"/>
            <ac:spMk id="3" creationId="{CFFF6C1C-AEB7-4ACD-BDA4-11CACE3578AC}"/>
          </ac:spMkLst>
        </pc:spChg>
        <pc:spChg chg="add del mod">
          <ac:chgData name="Antonio-Marius Tricolici" userId="4ca5b4ffc4fcfb59" providerId="LiveId" clId="{4DE08AD7-C6C8-4F6A-B636-0E7E60508D5B}" dt="2022-03-13T18:40:39.612" v="1493"/>
          <ac:spMkLst>
            <pc:docMk/>
            <pc:sldMk cId="3614888384" sldId="324"/>
            <ac:spMk id="4" creationId="{4CE6B569-73E5-480D-9AE7-885CB174D36B}"/>
          </ac:spMkLst>
        </pc:spChg>
        <pc:spChg chg="add mod">
          <ac:chgData name="Antonio-Marius Tricolici" userId="4ca5b4ffc4fcfb59" providerId="LiveId" clId="{4DE08AD7-C6C8-4F6A-B636-0E7E60508D5B}" dt="2022-03-13T18:42:22.518" v="1749" actId="20577"/>
          <ac:spMkLst>
            <pc:docMk/>
            <pc:sldMk cId="3614888384" sldId="324"/>
            <ac:spMk id="5" creationId="{12EAE899-3A9E-4C04-A211-BB213F27064D}"/>
          </ac:spMkLst>
        </pc:spChg>
        <pc:spChg chg="add mod">
          <ac:chgData name="Antonio-Marius Tricolici" userId="4ca5b4ffc4fcfb59" providerId="LiveId" clId="{4DE08AD7-C6C8-4F6A-B636-0E7E60508D5B}" dt="2022-03-13T18:42:16.125" v="1747" actId="14100"/>
          <ac:spMkLst>
            <pc:docMk/>
            <pc:sldMk cId="3614888384" sldId="324"/>
            <ac:spMk id="6" creationId="{F7D529E0-F790-4C25-9E4A-5F8F31141DD1}"/>
          </ac:spMkLst>
        </pc:spChg>
        <pc:spChg chg="add del mod">
          <ac:chgData name="Antonio-Marius Tricolici" userId="4ca5b4ffc4fcfb59" providerId="LiveId" clId="{4DE08AD7-C6C8-4F6A-B636-0E7E60508D5B}" dt="2022-03-13T18:42:10.734" v="1746"/>
          <ac:spMkLst>
            <pc:docMk/>
            <pc:sldMk cId="3614888384" sldId="324"/>
            <ac:spMk id="7" creationId="{31C5372D-D4EE-4D56-89BE-968A2112C26F}"/>
          </ac:spMkLst>
        </pc:spChg>
        <pc:spChg chg="add mod">
          <ac:chgData name="Antonio-Marius Tricolici" userId="4ca5b4ffc4fcfb59" providerId="LiveId" clId="{4DE08AD7-C6C8-4F6A-B636-0E7E60508D5B}" dt="2022-03-13T18:53:31.789" v="2416" actId="20577"/>
          <ac:spMkLst>
            <pc:docMk/>
            <pc:sldMk cId="3614888384" sldId="324"/>
            <ac:spMk id="8" creationId="{B4637B49-0D9F-40D0-9C9A-FB30A5D33E2D}"/>
          </ac:spMkLst>
        </pc:spChg>
        <pc:picChg chg="add mod">
          <ac:chgData name="Antonio-Marius Tricolici" userId="4ca5b4ffc4fcfb59" providerId="LiveId" clId="{4DE08AD7-C6C8-4F6A-B636-0E7E60508D5B}" dt="2022-03-13T18:41:54.933" v="1739" actId="1076"/>
          <ac:picMkLst>
            <pc:docMk/>
            <pc:sldMk cId="3614888384" sldId="324"/>
            <ac:picMk id="4098" creationId="{AD9CFC14-C5F8-4832-957A-F44198178B7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8:49:35.246" v="2319" actId="20577"/>
        <pc:sldMkLst>
          <pc:docMk/>
          <pc:sldMk cId="3279667136" sldId="325"/>
        </pc:sldMkLst>
        <pc:spChg chg="mod">
          <ac:chgData name="Antonio-Marius Tricolici" userId="4ca5b4ffc4fcfb59" providerId="LiveId" clId="{4DE08AD7-C6C8-4F6A-B636-0E7E60508D5B}" dt="2022-03-13T18:47:22.897" v="2083" actId="20577"/>
          <ac:spMkLst>
            <pc:docMk/>
            <pc:sldMk cId="3279667136" sldId="325"/>
            <ac:spMk id="2" creationId="{F44363D5-5A7A-44D2-85E1-63B37E4A5909}"/>
          </ac:spMkLst>
        </pc:spChg>
        <pc:spChg chg="del">
          <ac:chgData name="Antonio-Marius Tricolici" userId="4ca5b4ffc4fcfb59" providerId="LiveId" clId="{4DE08AD7-C6C8-4F6A-B636-0E7E60508D5B}" dt="2022-03-13T18:47:24.792" v="2084" actId="478"/>
          <ac:spMkLst>
            <pc:docMk/>
            <pc:sldMk cId="3279667136" sldId="325"/>
            <ac:spMk id="3" creationId="{7FCD7960-7FFC-440C-AFA5-8F862F7EE300}"/>
          </ac:spMkLst>
        </pc:spChg>
        <pc:spChg chg="add mod">
          <ac:chgData name="Antonio-Marius Tricolici" userId="4ca5b4ffc4fcfb59" providerId="LiveId" clId="{4DE08AD7-C6C8-4F6A-B636-0E7E60508D5B}" dt="2022-03-13T18:48:04.592" v="2193" actId="20577"/>
          <ac:spMkLst>
            <pc:docMk/>
            <pc:sldMk cId="3279667136" sldId="325"/>
            <ac:spMk id="4" creationId="{F59D1F08-0F15-4BB2-96B3-18BD75E05E10}"/>
          </ac:spMkLst>
        </pc:spChg>
        <pc:spChg chg="add mod">
          <ac:chgData name="Antonio-Marius Tricolici" userId="4ca5b4ffc4fcfb59" providerId="LiveId" clId="{4DE08AD7-C6C8-4F6A-B636-0E7E60508D5B}" dt="2022-03-13T18:49:35.246" v="2319" actId="20577"/>
          <ac:spMkLst>
            <pc:docMk/>
            <pc:sldMk cId="3279667136" sldId="325"/>
            <ac:spMk id="5" creationId="{2A95FF20-927E-4F93-A952-9193DF2F9B81}"/>
          </ac:spMkLst>
        </pc:spChg>
        <pc:picChg chg="add mod">
          <ac:chgData name="Antonio-Marius Tricolici" userId="4ca5b4ffc4fcfb59" providerId="LiveId" clId="{4DE08AD7-C6C8-4F6A-B636-0E7E60508D5B}" dt="2022-03-13T18:49:07.295" v="2200" actId="1076"/>
          <ac:picMkLst>
            <pc:docMk/>
            <pc:sldMk cId="3279667136" sldId="325"/>
            <ac:picMk id="5122" creationId="{4D47B011-BC4A-4125-81F3-45CB97663D5B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9:58:44.945" v="6300" actId="1076"/>
        <pc:sldMkLst>
          <pc:docMk/>
          <pc:sldMk cId="3795312751" sldId="326"/>
        </pc:sldMkLst>
        <pc:spChg chg="mod">
          <ac:chgData name="Antonio-Marius Tricolici" userId="4ca5b4ffc4fcfb59" providerId="LiveId" clId="{4DE08AD7-C6C8-4F6A-B636-0E7E60508D5B}" dt="2022-03-13T18:53:37.200" v="2426" actId="20577"/>
          <ac:spMkLst>
            <pc:docMk/>
            <pc:sldMk cId="3795312751" sldId="326"/>
            <ac:spMk id="2" creationId="{FA87A6DA-7981-402E-8919-64E09DCE1440}"/>
          </ac:spMkLst>
        </pc:spChg>
        <pc:spChg chg="del">
          <ac:chgData name="Antonio-Marius Tricolici" userId="4ca5b4ffc4fcfb59" providerId="LiveId" clId="{4DE08AD7-C6C8-4F6A-B636-0E7E60508D5B}" dt="2022-03-13T18:51:14.006" v="2324" actId="478"/>
          <ac:spMkLst>
            <pc:docMk/>
            <pc:sldMk cId="3795312751" sldId="326"/>
            <ac:spMk id="3" creationId="{283D8F48-B81C-477D-8C0B-95DD0E5A4094}"/>
          </ac:spMkLst>
        </pc:spChg>
        <pc:spChg chg="add mod">
          <ac:chgData name="Antonio-Marius Tricolici" userId="4ca5b4ffc4fcfb59" providerId="LiveId" clId="{4DE08AD7-C6C8-4F6A-B636-0E7E60508D5B}" dt="2022-03-13T19:56:56.650" v="6264" actId="20577"/>
          <ac:spMkLst>
            <pc:docMk/>
            <pc:sldMk cId="3795312751" sldId="326"/>
            <ac:spMk id="4" creationId="{66336C0E-3344-4168-BEDE-49E1B352B563}"/>
          </ac:spMkLst>
        </pc:spChg>
        <pc:spChg chg="add del mod">
          <ac:chgData name="Antonio-Marius Tricolici" userId="4ca5b4ffc4fcfb59" providerId="LiveId" clId="{4DE08AD7-C6C8-4F6A-B636-0E7E60508D5B}" dt="2022-03-13T19:54:18.132" v="6126"/>
          <ac:spMkLst>
            <pc:docMk/>
            <pc:sldMk cId="3795312751" sldId="326"/>
            <ac:spMk id="7" creationId="{4A209ED1-B6AE-49DC-BF86-99999821F556}"/>
          </ac:spMkLst>
        </pc:spChg>
        <pc:spChg chg="add del">
          <ac:chgData name="Antonio-Marius Tricolici" userId="4ca5b4ffc4fcfb59" providerId="LiveId" clId="{4DE08AD7-C6C8-4F6A-B636-0E7E60508D5B}" dt="2022-03-13T19:56:58.425" v="6266" actId="22"/>
          <ac:spMkLst>
            <pc:docMk/>
            <pc:sldMk cId="3795312751" sldId="326"/>
            <ac:spMk id="9" creationId="{9AF778EF-70B5-4C10-859F-28F5E8F9578A}"/>
          </ac:spMkLst>
        </pc:spChg>
        <pc:picChg chg="add del mod">
          <ac:chgData name="Antonio-Marius Tricolici" userId="4ca5b4ffc4fcfb59" providerId="LiveId" clId="{4DE08AD7-C6C8-4F6A-B636-0E7E60508D5B}" dt="2022-03-13T19:53:49.369" v="6052" actId="478"/>
          <ac:picMkLst>
            <pc:docMk/>
            <pc:sldMk cId="3795312751" sldId="326"/>
            <ac:picMk id="6" creationId="{EC6C9D1E-1973-4D04-BBF3-95323B8CD063}"/>
          </ac:picMkLst>
        </pc:picChg>
        <pc:picChg chg="add del mod">
          <ac:chgData name="Antonio-Marius Tricolici" userId="4ca5b4ffc4fcfb59" providerId="LiveId" clId="{4DE08AD7-C6C8-4F6A-B636-0E7E60508D5B}" dt="2022-03-13T19:58:44.945" v="6300" actId="1076"/>
          <ac:picMkLst>
            <pc:docMk/>
            <pc:sldMk cId="3795312751" sldId="326"/>
            <ac:picMk id="11" creationId="{6F19364D-EA9F-4277-AE2A-7BAE8994F9FE}"/>
          </ac:picMkLst>
        </pc:picChg>
        <pc:picChg chg="add del mod">
          <ac:chgData name="Antonio-Marius Tricolici" userId="4ca5b4ffc4fcfb59" providerId="LiveId" clId="{4DE08AD7-C6C8-4F6A-B636-0E7E60508D5B}" dt="2022-03-13T19:58:07.826" v="6284" actId="478"/>
          <ac:picMkLst>
            <pc:docMk/>
            <pc:sldMk cId="3795312751" sldId="326"/>
            <ac:picMk id="11266" creationId="{23F7C7A5-5428-4CBD-AA37-901FE11FD10B}"/>
          </ac:picMkLst>
        </pc:picChg>
        <pc:picChg chg="add del">
          <ac:chgData name="Antonio-Marius Tricolici" userId="4ca5b4ffc4fcfb59" providerId="LiveId" clId="{4DE08AD7-C6C8-4F6A-B636-0E7E60508D5B}" dt="2022-03-13T19:58:29.226" v="6292"/>
          <ac:picMkLst>
            <pc:docMk/>
            <pc:sldMk cId="3795312751" sldId="326"/>
            <ac:picMk id="11268" creationId="{5E315690-752D-43D9-8F8C-1FBC3C51F5B1}"/>
          </ac:picMkLst>
        </pc:picChg>
      </pc:sldChg>
      <pc:sldChg chg="addSp delSp modSp new mod modAnim">
        <pc:chgData name="Antonio-Marius Tricolici" userId="4ca5b4ffc4fcfb59" providerId="LiveId" clId="{4DE08AD7-C6C8-4F6A-B636-0E7E60508D5B}" dt="2022-03-13T19:05:33.514" v="3249" actId="20577"/>
        <pc:sldMkLst>
          <pc:docMk/>
          <pc:sldMk cId="2801042868" sldId="327"/>
        </pc:sldMkLst>
        <pc:spChg chg="mod">
          <ac:chgData name="Antonio-Marius Tricolici" userId="4ca5b4ffc4fcfb59" providerId="LiveId" clId="{4DE08AD7-C6C8-4F6A-B636-0E7E60508D5B}" dt="2022-03-13T18:54:36.456" v="2429" actId="20577"/>
          <ac:spMkLst>
            <pc:docMk/>
            <pc:sldMk cId="2801042868" sldId="327"/>
            <ac:spMk id="2" creationId="{EFBCCDA2-8FBE-4FAB-AAE5-BBBB8EC96A54}"/>
          </ac:spMkLst>
        </pc:spChg>
        <pc:spChg chg="del">
          <ac:chgData name="Antonio-Marius Tricolici" userId="4ca5b4ffc4fcfb59" providerId="LiveId" clId="{4DE08AD7-C6C8-4F6A-B636-0E7E60508D5B}" dt="2022-03-13T18:54:39.082" v="2430" actId="478"/>
          <ac:spMkLst>
            <pc:docMk/>
            <pc:sldMk cId="2801042868" sldId="327"/>
            <ac:spMk id="3" creationId="{25064071-4F61-4EB8-9E82-7B4D7281DB7C}"/>
          </ac:spMkLst>
        </pc:spChg>
        <pc:spChg chg="add mod">
          <ac:chgData name="Antonio-Marius Tricolici" userId="4ca5b4ffc4fcfb59" providerId="LiveId" clId="{4DE08AD7-C6C8-4F6A-B636-0E7E60508D5B}" dt="2022-03-13T19:05:33.514" v="3249" actId="20577"/>
          <ac:spMkLst>
            <pc:docMk/>
            <pc:sldMk cId="2801042868" sldId="327"/>
            <ac:spMk id="4" creationId="{0EFA1DEF-817C-4231-BC1F-D53DA9167BB1}"/>
          </ac:spMkLst>
        </pc:spChg>
        <pc:spChg chg="add mod">
          <ac:chgData name="Antonio-Marius Tricolici" userId="4ca5b4ffc4fcfb59" providerId="LiveId" clId="{4DE08AD7-C6C8-4F6A-B636-0E7E60508D5B}" dt="2022-03-13T19:03:27.023" v="2991" actId="1076"/>
          <ac:spMkLst>
            <pc:docMk/>
            <pc:sldMk cId="2801042868" sldId="327"/>
            <ac:spMk id="7" creationId="{FC32D382-031F-4505-8224-3E704BBBCDD4}"/>
          </ac:spMkLst>
        </pc:spChg>
        <pc:picChg chg="add del mod">
          <ac:chgData name="Antonio-Marius Tricolici" userId="4ca5b4ffc4fcfb59" providerId="LiveId" clId="{4DE08AD7-C6C8-4F6A-B636-0E7E60508D5B}" dt="2022-03-13T18:58:10.110" v="2879"/>
          <ac:picMkLst>
            <pc:docMk/>
            <pc:sldMk cId="2801042868" sldId="327"/>
            <ac:picMk id="6146" creationId="{73AE5014-ECD1-4EF8-BEA0-1FA49C799AFD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22:23.262" v="3923" actId="20577"/>
        <pc:sldMkLst>
          <pc:docMk/>
          <pc:sldMk cId="1779454701" sldId="328"/>
        </pc:sldMkLst>
        <pc:spChg chg="mod">
          <ac:chgData name="Antonio-Marius Tricolici" userId="4ca5b4ffc4fcfb59" providerId="LiveId" clId="{4DE08AD7-C6C8-4F6A-B636-0E7E60508D5B}" dt="2022-03-13T19:03:42.440" v="3002" actId="20577"/>
          <ac:spMkLst>
            <pc:docMk/>
            <pc:sldMk cId="1779454701" sldId="328"/>
            <ac:spMk id="2" creationId="{EB2C80EB-27D8-48AD-BF4E-ED67ACB4C228}"/>
          </ac:spMkLst>
        </pc:spChg>
        <pc:spChg chg="del">
          <ac:chgData name="Antonio-Marius Tricolici" userId="4ca5b4ffc4fcfb59" providerId="LiveId" clId="{4DE08AD7-C6C8-4F6A-B636-0E7E60508D5B}" dt="2022-03-13T19:03:44.314" v="3003" actId="478"/>
          <ac:spMkLst>
            <pc:docMk/>
            <pc:sldMk cId="1779454701" sldId="328"/>
            <ac:spMk id="3" creationId="{4EEDD69B-F221-4D86-AB89-ACB416C5A17C}"/>
          </ac:spMkLst>
        </pc:spChg>
        <pc:spChg chg="add mod">
          <ac:chgData name="Antonio-Marius Tricolici" userId="4ca5b4ffc4fcfb59" providerId="LiveId" clId="{4DE08AD7-C6C8-4F6A-B636-0E7E60508D5B}" dt="2022-03-13T19:22:23.262" v="3923" actId="20577"/>
          <ac:spMkLst>
            <pc:docMk/>
            <pc:sldMk cId="1779454701" sldId="328"/>
            <ac:spMk id="4" creationId="{E3BAC117-7704-474F-B548-DFEFE5093C97}"/>
          </ac:spMkLst>
        </pc:spChg>
        <pc:spChg chg="add del">
          <ac:chgData name="Antonio-Marius Tricolici" userId="4ca5b4ffc4fcfb59" providerId="LiveId" clId="{4DE08AD7-C6C8-4F6A-B636-0E7E60508D5B}" dt="2022-03-13T19:14:26.185" v="3466"/>
          <ac:spMkLst>
            <pc:docMk/>
            <pc:sldMk cId="1779454701" sldId="328"/>
            <ac:spMk id="5" creationId="{CB53A5B1-E8C2-454E-98F4-3D806D2E6388}"/>
          </ac:spMkLst>
        </pc:spChg>
      </pc:sldChg>
      <pc:sldChg chg="addSp delSp modSp add mod">
        <pc:chgData name="Antonio-Marius Tricolici" userId="4ca5b4ffc4fcfb59" providerId="LiveId" clId="{4DE08AD7-C6C8-4F6A-B636-0E7E60508D5B}" dt="2022-03-13T19:33:59.953" v="4841" actId="20577"/>
        <pc:sldMkLst>
          <pc:docMk/>
          <pc:sldMk cId="3876347602" sldId="329"/>
        </pc:sldMkLst>
        <pc:spChg chg="mod">
          <ac:chgData name="Antonio-Marius Tricolici" userId="4ca5b4ffc4fcfb59" providerId="LiveId" clId="{4DE08AD7-C6C8-4F6A-B636-0E7E60508D5B}" dt="2022-03-13T19:19:45.261" v="3490" actId="20577"/>
          <ac:spMkLst>
            <pc:docMk/>
            <pc:sldMk cId="3876347602" sldId="329"/>
            <ac:spMk id="2" creationId="{EB2C80EB-27D8-48AD-BF4E-ED67ACB4C228}"/>
          </ac:spMkLst>
        </pc:spChg>
        <pc:spChg chg="add del">
          <ac:chgData name="Antonio-Marius Tricolici" userId="4ca5b4ffc4fcfb59" providerId="LiveId" clId="{4DE08AD7-C6C8-4F6A-B636-0E7E60508D5B}" dt="2022-03-13T19:24:44.749" v="3934"/>
          <ac:spMkLst>
            <pc:docMk/>
            <pc:sldMk cId="3876347602" sldId="329"/>
            <ac:spMk id="3" creationId="{D656CD82-2CFE-43CD-BBBE-FEE9B8A8D20D}"/>
          </ac:spMkLst>
        </pc:spChg>
        <pc:spChg chg="mod">
          <ac:chgData name="Antonio-Marius Tricolici" userId="4ca5b4ffc4fcfb59" providerId="LiveId" clId="{4DE08AD7-C6C8-4F6A-B636-0E7E60508D5B}" dt="2022-03-13T19:33:59.953" v="4841" actId="20577"/>
          <ac:spMkLst>
            <pc:docMk/>
            <pc:sldMk cId="3876347602" sldId="329"/>
            <ac:spMk id="4" creationId="{E3BAC117-7704-474F-B548-DFEFE5093C97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36:08.973" v="5140" actId="20577"/>
        <pc:sldMkLst>
          <pc:docMk/>
          <pc:sldMk cId="3035528473" sldId="330"/>
        </pc:sldMkLst>
        <pc:spChg chg="mod">
          <ac:chgData name="Antonio-Marius Tricolici" userId="4ca5b4ffc4fcfb59" providerId="LiveId" clId="{4DE08AD7-C6C8-4F6A-B636-0E7E60508D5B}" dt="2022-03-13T19:30:13.925" v="4216" actId="20577"/>
          <ac:spMkLst>
            <pc:docMk/>
            <pc:sldMk cId="3035528473" sldId="330"/>
            <ac:spMk id="2" creationId="{AF8776C7-5920-4310-B1C0-C191BCEF206B}"/>
          </ac:spMkLst>
        </pc:spChg>
        <pc:spChg chg="del">
          <ac:chgData name="Antonio-Marius Tricolici" userId="4ca5b4ffc4fcfb59" providerId="LiveId" clId="{4DE08AD7-C6C8-4F6A-B636-0E7E60508D5B}" dt="2022-03-13T19:30:17.613" v="4217" actId="478"/>
          <ac:spMkLst>
            <pc:docMk/>
            <pc:sldMk cId="3035528473" sldId="330"/>
            <ac:spMk id="3" creationId="{AF7EA3C5-CB24-413D-A198-345828753511}"/>
          </ac:spMkLst>
        </pc:spChg>
        <pc:spChg chg="add mod">
          <ac:chgData name="Antonio-Marius Tricolici" userId="4ca5b4ffc4fcfb59" providerId="LiveId" clId="{4DE08AD7-C6C8-4F6A-B636-0E7E60508D5B}" dt="2022-03-13T19:36:08.973" v="5140" actId="20577"/>
          <ac:spMkLst>
            <pc:docMk/>
            <pc:sldMk cId="3035528473" sldId="330"/>
            <ac:spMk id="4" creationId="{E2B4C9CC-6069-4A64-AEF6-38F799311ABE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44:37.215" v="5351" actId="20577"/>
        <pc:sldMkLst>
          <pc:docMk/>
          <pc:sldMk cId="4165018845" sldId="331"/>
        </pc:sldMkLst>
        <pc:spChg chg="mod">
          <ac:chgData name="Antonio-Marius Tricolici" userId="4ca5b4ffc4fcfb59" providerId="LiveId" clId="{4DE08AD7-C6C8-4F6A-B636-0E7E60508D5B}" dt="2022-03-13T19:37:30.851" v="5167" actId="20577"/>
          <ac:spMkLst>
            <pc:docMk/>
            <pc:sldMk cId="4165018845" sldId="331"/>
            <ac:spMk id="2" creationId="{6FFD3D0C-1FE5-4BC6-8576-EA280364DC2E}"/>
          </ac:spMkLst>
        </pc:spChg>
        <pc:spChg chg="del">
          <ac:chgData name="Antonio-Marius Tricolici" userId="4ca5b4ffc4fcfb59" providerId="LiveId" clId="{4DE08AD7-C6C8-4F6A-B636-0E7E60508D5B}" dt="2022-03-13T19:41:04.170" v="5168" actId="478"/>
          <ac:spMkLst>
            <pc:docMk/>
            <pc:sldMk cId="4165018845" sldId="331"/>
            <ac:spMk id="3" creationId="{FE0E88F0-5B2B-4DBB-B7FA-9FC03B4E34BE}"/>
          </ac:spMkLst>
        </pc:spChg>
        <pc:spChg chg="add mod">
          <ac:chgData name="Antonio-Marius Tricolici" userId="4ca5b4ffc4fcfb59" providerId="LiveId" clId="{4DE08AD7-C6C8-4F6A-B636-0E7E60508D5B}" dt="2022-03-13T19:44:37.215" v="5351" actId="20577"/>
          <ac:spMkLst>
            <pc:docMk/>
            <pc:sldMk cId="4165018845" sldId="331"/>
            <ac:spMk id="4" creationId="{1C362EBE-897A-44EA-B739-A13766975D60}"/>
          </ac:spMkLst>
        </pc:spChg>
        <pc:picChg chg="add mod">
          <ac:chgData name="Antonio-Marius Tricolici" userId="4ca5b4ffc4fcfb59" providerId="LiveId" clId="{4DE08AD7-C6C8-4F6A-B636-0E7E60508D5B}" dt="2022-03-13T19:44:00.280" v="5239" actId="1076"/>
          <ac:picMkLst>
            <pc:docMk/>
            <pc:sldMk cId="4165018845" sldId="331"/>
            <ac:picMk id="9218" creationId="{86E673FC-77F5-4DFF-849B-DE52A7BCFD90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49:24.300" v="5928" actId="1076"/>
        <pc:sldMkLst>
          <pc:docMk/>
          <pc:sldMk cId="710053073" sldId="332"/>
        </pc:sldMkLst>
        <pc:spChg chg="mod">
          <ac:chgData name="Antonio-Marius Tricolici" userId="4ca5b4ffc4fcfb59" providerId="LiveId" clId="{4DE08AD7-C6C8-4F6A-B636-0E7E60508D5B}" dt="2022-03-13T19:45:14.452" v="5355" actId="20577"/>
          <ac:spMkLst>
            <pc:docMk/>
            <pc:sldMk cId="710053073" sldId="332"/>
            <ac:spMk id="2" creationId="{AF35AF87-D2AB-40C7-8039-A15E84E501AC}"/>
          </ac:spMkLst>
        </pc:spChg>
        <pc:spChg chg="del">
          <ac:chgData name="Antonio-Marius Tricolici" userId="4ca5b4ffc4fcfb59" providerId="LiveId" clId="{4DE08AD7-C6C8-4F6A-B636-0E7E60508D5B}" dt="2022-03-13T19:45:16.767" v="5356" actId="478"/>
          <ac:spMkLst>
            <pc:docMk/>
            <pc:sldMk cId="710053073" sldId="332"/>
            <ac:spMk id="3" creationId="{372B494F-2998-465D-B1E9-38A3671FF836}"/>
          </ac:spMkLst>
        </pc:spChg>
        <pc:spChg chg="add mod">
          <ac:chgData name="Antonio-Marius Tricolici" userId="4ca5b4ffc4fcfb59" providerId="LiveId" clId="{4DE08AD7-C6C8-4F6A-B636-0E7E60508D5B}" dt="2022-03-13T19:49:08.286" v="5922" actId="21"/>
          <ac:spMkLst>
            <pc:docMk/>
            <pc:sldMk cId="710053073" sldId="332"/>
            <ac:spMk id="4" creationId="{70CC8C28-AC49-4EBD-A5D8-EB5447A799BE}"/>
          </ac:spMkLst>
        </pc:spChg>
        <pc:spChg chg="add mod">
          <ac:chgData name="Antonio-Marius Tricolici" userId="4ca5b4ffc4fcfb59" providerId="LiveId" clId="{4DE08AD7-C6C8-4F6A-B636-0E7E60508D5B}" dt="2022-03-13T19:49:24.300" v="5928" actId="1076"/>
          <ac:spMkLst>
            <pc:docMk/>
            <pc:sldMk cId="710053073" sldId="332"/>
            <ac:spMk id="5" creationId="{858596AD-4744-4260-A58A-BD8C95984DAF}"/>
          </ac:spMkLst>
        </pc:spChg>
        <pc:picChg chg="add mod">
          <ac:chgData name="Antonio-Marius Tricolici" userId="4ca5b4ffc4fcfb59" providerId="LiveId" clId="{4DE08AD7-C6C8-4F6A-B636-0E7E60508D5B}" dt="2022-03-13T19:48:59.325" v="5920" actId="14100"/>
          <ac:picMkLst>
            <pc:docMk/>
            <pc:sldMk cId="710053073" sldId="332"/>
            <ac:picMk id="10242" creationId="{4632D4A8-6363-4886-A2B4-59D42B87275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58:36.738" v="6297" actId="1076"/>
        <pc:sldMkLst>
          <pc:docMk/>
          <pc:sldMk cId="3835677558" sldId="333"/>
        </pc:sldMkLst>
        <pc:spChg chg="mod">
          <ac:chgData name="Antonio-Marius Tricolici" userId="4ca5b4ffc4fcfb59" providerId="LiveId" clId="{4DE08AD7-C6C8-4F6A-B636-0E7E60508D5B}" dt="2022-03-13T19:57:58.142" v="6281" actId="20577"/>
          <ac:spMkLst>
            <pc:docMk/>
            <pc:sldMk cId="3835677558" sldId="333"/>
            <ac:spMk id="2" creationId="{FABEDBE1-7748-4086-BE11-2F4EA0FF9A10}"/>
          </ac:spMkLst>
        </pc:spChg>
        <pc:spChg chg="del">
          <ac:chgData name="Antonio-Marius Tricolici" userId="4ca5b4ffc4fcfb59" providerId="LiveId" clId="{4DE08AD7-C6C8-4F6A-B636-0E7E60508D5B}" dt="2022-03-13T19:54:26.423" v="6131" actId="478"/>
          <ac:spMkLst>
            <pc:docMk/>
            <pc:sldMk cId="3835677558" sldId="333"/>
            <ac:spMk id="3" creationId="{4E88D7A7-E941-477E-97DF-06C197152B84}"/>
          </ac:spMkLst>
        </pc:spChg>
        <pc:spChg chg="add del mod">
          <ac:chgData name="Antonio-Marius Tricolici" userId="4ca5b4ffc4fcfb59" providerId="LiveId" clId="{4DE08AD7-C6C8-4F6A-B636-0E7E60508D5B}" dt="2022-03-13T19:56:51.774" v="6261" actId="478"/>
          <ac:spMkLst>
            <pc:docMk/>
            <pc:sldMk cId="3835677558" sldId="333"/>
            <ac:spMk id="6" creationId="{BE278901-6175-4D7A-A583-7B50C8EF0077}"/>
          </ac:spMkLst>
        </pc:spChg>
        <pc:picChg chg="add del mod">
          <ac:chgData name="Antonio-Marius Tricolici" userId="4ca5b4ffc4fcfb59" providerId="LiveId" clId="{4DE08AD7-C6C8-4F6A-B636-0E7E60508D5B}" dt="2022-03-13T19:56:52.897" v="6262" actId="478"/>
          <ac:picMkLst>
            <pc:docMk/>
            <pc:sldMk cId="3835677558" sldId="333"/>
            <ac:picMk id="5" creationId="{EF04A209-4479-4720-A360-91F9FD335ABA}"/>
          </ac:picMkLst>
        </pc:picChg>
        <pc:picChg chg="add del">
          <ac:chgData name="Antonio-Marius Tricolici" userId="4ca5b4ffc4fcfb59" providerId="LiveId" clId="{4DE08AD7-C6C8-4F6A-B636-0E7E60508D5B}" dt="2022-03-13T19:57:35.293" v="6270"/>
          <ac:picMkLst>
            <pc:docMk/>
            <pc:sldMk cId="3835677558" sldId="333"/>
            <ac:picMk id="12290" creationId="{42E9DA80-0767-4476-8272-BB62A94E614D}"/>
          </ac:picMkLst>
        </pc:picChg>
        <pc:picChg chg="add del">
          <ac:chgData name="Antonio-Marius Tricolici" userId="4ca5b4ffc4fcfb59" providerId="LiveId" clId="{4DE08AD7-C6C8-4F6A-B636-0E7E60508D5B}" dt="2022-03-13T19:57:42.674" v="6272"/>
          <ac:picMkLst>
            <pc:docMk/>
            <pc:sldMk cId="3835677558" sldId="333"/>
            <ac:picMk id="12292" creationId="{E5C04607-0428-48C8-BD49-4C8893E2A4EA}"/>
          </ac:picMkLst>
        </pc:picChg>
        <pc:picChg chg="add del mod">
          <ac:chgData name="Antonio-Marius Tricolici" userId="4ca5b4ffc4fcfb59" providerId="LiveId" clId="{4DE08AD7-C6C8-4F6A-B636-0E7E60508D5B}" dt="2022-03-13T19:58:32.867" v="6294" actId="478"/>
          <ac:picMkLst>
            <pc:docMk/>
            <pc:sldMk cId="3835677558" sldId="333"/>
            <ac:picMk id="12294" creationId="{51060A75-C71E-45D4-8298-7BF9A0A2DAD9}"/>
          </ac:picMkLst>
        </pc:picChg>
        <pc:picChg chg="add mod">
          <ac:chgData name="Antonio-Marius Tricolici" userId="4ca5b4ffc4fcfb59" providerId="LiveId" clId="{4DE08AD7-C6C8-4F6A-B636-0E7E60508D5B}" dt="2022-03-13T19:58:36.738" v="6297" actId="1076"/>
          <ac:picMkLst>
            <pc:docMk/>
            <pc:sldMk cId="3835677558" sldId="333"/>
            <ac:picMk id="12296" creationId="{94A6E5EB-8966-48F4-9A2A-CAA93C1CBF7E}"/>
          </ac:picMkLst>
        </pc:picChg>
      </pc:sldChg>
      <pc:sldChg chg="addSp delSp modSp new mod">
        <pc:chgData name="Antonio-Marius Tricolici" userId="4ca5b4ffc4fcfb59" providerId="LiveId" clId="{4DE08AD7-C6C8-4F6A-B636-0E7E60508D5B}" dt="2022-03-13T20:02:16.179" v="6439" actId="14100"/>
        <pc:sldMkLst>
          <pc:docMk/>
          <pc:sldMk cId="3616069344" sldId="334"/>
        </pc:sldMkLst>
        <pc:spChg chg="mod">
          <ac:chgData name="Antonio-Marius Tricolici" userId="4ca5b4ffc4fcfb59" providerId="LiveId" clId="{4DE08AD7-C6C8-4F6A-B636-0E7E60508D5B}" dt="2022-03-13T20:00:00.998" v="6304" actId="20577"/>
          <ac:spMkLst>
            <pc:docMk/>
            <pc:sldMk cId="3616069344" sldId="334"/>
            <ac:spMk id="2" creationId="{9789D420-8568-442D-B168-8A67EBD627F9}"/>
          </ac:spMkLst>
        </pc:spChg>
        <pc:spChg chg="del">
          <ac:chgData name="Antonio-Marius Tricolici" userId="4ca5b4ffc4fcfb59" providerId="LiveId" clId="{4DE08AD7-C6C8-4F6A-B636-0E7E60508D5B}" dt="2022-03-13T20:00:03.692" v="6305" actId="478"/>
          <ac:spMkLst>
            <pc:docMk/>
            <pc:sldMk cId="3616069344" sldId="334"/>
            <ac:spMk id="3" creationId="{ACD594C8-466C-48DF-B076-525CB8E3E3F5}"/>
          </ac:spMkLst>
        </pc:spChg>
        <pc:spChg chg="add mod">
          <ac:chgData name="Antonio-Marius Tricolici" userId="4ca5b4ffc4fcfb59" providerId="LiveId" clId="{4DE08AD7-C6C8-4F6A-B636-0E7E60508D5B}" dt="2022-03-13T20:01:08.461" v="6404" actId="20577"/>
          <ac:spMkLst>
            <pc:docMk/>
            <pc:sldMk cId="3616069344" sldId="334"/>
            <ac:spMk id="6" creationId="{96B04164-E505-4B4B-80D5-893D06539C14}"/>
          </ac:spMkLst>
        </pc:spChg>
        <pc:spChg chg="add del">
          <ac:chgData name="Antonio-Marius Tricolici" userId="4ca5b4ffc4fcfb59" providerId="LiveId" clId="{4DE08AD7-C6C8-4F6A-B636-0E7E60508D5B}" dt="2022-03-13T20:01:24.322" v="6406"/>
          <ac:spMkLst>
            <pc:docMk/>
            <pc:sldMk cId="3616069344" sldId="334"/>
            <ac:spMk id="7" creationId="{6B95CA67-C17A-4F4B-8A73-8B40E236C495}"/>
          </ac:spMkLst>
        </pc:spChg>
        <pc:spChg chg="add mod">
          <ac:chgData name="Antonio-Marius Tricolici" userId="4ca5b4ffc4fcfb59" providerId="LiveId" clId="{4DE08AD7-C6C8-4F6A-B636-0E7E60508D5B}" dt="2022-03-13T20:02:16.179" v="6439" actId="14100"/>
          <ac:spMkLst>
            <pc:docMk/>
            <pc:sldMk cId="3616069344" sldId="334"/>
            <ac:spMk id="9" creationId="{93D4803B-6F08-4F6C-BD76-CD11276793D4}"/>
          </ac:spMkLst>
        </pc:spChg>
        <pc:picChg chg="add mod">
          <ac:chgData name="Antonio-Marius Tricolici" userId="4ca5b4ffc4fcfb59" providerId="LiveId" clId="{4DE08AD7-C6C8-4F6A-B636-0E7E60508D5B}" dt="2022-03-13T20:00:06.202" v="6307" actId="1076"/>
          <ac:picMkLst>
            <pc:docMk/>
            <pc:sldMk cId="3616069344" sldId="334"/>
            <ac:picMk id="5" creationId="{180C7C3D-7797-4CE2-A2AB-CAC6F2898A4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5:01:16.762" v="6777" actId="20577"/>
        <pc:sldMkLst>
          <pc:docMk/>
          <pc:sldMk cId="1318097603" sldId="335"/>
        </pc:sldMkLst>
        <pc:spChg chg="mod">
          <ac:chgData name="Antonio-Marius Tricolici" userId="4ca5b4ffc4fcfb59" providerId="LiveId" clId="{4DE08AD7-C6C8-4F6A-B636-0E7E60508D5B}" dt="2022-03-14T04:59:11.013" v="6444" actId="20577"/>
          <ac:spMkLst>
            <pc:docMk/>
            <pc:sldMk cId="1318097603" sldId="335"/>
            <ac:spMk id="2" creationId="{408780AF-E0A9-4EE0-A94D-7B51C1421D68}"/>
          </ac:spMkLst>
        </pc:spChg>
        <pc:spChg chg="del">
          <ac:chgData name="Antonio-Marius Tricolici" userId="4ca5b4ffc4fcfb59" providerId="LiveId" clId="{4DE08AD7-C6C8-4F6A-B636-0E7E60508D5B}" dt="2022-03-14T04:59:13.105" v="6445" actId="478"/>
          <ac:spMkLst>
            <pc:docMk/>
            <pc:sldMk cId="1318097603" sldId="335"/>
            <ac:spMk id="3" creationId="{BB0528EA-4C5A-4148-A69E-A5FE2595E605}"/>
          </ac:spMkLst>
        </pc:spChg>
        <pc:spChg chg="add mod">
          <ac:chgData name="Antonio-Marius Tricolici" userId="4ca5b4ffc4fcfb59" providerId="LiveId" clId="{4DE08AD7-C6C8-4F6A-B636-0E7E60508D5B}" dt="2022-03-14T05:01:16.762" v="6777" actId="20577"/>
          <ac:spMkLst>
            <pc:docMk/>
            <pc:sldMk cId="1318097603" sldId="335"/>
            <ac:spMk id="4" creationId="{9E246775-73E0-42DF-BC46-9531DC815FD5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3:18.064" v="7087" actId="20577"/>
        <pc:sldMkLst>
          <pc:docMk/>
          <pc:sldMk cId="600944334" sldId="336"/>
        </pc:sldMkLst>
        <pc:spChg chg="mod">
          <ac:chgData name="Antonio-Marius Tricolici" userId="4ca5b4ffc4fcfb59" providerId="LiveId" clId="{4DE08AD7-C6C8-4F6A-B636-0E7E60508D5B}" dt="2022-03-14T05:01:25.798" v="6790" actId="20577"/>
          <ac:spMkLst>
            <pc:docMk/>
            <pc:sldMk cId="600944334" sldId="336"/>
            <ac:spMk id="2" creationId="{51F91558-9AF8-4AAF-8DF4-917783371B30}"/>
          </ac:spMkLst>
        </pc:spChg>
        <pc:spChg chg="del">
          <ac:chgData name="Antonio-Marius Tricolici" userId="4ca5b4ffc4fcfb59" providerId="LiveId" clId="{4DE08AD7-C6C8-4F6A-B636-0E7E60508D5B}" dt="2022-03-14T05:01:28.336" v="6791" actId="478"/>
          <ac:spMkLst>
            <pc:docMk/>
            <pc:sldMk cId="600944334" sldId="336"/>
            <ac:spMk id="3" creationId="{BF78977E-EE58-4A8F-8065-65BFEFA195FD}"/>
          </ac:spMkLst>
        </pc:spChg>
        <pc:spChg chg="add mod">
          <ac:chgData name="Antonio-Marius Tricolici" userId="4ca5b4ffc4fcfb59" providerId="LiveId" clId="{4DE08AD7-C6C8-4F6A-B636-0E7E60508D5B}" dt="2022-03-14T05:03:18.064" v="7087" actId="20577"/>
          <ac:spMkLst>
            <pc:docMk/>
            <pc:sldMk cId="600944334" sldId="336"/>
            <ac:spMk id="4" creationId="{9F9BF690-2508-47DD-9F78-4F0C938209F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6:13.899" v="7471" actId="20577"/>
        <pc:sldMkLst>
          <pc:docMk/>
          <pc:sldMk cId="1792924729" sldId="337"/>
        </pc:sldMkLst>
        <pc:spChg chg="mod">
          <ac:chgData name="Antonio-Marius Tricolici" userId="4ca5b4ffc4fcfb59" providerId="LiveId" clId="{4DE08AD7-C6C8-4F6A-B636-0E7E60508D5B}" dt="2022-03-14T05:03:36.128" v="7099" actId="20577"/>
          <ac:spMkLst>
            <pc:docMk/>
            <pc:sldMk cId="1792924729" sldId="337"/>
            <ac:spMk id="2" creationId="{1C8B3362-EF69-45A5-861F-9EAC7321F7C2}"/>
          </ac:spMkLst>
        </pc:spChg>
        <pc:spChg chg="del">
          <ac:chgData name="Antonio-Marius Tricolici" userId="4ca5b4ffc4fcfb59" providerId="LiveId" clId="{4DE08AD7-C6C8-4F6A-B636-0E7E60508D5B}" dt="2022-03-14T05:03:44.659" v="7100" actId="478"/>
          <ac:spMkLst>
            <pc:docMk/>
            <pc:sldMk cId="1792924729" sldId="337"/>
            <ac:spMk id="3" creationId="{CE6E67C7-BEF9-4A5C-9EF8-35BF2F839B90}"/>
          </ac:spMkLst>
        </pc:spChg>
        <pc:spChg chg="add mod">
          <ac:chgData name="Antonio-Marius Tricolici" userId="4ca5b4ffc4fcfb59" providerId="LiveId" clId="{4DE08AD7-C6C8-4F6A-B636-0E7E60508D5B}" dt="2022-03-14T05:06:13.899" v="7471" actId="20577"/>
          <ac:spMkLst>
            <pc:docMk/>
            <pc:sldMk cId="1792924729" sldId="337"/>
            <ac:spMk id="4" creationId="{0E65319D-2DCB-4589-A0EA-B2257C5209C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9:04.429" v="7717" actId="20577"/>
        <pc:sldMkLst>
          <pc:docMk/>
          <pc:sldMk cId="4165274556" sldId="338"/>
        </pc:sldMkLst>
        <pc:spChg chg="mod">
          <ac:chgData name="Antonio-Marius Tricolici" userId="4ca5b4ffc4fcfb59" providerId="LiveId" clId="{4DE08AD7-C6C8-4F6A-B636-0E7E60508D5B}" dt="2022-03-14T05:07:54.999" v="7487" actId="20577"/>
          <ac:spMkLst>
            <pc:docMk/>
            <pc:sldMk cId="4165274556" sldId="338"/>
            <ac:spMk id="2" creationId="{3DCEA4D5-1142-479C-B82D-A3E1536BDBD2}"/>
          </ac:spMkLst>
        </pc:spChg>
        <pc:spChg chg="del">
          <ac:chgData name="Antonio-Marius Tricolici" userId="4ca5b4ffc4fcfb59" providerId="LiveId" clId="{4DE08AD7-C6C8-4F6A-B636-0E7E60508D5B}" dt="2022-03-14T05:07:57.530" v="7488" actId="478"/>
          <ac:spMkLst>
            <pc:docMk/>
            <pc:sldMk cId="4165274556" sldId="338"/>
            <ac:spMk id="3" creationId="{3E4FD08F-1FB4-4DB4-959C-BAC8247EB147}"/>
          </ac:spMkLst>
        </pc:spChg>
        <pc:spChg chg="add mod">
          <ac:chgData name="Antonio-Marius Tricolici" userId="4ca5b4ffc4fcfb59" providerId="LiveId" clId="{4DE08AD7-C6C8-4F6A-B636-0E7E60508D5B}" dt="2022-03-14T05:09:04.429" v="7717" actId="20577"/>
          <ac:spMkLst>
            <pc:docMk/>
            <pc:sldMk cId="4165274556" sldId="338"/>
            <ac:spMk id="6" creationId="{9D00025B-E918-4C6D-AD37-99E6BBD6F0F0}"/>
          </ac:spMkLst>
        </pc:spChg>
        <pc:picChg chg="add mod">
          <ac:chgData name="Antonio-Marius Tricolici" userId="4ca5b4ffc4fcfb59" providerId="LiveId" clId="{4DE08AD7-C6C8-4F6A-B636-0E7E60508D5B}" dt="2022-03-14T05:08:01.035" v="7492" actId="962"/>
          <ac:picMkLst>
            <pc:docMk/>
            <pc:sldMk cId="4165274556" sldId="338"/>
            <ac:picMk id="5" creationId="{89BC1E81-AB36-4B8F-9AE0-1F511064855A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6:33:11.327" v="7837" actId="20577"/>
        <pc:sldMkLst>
          <pc:docMk/>
          <pc:sldMk cId="757588811" sldId="339"/>
        </pc:sldMkLst>
        <pc:spChg chg="mod">
          <ac:chgData name="Antonio-Marius Tricolici" userId="4ca5b4ffc4fcfb59" providerId="LiveId" clId="{4DE08AD7-C6C8-4F6A-B636-0E7E60508D5B}" dt="2022-03-14T06:31:31.530" v="7736" actId="20577"/>
          <ac:spMkLst>
            <pc:docMk/>
            <pc:sldMk cId="757588811" sldId="339"/>
            <ac:spMk id="2" creationId="{3BF05F22-BC2B-40DA-A6A0-E40DF188DE7A}"/>
          </ac:spMkLst>
        </pc:spChg>
        <pc:spChg chg="del">
          <ac:chgData name="Antonio-Marius Tricolici" userId="4ca5b4ffc4fcfb59" providerId="LiveId" clId="{4DE08AD7-C6C8-4F6A-B636-0E7E60508D5B}" dt="2022-03-14T06:31:33.501" v="7737" actId="478"/>
          <ac:spMkLst>
            <pc:docMk/>
            <pc:sldMk cId="757588811" sldId="339"/>
            <ac:spMk id="3" creationId="{FBD20322-E1BD-4D0B-B444-97FF0E96D247}"/>
          </ac:spMkLst>
        </pc:spChg>
        <pc:spChg chg="add mod">
          <ac:chgData name="Antonio-Marius Tricolici" userId="4ca5b4ffc4fcfb59" providerId="LiveId" clId="{4DE08AD7-C6C8-4F6A-B636-0E7E60508D5B}" dt="2022-03-14T06:33:11.327" v="7837" actId="20577"/>
          <ac:spMkLst>
            <pc:docMk/>
            <pc:sldMk cId="757588811" sldId="339"/>
            <ac:spMk id="6" creationId="{48BDAD98-1B2C-4BCB-AA7A-F7F99D3B339F}"/>
          </ac:spMkLst>
        </pc:spChg>
        <pc:spChg chg="add del">
          <ac:chgData name="Antonio-Marius Tricolici" userId="4ca5b4ffc4fcfb59" providerId="LiveId" clId="{4DE08AD7-C6C8-4F6A-B636-0E7E60508D5B}" dt="2022-03-14T06:32:39.286" v="7743"/>
          <ac:spMkLst>
            <pc:docMk/>
            <pc:sldMk cId="757588811" sldId="339"/>
            <ac:spMk id="7" creationId="{56F03BEB-DB77-40C4-AA9B-CCF7D051959D}"/>
          </ac:spMkLst>
        </pc:spChg>
        <pc:picChg chg="add mod">
          <ac:chgData name="Antonio-Marius Tricolici" userId="4ca5b4ffc4fcfb59" providerId="LiveId" clId="{4DE08AD7-C6C8-4F6A-B636-0E7E60508D5B}" dt="2022-03-14T06:31:37.440" v="7740" actId="27614"/>
          <ac:picMkLst>
            <pc:docMk/>
            <pc:sldMk cId="757588811" sldId="339"/>
            <ac:picMk id="5" creationId="{22803F82-26CC-457F-ABA3-1A69D482BF6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17:25:40.462" v="8895" actId="1076"/>
        <pc:sldMkLst>
          <pc:docMk/>
          <pc:sldMk cId="1630013827" sldId="340"/>
        </pc:sldMkLst>
        <pc:spChg chg="mod">
          <ac:chgData name="Antonio-Marius Tricolici" userId="4ca5b4ffc4fcfb59" providerId="LiveId" clId="{4DE08AD7-C6C8-4F6A-B636-0E7E60508D5B}" dt="2022-03-14T06:33:23.582" v="7875" actId="20577"/>
          <ac:spMkLst>
            <pc:docMk/>
            <pc:sldMk cId="1630013827" sldId="340"/>
            <ac:spMk id="2" creationId="{07D5F017-5D64-4AEB-8CBB-5204CC74F46D}"/>
          </ac:spMkLst>
        </pc:spChg>
        <pc:spChg chg="del">
          <ac:chgData name="Antonio-Marius Tricolici" userId="4ca5b4ffc4fcfb59" providerId="LiveId" clId="{4DE08AD7-C6C8-4F6A-B636-0E7E60508D5B}" dt="2022-03-14T06:33:25.989" v="7876" actId="478"/>
          <ac:spMkLst>
            <pc:docMk/>
            <pc:sldMk cId="1630013827" sldId="340"/>
            <ac:spMk id="3" creationId="{65CBFCAD-479C-43A3-A9CD-7B7A3CC2AB43}"/>
          </ac:spMkLst>
        </pc:spChg>
        <pc:graphicFrameChg chg="add mod modGraphic">
          <ac:chgData name="Antonio-Marius Tricolici" userId="4ca5b4ffc4fcfb59" providerId="LiveId" clId="{4DE08AD7-C6C8-4F6A-B636-0E7E60508D5B}" dt="2022-03-14T17:25:40.462" v="8895" actId="1076"/>
          <ac:graphicFrameMkLst>
            <pc:docMk/>
            <pc:sldMk cId="1630013827" sldId="340"/>
            <ac:graphicFrameMk id="4" creationId="{62B6B1C3-2F7B-4A15-A94F-8617C2EB0FBE}"/>
          </ac:graphicFrameMkLst>
        </pc:graphicFrameChg>
      </pc:sldChg>
      <pc:sldChg chg="addSp delSp modSp new mod">
        <pc:chgData name="Antonio-Marius Tricolici" userId="4ca5b4ffc4fcfb59" providerId="LiveId" clId="{4DE08AD7-C6C8-4F6A-B636-0E7E60508D5B}" dt="2022-03-14T06:37:36.815" v="8123" actId="20577"/>
        <pc:sldMkLst>
          <pc:docMk/>
          <pc:sldMk cId="2571377476" sldId="341"/>
        </pc:sldMkLst>
        <pc:spChg chg="mod">
          <ac:chgData name="Antonio-Marius Tricolici" userId="4ca5b4ffc4fcfb59" providerId="LiveId" clId="{4DE08AD7-C6C8-4F6A-B636-0E7E60508D5B}" dt="2022-03-14T06:34:40.517" v="7917" actId="20577"/>
          <ac:spMkLst>
            <pc:docMk/>
            <pc:sldMk cId="2571377476" sldId="341"/>
            <ac:spMk id="2" creationId="{80C6173A-F77B-4FFA-AC7C-C49F9BCA97E3}"/>
          </ac:spMkLst>
        </pc:spChg>
        <pc:spChg chg="del">
          <ac:chgData name="Antonio-Marius Tricolici" userId="4ca5b4ffc4fcfb59" providerId="LiveId" clId="{4DE08AD7-C6C8-4F6A-B636-0E7E60508D5B}" dt="2022-03-14T06:34:43.319" v="7918" actId="478"/>
          <ac:spMkLst>
            <pc:docMk/>
            <pc:sldMk cId="2571377476" sldId="341"/>
            <ac:spMk id="3" creationId="{9997E4D1-A738-4FB0-B2E0-C527BAE781F1}"/>
          </ac:spMkLst>
        </pc:spChg>
        <pc:spChg chg="add mod">
          <ac:chgData name="Antonio-Marius Tricolici" userId="4ca5b4ffc4fcfb59" providerId="LiveId" clId="{4DE08AD7-C6C8-4F6A-B636-0E7E60508D5B}" dt="2022-03-14T06:35:52.378" v="8001" actId="20577"/>
          <ac:spMkLst>
            <pc:docMk/>
            <pc:sldMk cId="2571377476" sldId="341"/>
            <ac:spMk id="4" creationId="{05634C74-24EA-45F8-8ED5-900425FA7052}"/>
          </ac:spMkLst>
        </pc:spChg>
        <pc:spChg chg="add del">
          <ac:chgData name="Antonio-Marius Tricolici" userId="4ca5b4ffc4fcfb59" providerId="LiveId" clId="{4DE08AD7-C6C8-4F6A-B636-0E7E60508D5B}" dt="2022-03-14T06:35:17.938" v="7987"/>
          <ac:spMkLst>
            <pc:docMk/>
            <pc:sldMk cId="2571377476" sldId="341"/>
            <ac:spMk id="5" creationId="{022EA033-43C8-41D9-AD26-4754CB142F37}"/>
          </ac:spMkLst>
        </pc:spChg>
        <pc:spChg chg="add mod">
          <ac:chgData name="Antonio-Marius Tricolici" userId="4ca5b4ffc4fcfb59" providerId="LiveId" clId="{4DE08AD7-C6C8-4F6A-B636-0E7E60508D5B}" dt="2022-03-14T06:37:14.033" v="8037" actId="1076"/>
          <ac:spMkLst>
            <pc:docMk/>
            <pc:sldMk cId="2571377476" sldId="341"/>
            <ac:spMk id="6" creationId="{65C9C970-E5CB-4DA9-B5FF-1203E9654FF4}"/>
          </ac:spMkLst>
        </pc:spChg>
        <pc:spChg chg="add mod">
          <ac:chgData name="Antonio-Marius Tricolici" userId="4ca5b4ffc4fcfb59" providerId="LiveId" clId="{4DE08AD7-C6C8-4F6A-B636-0E7E60508D5B}" dt="2022-03-14T06:37:36.815" v="8123" actId="20577"/>
          <ac:spMkLst>
            <pc:docMk/>
            <pc:sldMk cId="2571377476" sldId="341"/>
            <ac:spMk id="7" creationId="{1E3A426D-CE0E-47DB-8B5F-9A7EFCFD2560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50:51.045" v="8874" actId="20577"/>
        <pc:sldMkLst>
          <pc:docMk/>
          <pc:sldMk cId="2119639830" sldId="342"/>
        </pc:sldMkLst>
        <pc:spChg chg="mod">
          <ac:chgData name="Antonio-Marius Tricolici" userId="4ca5b4ffc4fcfb59" providerId="LiveId" clId="{4DE08AD7-C6C8-4F6A-B636-0E7E60508D5B}" dt="2022-03-14T06:37:01.941" v="8035" actId="20577"/>
          <ac:spMkLst>
            <pc:docMk/>
            <pc:sldMk cId="2119639830" sldId="342"/>
            <ac:spMk id="2" creationId="{681BE1D3-9C83-4F24-A360-D4DFF7C74DDE}"/>
          </ac:spMkLst>
        </pc:spChg>
        <pc:spChg chg="del">
          <ac:chgData name="Antonio-Marius Tricolici" userId="4ca5b4ffc4fcfb59" providerId="LiveId" clId="{4DE08AD7-C6C8-4F6A-B636-0E7E60508D5B}" dt="2022-03-14T06:37:07.037" v="8036" actId="478"/>
          <ac:spMkLst>
            <pc:docMk/>
            <pc:sldMk cId="2119639830" sldId="342"/>
            <ac:spMk id="3" creationId="{3ACE3382-A845-4512-A2DA-B8BAA1231EFB}"/>
          </ac:spMkLst>
        </pc:spChg>
        <pc:spChg chg="add mod">
          <ac:chgData name="Antonio-Marius Tricolici" userId="4ca5b4ffc4fcfb59" providerId="LiveId" clId="{4DE08AD7-C6C8-4F6A-B636-0E7E60508D5B}" dt="2022-03-14T06:50:51.045" v="8874" actId="20577"/>
          <ac:spMkLst>
            <pc:docMk/>
            <pc:sldMk cId="2119639830" sldId="342"/>
            <ac:spMk id="4" creationId="{68CCB141-60C8-4B80-B6B0-9A294A063524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3:22.846" v="8399" actId="1076"/>
        <pc:sldMkLst>
          <pc:docMk/>
          <pc:sldMk cId="534760700" sldId="343"/>
        </pc:sldMkLst>
        <pc:spChg chg="mod">
          <ac:chgData name="Antonio-Marius Tricolici" userId="4ca5b4ffc4fcfb59" providerId="LiveId" clId="{4DE08AD7-C6C8-4F6A-B636-0E7E60508D5B}" dt="2022-03-14T06:37:49.584" v="8139" actId="20577"/>
          <ac:spMkLst>
            <pc:docMk/>
            <pc:sldMk cId="534760700" sldId="343"/>
            <ac:spMk id="2" creationId="{163605E8-5FE8-4FDB-93E5-181D94640AA3}"/>
          </ac:spMkLst>
        </pc:spChg>
        <pc:spChg chg="del">
          <ac:chgData name="Antonio-Marius Tricolici" userId="4ca5b4ffc4fcfb59" providerId="LiveId" clId="{4DE08AD7-C6C8-4F6A-B636-0E7E60508D5B}" dt="2022-03-14T06:37:51.548" v="8140" actId="478"/>
          <ac:spMkLst>
            <pc:docMk/>
            <pc:sldMk cId="534760700" sldId="343"/>
            <ac:spMk id="3" creationId="{AC0C85C9-DF72-4BC1-8ADD-9D46120C54C9}"/>
          </ac:spMkLst>
        </pc:spChg>
        <pc:spChg chg="add del">
          <ac:chgData name="Antonio-Marius Tricolici" userId="4ca5b4ffc4fcfb59" providerId="LiveId" clId="{4DE08AD7-C6C8-4F6A-B636-0E7E60508D5B}" dt="2022-03-14T06:37:53.394" v="8142"/>
          <ac:spMkLst>
            <pc:docMk/>
            <pc:sldMk cId="534760700" sldId="343"/>
            <ac:spMk id="4" creationId="{0C0A7D74-02E7-48E4-8296-8599742BC0B4}"/>
          </ac:spMkLst>
        </pc:spChg>
        <pc:spChg chg="add mod">
          <ac:chgData name="Antonio-Marius Tricolici" userId="4ca5b4ffc4fcfb59" providerId="LiveId" clId="{4DE08AD7-C6C8-4F6A-B636-0E7E60508D5B}" dt="2022-03-14T06:43:22.846" v="8399" actId="1076"/>
          <ac:spMkLst>
            <pc:docMk/>
            <pc:sldMk cId="534760700" sldId="343"/>
            <ac:spMk id="5" creationId="{9CAE41D4-09E4-470E-AA56-86D3C8308BE4}"/>
          </ac:spMkLst>
        </pc:spChg>
        <pc:spChg chg="add mod">
          <ac:chgData name="Antonio-Marius Tricolici" userId="4ca5b4ffc4fcfb59" providerId="LiveId" clId="{4DE08AD7-C6C8-4F6A-B636-0E7E60508D5B}" dt="2022-03-14T06:41:31.821" v="8398" actId="20577"/>
          <ac:spMkLst>
            <pc:docMk/>
            <pc:sldMk cId="534760700" sldId="343"/>
            <ac:spMk id="6" creationId="{DB7EBB07-B759-41E1-8820-05CEF0D3DF05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5:09.571" v="8552" actId="339"/>
        <pc:sldMkLst>
          <pc:docMk/>
          <pc:sldMk cId="1498638439" sldId="344"/>
        </pc:sldMkLst>
        <pc:spChg chg="mod">
          <ac:chgData name="Antonio-Marius Tricolici" userId="4ca5b4ffc4fcfb59" providerId="LiveId" clId="{4DE08AD7-C6C8-4F6A-B636-0E7E60508D5B}" dt="2022-03-14T06:44:13.206" v="8529" actId="20577"/>
          <ac:spMkLst>
            <pc:docMk/>
            <pc:sldMk cId="1498638439" sldId="344"/>
            <ac:spMk id="2" creationId="{1252A3D5-B358-460D-BB3F-0AA3C42CE01E}"/>
          </ac:spMkLst>
        </pc:spChg>
        <pc:spChg chg="del">
          <ac:chgData name="Antonio-Marius Tricolici" userId="4ca5b4ffc4fcfb59" providerId="LiveId" clId="{4DE08AD7-C6C8-4F6A-B636-0E7E60508D5B}" dt="2022-03-14T06:44:15.710" v="8530" actId="478"/>
          <ac:spMkLst>
            <pc:docMk/>
            <pc:sldMk cId="1498638439" sldId="344"/>
            <ac:spMk id="3" creationId="{196F98B0-7902-4BAB-A0BF-633C868EBEA8}"/>
          </ac:spMkLst>
        </pc:spChg>
        <pc:spChg chg="add del">
          <ac:chgData name="Antonio-Marius Tricolici" userId="4ca5b4ffc4fcfb59" providerId="LiveId" clId="{4DE08AD7-C6C8-4F6A-B636-0E7E60508D5B}" dt="2022-03-14T06:44:17.362" v="8532"/>
          <ac:spMkLst>
            <pc:docMk/>
            <pc:sldMk cId="1498638439" sldId="344"/>
            <ac:spMk id="4" creationId="{1108F2CA-B48C-4767-AF3C-C246951188C3}"/>
          </ac:spMkLst>
        </pc:spChg>
        <pc:spChg chg="add mod">
          <ac:chgData name="Antonio-Marius Tricolici" userId="4ca5b4ffc4fcfb59" providerId="LiveId" clId="{4DE08AD7-C6C8-4F6A-B636-0E7E60508D5B}" dt="2022-03-14T06:45:09.571" v="8552" actId="339"/>
          <ac:spMkLst>
            <pc:docMk/>
            <pc:sldMk cId="1498638439" sldId="344"/>
            <ac:spMk id="5" creationId="{B3542F7F-23C0-4C79-8EBA-AF5E70DA2F4C}"/>
          </ac:spMkLst>
        </pc:spChg>
      </pc:sldChg>
    </pc:docChg>
  </pc:docChgLst>
  <pc:docChgLst>
    <pc:chgData name="Antonio-Marius Tricolici" userId="4ca5b4ffc4fcfb59" providerId="LiveId" clId="{50F39F99-3EE1-4884-8936-71E9472ECEF2}"/>
    <pc:docChg chg="undo custSel addSld delSld modSld modSection">
      <pc:chgData name="Antonio-Marius Tricolici" userId="4ca5b4ffc4fcfb59" providerId="LiveId" clId="{50F39F99-3EE1-4884-8936-71E9472ECEF2}" dt="2022-03-16T16:28:55.564" v="2910" actId="20577"/>
      <pc:docMkLst>
        <pc:docMk/>
      </pc:docMkLst>
      <pc:sldChg chg="modSp mod">
        <pc:chgData name="Antonio-Marius Tricolici" userId="4ca5b4ffc4fcfb59" providerId="LiveId" clId="{50F39F99-3EE1-4884-8936-71E9472ECEF2}" dt="2022-03-16T04:50:14.755" v="11" actId="20577"/>
        <pc:sldMkLst>
          <pc:docMk/>
          <pc:sldMk cId="0" sldId="256"/>
        </pc:sldMkLst>
        <pc:spChg chg="mod">
          <ac:chgData name="Antonio-Marius Tricolici" userId="4ca5b4ffc4fcfb59" providerId="LiveId" clId="{50F39F99-3EE1-4884-8936-71E9472ECEF2}" dt="2022-03-16T04:50:14.755" v="11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50F39F99-3EE1-4884-8936-71E9472ECEF2}" dt="2022-03-16T04:51:15.326" v="14" actId="680"/>
        <pc:sldMkLst>
          <pc:docMk/>
          <pc:sldMk cId="1999562976" sldId="257"/>
        </pc:sldMkLst>
      </pc:sldChg>
      <pc:sldChg chg="addSp delSp modSp add del mod">
        <pc:chgData name="Antonio-Marius Tricolici" userId="4ca5b4ffc4fcfb59" providerId="LiveId" clId="{50F39F99-3EE1-4884-8936-71E9472ECEF2}" dt="2022-03-16T04:59:43.944" v="527" actId="20577"/>
        <pc:sldMkLst>
          <pc:docMk/>
          <pc:sldMk cId="2449768040" sldId="321"/>
        </pc:sldMkLst>
        <pc:spChg chg="mod">
          <ac:chgData name="Antonio-Marius Tricolici" userId="4ca5b4ffc4fcfb59" providerId="LiveId" clId="{50F39F99-3EE1-4884-8936-71E9472ECEF2}" dt="2022-03-16T04:51:27.308" v="38" actId="20577"/>
          <ac:spMkLst>
            <pc:docMk/>
            <pc:sldMk cId="2449768040" sldId="321"/>
            <ac:spMk id="2" creationId="{5B56BAF6-67F1-41FD-BA52-10B1764AC1CB}"/>
          </ac:spMkLst>
        </pc:spChg>
        <pc:spChg chg="add mod">
          <ac:chgData name="Antonio-Marius Tricolici" userId="4ca5b4ffc4fcfb59" providerId="LiveId" clId="{50F39F99-3EE1-4884-8936-71E9472ECEF2}" dt="2022-03-16T04:59:43.944" v="527" actId="20577"/>
          <ac:spMkLst>
            <pc:docMk/>
            <pc:sldMk cId="2449768040" sldId="321"/>
            <ac:spMk id="3" creationId="{16053BA2-4C59-4884-AE87-135A8AD324F8}"/>
          </ac:spMkLst>
        </pc:spChg>
        <pc:spChg chg="del">
          <ac:chgData name="Antonio-Marius Tricolici" userId="4ca5b4ffc4fcfb59" providerId="LiveId" clId="{50F39F99-3EE1-4884-8936-71E9472ECEF2}" dt="2022-03-16T04:51:30.490" v="39" actId="478"/>
          <ac:spMkLst>
            <pc:docMk/>
            <pc:sldMk cId="2449768040" sldId="321"/>
            <ac:spMk id="4" creationId="{88EF1E3A-5A94-42E3-8BCB-53AD37FE3E4D}"/>
          </ac:spMkLst>
        </pc:spChg>
        <pc:picChg chg="add mod">
          <ac:chgData name="Antonio-Marius Tricolici" userId="4ca5b4ffc4fcfb59" providerId="LiveId" clId="{50F39F99-3EE1-4884-8936-71E9472ECEF2}" dt="2022-03-16T04:59:21.415" v="470" actId="1076"/>
          <ac:picMkLst>
            <pc:docMk/>
            <pc:sldMk cId="2449768040" sldId="321"/>
            <ac:picMk id="1026" creationId="{AB790F91-9EA3-4BB8-A8B2-A905CAB0754F}"/>
          </ac:picMkLst>
        </pc:picChg>
        <pc:picChg chg="del">
          <ac:chgData name="Antonio-Marius Tricolici" userId="4ca5b4ffc4fcfb59" providerId="LiveId" clId="{50F39F99-3EE1-4884-8936-71E9472ECEF2}" dt="2022-03-16T04:51:30.490" v="39" actId="478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87111891" sldId="322"/>
        </pc:sldMkLst>
      </pc:sldChg>
      <pc:sldChg chg="addSp delSp modSp new mod">
        <pc:chgData name="Antonio-Marius Tricolici" userId="4ca5b4ffc4fcfb59" providerId="LiveId" clId="{50F39F99-3EE1-4884-8936-71E9472ECEF2}" dt="2022-03-16T16:10:35.211" v="2902" actId="403"/>
        <pc:sldMkLst>
          <pc:docMk/>
          <pc:sldMk cId="2277010702" sldId="322"/>
        </pc:sldMkLst>
        <pc:spChg chg="mod">
          <ac:chgData name="Antonio-Marius Tricolici" userId="4ca5b4ffc4fcfb59" providerId="LiveId" clId="{50F39F99-3EE1-4884-8936-71E9472ECEF2}" dt="2022-03-16T05:00:44.122" v="549" actId="20577"/>
          <ac:spMkLst>
            <pc:docMk/>
            <pc:sldMk cId="2277010702" sldId="322"/>
            <ac:spMk id="2" creationId="{D10D2C58-6219-4364-9A69-02120156A469}"/>
          </ac:spMkLst>
        </pc:spChg>
        <pc:spChg chg="del">
          <ac:chgData name="Antonio-Marius Tricolici" userId="4ca5b4ffc4fcfb59" providerId="LiveId" clId="{50F39F99-3EE1-4884-8936-71E9472ECEF2}" dt="2022-03-16T05:00:50.155" v="550" actId="478"/>
          <ac:spMkLst>
            <pc:docMk/>
            <pc:sldMk cId="2277010702" sldId="322"/>
            <ac:spMk id="3" creationId="{F9418F2B-7DCE-4CBA-8CFB-5981603BF51F}"/>
          </ac:spMkLst>
        </pc:spChg>
        <pc:spChg chg="add mod">
          <ac:chgData name="Antonio-Marius Tricolici" userId="4ca5b4ffc4fcfb59" providerId="LiveId" clId="{50F39F99-3EE1-4884-8936-71E9472ECEF2}" dt="2022-03-16T16:10:35.211" v="2902" actId="403"/>
          <ac:spMkLst>
            <pc:docMk/>
            <pc:sldMk cId="2277010702" sldId="322"/>
            <ac:spMk id="4" creationId="{6FE5DF85-4E41-4A63-BDCA-BF97C58C852C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941883844" sldId="323"/>
        </pc:sldMkLst>
      </pc:sldChg>
      <pc:sldChg chg="addSp delSp modSp new mod">
        <pc:chgData name="Antonio-Marius Tricolici" userId="4ca5b4ffc4fcfb59" providerId="LiveId" clId="{50F39F99-3EE1-4884-8936-71E9472ECEF2}" dt="2022-03-16T05:06:25.708" v="1042" actId="1076"/>
        <pc:sldMkLst>
          <pc:docMk/>
          <pc:sldMk cId="1916832393" sldId="323"/>
        </pc:sldMkLst>
        <pc:spChg chg="mod">
          <ac:chgData name="Antonio-Marius Tricolici" userId="4ca5b4ffc4fcfb59" providerId="LiveId" clId="{50F39F99-3EE1-4884-8936-71E9472ECEF2}" dt="2022-03-16T05:03:43.940" v="759" actId="20577"/>
          <ac:spMkLst>
            <pc:docMk/>
            <pc:sldMk cId="1916832393" sldId="323"/>
            <ac:spMk id="2" creationId="{D862E8D6-35F1-4263-9731-8DEA4322583E}"/>
          </ac:spMkLst>
        </pc:spChg>
        <pc:spChg chg="del">
          <ac:chgData name="Antonio-Marius Tricolici" userId="4ca5b4ffc4fcfb59" providerId="LiveId" clId="{50F39F99-3EE1-4884-8936-71E9472ECEF2}" dt="2022-03-16T05:03:47.222" v="760" actId="478"/>
          <ac:spMkLst>
            <pc:docMk/>
            <pc:sldMk cId="1916832393" sldId="323"/>
            <ac:spMk id="3" creationId="{9295FB4C-73CF-45F0-A0FD-B7F638E11132}"/>
          </ac:spMkLst>
        </pc:spChg>
        <pc:spChg chg="add mod">
          <ac:chgData name="Antonio-Marius Tricolici" userId="4ca5b4ffc4fcfb59" providerId="LiveId" clId="{50F39F99-3EE1-4884-8936-71E9472ECEF2}" dt="2022-03-16T05:06:13.149" v="1040" actId="20577"/>
          <ac:spMkLst>
            <pc:docMk/>
            <pc:sldMk cId="1916832393" sldId="323"/>
            <ac:spMk id="4" creationId="{D4F8C18F-62F6-4FB5-BF84-9A965E0775EE}"/>
          </ac:spMkLst>
        </pc:spChg>
        <pc:spChg chg="add mod">
          <ac:chgData name="Antonio-Marius Tricolici" userId="4ca5b4ffc4fcfb59" providerId="LiveId" clId="{50F39F99-3EE1-4884-8936-71E9472ECEF2}" dt="2022-03-16T05:06:25.708" v="1042" actId="1076"/>
          <ac:spMkLst>
            <pc:docMk/>
            <pc:sldMk cId="1916832393" sldId="323"/>
            <ac:spMk id="6" creationId="{B90A0378-B56F-4F57-BA9D-B395089D7F62}"/>
          </ac:spMkLst>
        </pc:spChg>
      </pc:sldChg>
      <pc:sldChg chg="addSp delSp modSp new mod modAnim">
        <pc:chgData name="Antonio-Marius Tricolici" userId="4ca5b4ffc4fcfb59" providerId="LiveId" clId="{50F39F99-3EE1-4884-8936-71E9472ECEF2}" dt="2022-03-16T05:11:05.224" v="1287"/>
        <pc:sldMkLst>
          <pc:docMk/>
          <pc:sldMk cId="2383922905" sldId="324"/>
        </pc:sldMkLst>
        <pc:spChg chg="mod">
          <ac:chgData name="Antonio-Marius Tricolici" userId="4ca5b4ffc4fcfb59" providerId="LiveId" clId="{50F39F99-3EE1-4884-8936-71E9472ECEF2}" dt="2022-03-16T05:06:34.982" v="1052" actId="20577"/>
          <ac:spMkLst>
            <pc:docMk/>
            <pc:sldMk cId="2383922905" sldId="324"/>
            <ac:spMk id="2" creationId="{E2616AAF-A087-4C18-9FFF-8804D34D611B}"/>
          </ac:spMkLst>
        </pc:spChg>
        <pc:spChg chg="del">
          <ac:chgData name="Antonio-Marius Tricolici" userId="4ca5b4ffc4fcfb59" providerId="LiveId" clId="{50F39F99-3EE1-4884-8936-71E9472ECEF2}" dt="2022-03-16T05:06:36.483" v="1053" actId="478"/>
          <ac:spMkLst>
            <pc:docMk/>
            <pc:sldMk cId="2383922905" sldId="324"/>
            <ac:spMk id="3" creationId="{FBBD17E8-CD07-42DD-ACEF-B84ED6F525F0}"/>
          </ac:spMkLst>
        </pc:spChg>
        <pc:spChg chg="add mod">
          <ac:chgData name="Antonio-Marius Tricolici" userId="4ca5b4ffc4fcfb59" providerId="LiveId" clId="{50F39F99-3EE1-4884-8936-71E9472ECEF2}" dt="2022-03-16T05:07:21.759" v="1222" actId="1076"/>
          <ac:spMkLst>
            <pc:docMk/>
            <pc:sldMk cId="2383922905" sldId="324"/>
            <ac:spMk id="4" creationId="{60EA5721-4EA3-4348-93FB-A3ADAFCEF618}"/>
          </ac:spMkLst>
        </pc:spChg>
        <pc:spChg chg="add mod">
          <ac:chgData name="Antonio-Marius Tricolici" userId="4ca5b4ffc4fcfb59" providerId="LiveId" clId="{50F39F99-3EE1-4884-8936-71E9472ECEF2}" dt="2022-03-16T05:08:23.285" v="1224" actId="1076"/>
          <ac:spMkLst>
            <pc:docMk/>
            <pc:sldMk cId="2383922905" sldId="324"/>
            <ac:spMk id="5" creationId="{2B7986F4-0DC0-4EFE-A7E2-FA8E4D504764}"/>
          </ac:spMkLst>
        </pc:spChg>
        <pc:spChg chg="add mod">
          <ac:chgData name="Antonio-Marius Tricolici" userId="4ca5b4ffc4fcfb59" providerId="LiveId" clId="{50F39F99-3EE1-4884-8936-71E9472ECEF2}" dt="2022-03-16T05:09:00.262" v="1239" actId="1076"/>
          <ac:spMkLst>
            <pc:docMk/>
            <pc:sldMk cId="2383922905" sldId="324"/>
            <ac:spMk id="8" creationId="{26BD4D21-F2B2-495B-A6BC-4130AADFE32F}"/>
          </ac:spMkLst>
        </pc:spChg>
        <pc:spChg chg="add mod">
          <ac:chgData name="Antonio-Marius Tricolici" userId="4ca5b4ffc4fcfb59" providerId="LiveId" clId="{50F39F99-3EE1-4884-8936-71E9472ECEF2}" dt="2022-03-16T05:09:14.238" v="1241" actId="1076"/>
          <ac:spMkLst>
            <pc:docMk/>
            <pc:sldMk cId="2383922905" sldId="324"/>
            <ac:spMk id="10" creationId="{7B45A75A-1041-4427-B4EE-4410DB78033A}"/>
          </ac:spMkLst>
        </pc:spChg>
        <pc:spChg chg="add mod">
          <ac:chgData name="Antonio-Marius Tricolici" userId="4ca5b4ffc4fcfb59" providerId="LiveId" clId="{50F39F99-3EE1-4884-8936-71E9472ECEF2}" dt="2022-03-16T05:09:35.832" v="1252" actId="20577"/>
          <ac:spMkLst>
            <pc:docMk/>
            <pc:sldMk cId="2383922905" sldId="324"/>
            <ac:spMk id="14" creationId="{818EBB91-4BC6-476F-B08A-5DC0497E3636}"/>
          </ac:spMkLst>
        </pc:spChg>
        <pc:spChg chg="add del mod">
          <ac:chgData name="Antonio-Marius Tricolici" userId="4ca5b4ffc4fcfb59" providerId="LiveId" clId="{50F39F99-3EE1-4884-8936-71E9472ECEF2}" dt="2022-03-16T05:10:29.917" v="1281" actId="478"/>
          <ac:spMkLst>
            <pc:docMk/>
            <pc:sldMk cId="2383922905" sldId="324"/>
            <ac:spMk id="16" creationId="{3A1FD2C8-8099-4FE9-A609-9B25333B2CC4}"/>
          </ac:spMkLst>
        </pc:spChg>
        <pc:spChg chg="add mod">
          <ac:chgData name="Antonio-Marius Tricolici" userId="4ca5b4ffc4fcfb59" providerId="LiveId" clId="{50F39F99-3EE1-4884-8936-71E9472ECEF2}" dt="2022-03-16T05:09:52.594" v="1254" actId="571"/>
          <ac:spMkLst>
            <pc:docMk/>
            <pc:sldMk cId="2383922905" sldId="324"/>
            <ac:spMk id="18" creationId="{02428AE3-D2C3-4871-9619-2AB36B867A74}"/>
          </ac:spMkLst>
        </pc:spChg>
        <pc:spChg chg="add mod">
          <ac:chgData name="Antonio-Marius Tricolici" userId="4ca5b4ffc4fcfb59" providerId="LiveId" clId="{50F39F99-3EE1-4884-8936-71E9472ECEF2}" dt="2022-03-16T05:10:05.270" v="1256" actId="14100"/>
          <ac:spMkLst>
            <pc:docMk/>
            <pc:sldMk cId="2383922905" sldId="324"/>
            <ac:spMk id="19" creationId="{F987EE4B-3067-49A3-B556-B41C0251B474}"/>
          </ac:spMkLst>
        </pc:spChg>
        <pc:spChg chg="add mod">
          <ac:chgData name="Antonio-Marius Tricolici" userId="4ca5b4ffc4fcfb59" providerId="LiveId" clId="{50F39F99-3EE1-4884-8936-71E9472ECEF2}" dt="2022-03-16T05:11:01.739" v="1286" actId="1076"/>
          <ac:spMkLst>
            <pc:docMk/>
            <pc:sldMk cId="2383922905" sldId="324"/>
            <ac:spMk id="20" creationId="{F2C7E672-E21E-490B-A087-DB136068B781}"/>
          </ac:spMkLst>
        </pc:spChg>
        <pc:cxnChg chg="add">
          <ac:chgData name="Antonio-Marius Tricolici" userId="4ca5b4ffc4fcfb59" providerId="LiveId" clId="{50F39F99-3EE1-4884-8936-71E9472ECEF2}" dt="2022-03-16T05:08:34.806" v="1225" actId="11529"/>
          <ac:cxnSpMkLst>
            <pc:docMk/>
            <pc:sldMk cId="2383922905" sldId="324"/>
            <ac:cxnSpMk id="7" creationId="{4B368E5B-39BF-4140-ACD2-DE2974069D96}"/>
          </ac:cxnSpMkLst>
        </pc:cxnChg>
        <pc:cxnChg chg="add mod">
          <ac:chgData name="Antonio-Marius Tricolici" userId="4ca5b4ffc4fcfb59" providerId="LiveId" clId="{50F39F99-3EE1-4884-8936-71E9472ECEF2}" dt="2022-03-16T05:09:14.238" v="1241" actId="1076"/>
          <ac:cxnSpMkLst>
            <pc:docMk/>
            <pc:sldMk cId="2383922905" sldId="324"/>
            <ac:cxnSpMk id="9" creationId="{0F74CAFB-1777-436A-AF69-0523AB72CB71}"/>
          </ac:cxnSpMkLst>
        </pc:cxnChg>
        <pc:cxnChg chg="add mod">
          <ac:chgData name="Antonio-Marius Tricolici" userId="4ca5b4ffc4fcfb59" providerId="LiveId" clId="{50F39F99-3EE1-4884-8936-71E9472ECEF2}" dt="2022-03-16T05:09:27.377" v="1243" actId="14100"/>
          <ac:cxnSpMkLst>
            <pc:docMk/>
            <pc:sldMk cId="2383922905" sldId="324"/>
            <ac:cxnSpMk id="12" creationId="{5D93FDA3-6C1E-42AB-9BAB-465DED02EEA7}"/>
          </ac:cxnSpMkLst>
        </pc:cxnChg>
        <pc:cxnChg chg="add del mod">
          <ac:chgData name="Antonio-Marius Tricolici" userId="4ca5b4ffc4fcfb59" providerId="LiveId" clId="{50F39F99-3EE1-4884-8936-71E9472ECEF2}" dt="2022-03-16T05:10:29.917" v="1281" actId="478"/>
          <ac:cxnSpMkLst>
            <pc:docMk/>
            <pc:sldMk cId="2383922905" sldId="324"/>
            <ac:cxnSpMk id="15" creationId="{03A138EF-A7AF-45E0-BFEA-0391286B2857}"/>
          </ac:cxnSpMkLst>
        </pc:cxnChg>
        <pc:cxnChg chg="add mod">
          <ac:chgData name="Antonio-Marius Tricolici" userId="4ca5b4ffc4fcfb59" providerId="LiveId" clId="{50F39F99-3EE1-4884-8936-71E9472ECEF2}" dt="2022-03-16T05:09:52.594" v="1254" actId="571"/>
          <ac:cxnSpMkLst>
            <pc:docMk/>
            <pc:sldMk cId="2383922905" sldId="324"/>
            <ac:cxnSpMk id="17" creationId="{8D62667E-0E71-49C0-BC2B-DFF7FADA4E75}"/>
          </ac:cxnSpMkLst>
        </pc:cxn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4888384" sldId="324"/>
        </pc:sldMkLst>
      </pc:sldChg>
      <pc:sldChg chg="addSp delSp modSp new mod">
        <pc:chgData name="Antonio-Marius Tricolici" userId="4ca5b4ffc4fcfb59" providerId="LiveId" clId="{50F39F99-3EE1-4884-8936-71E9472ECEF2}" dt="2022-03-16T05:28:39.825" v="1969" actId="20577"/>
        <pc:sldMkLst>
          <pc:docMk/>
          <pc:sldMk cId="1696733870" sldId="325"/>
        </pc:sldMkLst>
        <pc:spChg chg="mod">
          <ac:chgData name="Antonio-Marius Tricolici" userId="4ca5b4ffc4fcfb59" providerId="LiveId" clId="{50F39F99-3EE1-4884-8936-71E9472ECEF2}" dt="2022-03-16T05:11:41.786" v="1304" actId="20577"/>
          <ac:spMkLst>
            <pc:docMk/>
            <pc:sldMk cId="1696733870" sldId="325"/>
            <ac:spMk id="2" creationId="{3AE5DA18-9FF1-4F20-9901-036ECB6A6631}"/>
          </ac:spMkLst>
        </pc:spChg>
        <pc:spChg chg="del">
          <ac:chgData name="Antonio-Marius Tricolici" userId="4ca5b4ffc4fcfb59" providerId="LiveId" clId="{50F39F99-3EE1-4884-8936-71E9472ECEF2}" dt="2022-03-16T05:11:44.028" v="1305" actId="478"/>
          <ac:spMkLst>
            <pc:docMk/>
            <pc:sldMk cId="1696733870" sldId="325"/>
            <ac:spMk id="3" creationId="{6BF81009-6D1E-4852-B74F-89422C62C7C9}"/>
          </ac:spMkLst>
        </pc:spChg>
        <pc:spChg chg="add del mod">
          <ac:chgData name="Antonio-Marius Tricolici" userId="4ca5b4ffc4fcfb59" providerId="LiveId" clId="{50F39F99-3EE1-4884-8936-71E9472ECEF2}" dt="2022-03-16T05:23:18.840" v="1353" actId="478"/>
          <ac:spMkLst>
            <pc:docMk/>
            <pc:sldMk cId="1696733870" sldId="325"/>
            <ac:spMk id="4" creationId="{F39CC74E-894F-46A1-B5B7-5673690DD5AB}"/>
          </ac:spMkLst>
        </pc:spChg>
        <pc:graphicFrameChg chg="add mod modGraphic">
          <ac:chgData name="Antonio-Marius Tricolici" userId="4ca5b4ffc4fcfb59" providerId="LiveId" clId="{50F39F99-3EE1-4884-8936-71E9472ECEF2}" dt="2022-03-16T05:28:39.825" v="1969" actId="20577"/>
          <ac:graphicFrameMkLst>
            <pc:docMk/>
            <pc:sldMk cId="1696733870" sldId="325"/>
            <ac:graphicFrameMk id="5" creationId="{5A00511C-5CCB-4226-ABA1-791877D254AF}"/>
          </ac:graphicFrameMkLst>
        </pc:graphicFrame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279667136" sldId="325"/>
        </pc:sldMkLst>
      </pc:sldChg>
      <pc:sldChg chg="addSp delSp modSp new mod">
        <pc:chgData name="Antonio-Marius Tricolici" userId="4ca5b4ffc4fcfb59" providerId="LiveId" clId="{50F39F99-3EE1-4884-8936-71E9472ECEF2}" dt="2022-03-16T16:28:55.564" v="2910" actId="20577"/>
        <pc:sldMkLst>
          <pc:docMk/>
          <pc:sldMk cId="1935979759" sldId="326"/>
        </pc:sldMkLst>
        <pc:spChg chg="mod">
          <ac:chgData name="Antonio-Marius Tricolici" userId="4ca5b4ffc4fcfb59" providerId="LiveId" clId="{50F39F99-3EE1-4884-8936-71E9472ECEF2}" dt="2022-03-16T05:46:40.514" v="1982" actId="20577"/>
          <ac:spMkLst>
            <pc:docMk/>
            <pc:sldMk cId="1935979759" sldId="326"/>
            <ac:spMk id="2" creationId="{24937B98-EC8B-4DE4-ABA7-8963B12D16DB}"/>
          </ac:spMkLst>
        </pc:spChg>
        <pc:spChg chg="del">
          <ac:chgData name="Antonio-Marius Tricolici" userId="4ca5b4ffc4fcfb59" providerId="LiveId" clId="{50F39F99-3EE1-4884-8936-71E9472ECEF2}" dt="2022-03-16T05:46:43.870" v="1983" actId="478"/>
          <ac:spMkLst>
            <pc:docMk/>
            <pc:sldMk cId="1935979759" sldId="326"/>
            <ac:spMk id="3" creationId="{96CC6E42-5DAF-4E8D-AE50-D3EF3A6AD25F}"/>
          </ac:spMkLst>
        </pc:spChg>
        <pc:spChg chg="add mod">
          <ac:chgData name="Antonio-Marius Tricolici" userId="4ca5b4ffc4fcfb59" providerId="LiveId" clId="{50F39F99-3EE1-4884-8936-71E9472ECEF2}" dt="2022-03-16T16:28:55.564" v="2910" actId="20577"/>
          <ac:spMkLst>
            <pc:docMk/>
            <pc:sldMk cId="1935979759" sldId="326"/>
            <ac:spMk id="4" creationId="{65E22FE4-8A02-4C5C-ACAE-D8646BC69B51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795312751" sldId="32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801042868" sldId="327"/>
        </pc:sldMkLst>
      </pc:sldChg>
      <pc:sldChg chg="addSp delSp modSp new mod">
        <pc:chgData name="Antonio-Marius Tricolici" userId="4ca5b4ffc4fcfb59" providerId="LiveId" clId="{50F39F99-3EE1-4884-8936-71E9472ECEF2}" dt="2022-03-16T05:56:49.835" v="2688" actId="1076"/>
        <pc:sldMkLst>
          <pc:docMk/>
          <pc:sldMk cId="3444874531" sldId="327"/>
        </pc:sldMkLst>
        <pc:spChg chg="mod">
          <ac:chgData name="Antonio-Marius Tricolici" userId="4ca5b4ffc4fcfb59" providerId="LiveId" clId="{50F39F99-3EE1-4884-8936-71E9472ECEF2}" dt="2022-03-16T05:55:41.645" v="2668" actId="20577"/>
          <ac:spMkLst>
            <pc:docMk/>
            <pc:sldMk cId="3444874531" sldId="327"/>
            <ac:spMk id="2" creationId="{5438CFCB-CAA2-4D71-9BBD-01E60630B8A1}"/>
          </ac:spMkLst>
        </pc:spChg>
        <pc:spChg chg="del">
          <ac:chgData name="Antonio-Marius Tricolici" userId="4ca5b4ffc4fcfb59" providerId="LiveId" clId="{50F39F99-3EE1-4884-8936-71E9472ECEF2}" dt="2022-03-16T05:55:43.313" v="2669" actId="478"/>
          <ac:spMkLst>
            <pc:docMk/>
            <pc:sldMk cId="3444874531" sldId="327"/>
            <ac:spMk id="3" creationId="{0F701E5C-78CD-43E9-BF9A-D7C10DB90AD7}"/>
          </ac:spMkLst>
        </pc:spChg>
        <pc:spChg chg="add del">
          <ac:chgData name="Antonio-Marius Tricolici" userId="4ca5b4ffc4fcfb59" providerId="LiveId" clId="{50F39F99-3EE1-4884-8936-71E9472ECEF2}" dt="2022-03-16T05:55:44.907" v="2671"/>
          <ac:spMkLst>
            <pc:docMk/>
            <pc:sldMk cId="3444874531" sldId="327"/>
            <ac:spMk id="4" creationId="{7AAF2ED9-9B8E-49BE-96B4-DC57D6C60111}"/>
          </ac:spMkLst>
        </pc:spChg>
        <pc:spChg chg="add mod">
          <ac:chgData name="Antonio-Marius Tricolici" userId="4ca5b4ffc4fcfb59" providerId="LiveId" clId="{50F39F99-3EE1-4884-8936-71E9472ECEF2}" dt="2022-03-16T05:56:49.835" v="2688" actId="1076"/>
          <ac:spMkLst>
            <pc:docMk/>
            <pc:sldMk cId="3444874531" sldId="327"/>
            <ac:spMk id="5" creationId="{2484711D-2C45-45CF-9FFA-9D8D0DB8B1CD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79454701" sldId="328"/>
        </pc:sldMkLst>
      </pc:sldChg>
      <pc:sldChg chg="addSp delSp modSp new mod">
        <pc:chgData name="Antonio-Marius Tricolici" userId="4ca5b4ffc4fcfb59" providerId="LiveId" clId="{50F39F99-3EE1-4884-8936-71E9472ECEF2}" dt="2022-03-16T05:58:48.572" v="2898" actId="1076"/>
        <pc:sldMkLst>
          <pc:docMk/>
          <pc:sldMk cId="3421856048" sldId="328"/>
        </pc:sldMkLst>
        <pc:spChg chg="mod">
          <ac:chgData name="Antonio-Marius Tricolici" userId="4ca5b4ffc4fcfb59" providerId="LiveId" clId="{50F39F99-3EE1-4884-8936-71E9472ECEF2}" dt="2022-03-16T05:57:27.856" v="2715" actId="20577"/>
          <ac:spMkLst>
            <pc:docMk/>
            <pc:sldMk cId="3421856048" sldId="328"/>
            <ac:spMk id="2" creationId="{FF2DD093-DFFD-4D85-B544-6AF2ADC9F2CD}"/>
          </ac:spMkLst>
        </pc:spChg>
        <pc:spChg chg="del">
          <ac:chgData name="Antonio-Marius Tricolici" userId="4ca5b4ffc4fcfb59" providerId="LiveId" clId="{50F39F99-3EE1-4884-8936-71E9472ECEF2}" dt="2022-03-16T05:57:30.300" v="2716" actId="478"/>
          <ac:spMkLst>
            <pc:docMk/>
            <pc:sldMk cId="3421856048" sldId="328"/>
            <ac:spMk id="3" creationId="{2AA0981A-D95D-4B03-A126-9504D986A730}"/>
          </ac:spMkLst>
        </pc:spChg>
        <pc:spChg chg="add mod">
          <ac:chgData name="Antonio-Marius Tricolici" userId="4ca5b4ffc4fcfb59" providerId="LiveId" clId="{50F39F99-3EE1-4884-8936-71E9472ECEF2}" dt="2022-03-16T05:58:01.867" v="2885" actId="20577"/>
          <ac:spMkLst>
            <pc:docMk/>
            <pc:sldMk cId="3421856048" sldId="328"/>
            <ac:spMk id="4" creationId="{3B1ACFFC-CDA0-427C-AC9A-47AE45E72F58}"/>
          </ac:spMkLst>
        </pc:spChg>
        <pc:spChg chg="add del">
          <ac:chgData name="Antonio-Marius Tricolici" userId="4ca5b4ffc4fcfb59" providerId="LiveId" clId="{50F39F99-3EE1-4884-8936-71E9472ECEF2}" dt="2022-03-16T05:58:13.475" v="2887"/>
          <ac:spMkLst>
            <pc:docMk/>
            <pc:sldMk cId="3421856048" sldId="328"/>
            <ac:spMk id="5" creationId="{5351D689-35D1-4939-86C9-6E14E890E0C9}"/>
          </ac:spMkLst>
        </pc:spChg>
        <pc:spChg chg="add mod">
          <ac:chgData name="Antonio-Marius Tricolici" userId="4ca5b4ffc4fcfb59" providerId="LiveId" clId="{50F39F99-3EE1-4884-8936-71E9472ECEF2}" dt="2022-03-16T05:58:48.572" v="2898" actId="1076"/>
          <ac:spMkLst>
            <pc:docMk/>
            <pc:sldMk cId="3421856048" sldId="328"/>
            <ac:spMk id="6" creationId="{C9C77F2C-465B-4923-9277-2A37CC2EBCA5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76347602" sldId="32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035528473" sldId="33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018845" sldId="33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10053073" sldId="33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35677558" sldId="33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6069344" sldId="334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318097603" sldId="335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600944334" sldId="33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92924729" sldId="337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274556" sldId="338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57588811" sldId="33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630013827" sldId="34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571377476" sldId="34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119639830" sldId="34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534760700" sldId="34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498638439" sldId="344"/>
        </pc:sldMkLst>
      </pc:sldChg>
      <pc:sldMasterChg chg="addSldLayout delSldLayout">
        <pc:chgData name="Antonio-Marius Tricolici" userId="4ca5b4ffc4fcfb59" providerId="LiveId" clId="{50F39F99-3EE1-4884-8936-71E9472ECEF2}" dt="2022-03-16T04:51:15.926" v="15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50F39F99-3EE1-4884-8936-71E9472ECEF2}" dt="2022-03-16T04:51:15.926" v="15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982225F4-6DD2-4370-9747-403ABA7C7928}"/>
    <pc:docChg chg="undo custSel addSld delSld modSld sldOrd modSection">
      <pc:chgData name="Antonio-Marius Tricolici" userId="4ca5b4ffc4fcfb59" providerId="LiveId" clId="{982225F4-6DD2-4370-9747-403ABA7C7928}" dt="2022-03-11T16:32:07.819" v="582" actId="20577"/>
      <pc:docMkLst>
        <pc:docMk/>
      </pc:docMkLst>
      <pc:sldChg chg="modSp mod">
        <pc:chgData name="Antonio-Marius Tricolici" userId="4ca5b4ffc4fcfb59" providerId="LiveId" clId="{982225F4-6DD2-4370-9747-403ABA7C7928}" dt="2022-03-11T06:12:41.486" v="47" actId="20577"/>
        <pc:sldMkLst>
          <pc:docMk/>
          <pc:sldMk cId="0" sldId="256"/>
        </pc:sldMkLst>
        <pc:spChg chg="mod">
          <ac:chgData name="Antonio-Marius Tricolici" userId="4ca5b4ffc4fcfb59" providerId="LiveId" clId="{982225F4-6DD2-4370-9747-403ABA7C7928}" dt="2022-03-11T06:12:41.48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982225F4-6DD2-4370-9747-403ABA7C7928}" dt="2022-03-11T06:12:53.622" v="51" actId="680"/>
        <pc:sldMkLst>
          <pc:docMk/>
          <pc:sldMk cId="1660826257" sldId="257"/>
        </pc:sldMkLst>
      </pc:sldChg>
      <pc:sldChg chg="del">
        <pc:chgData name="Antonio-Marius Tricolici" userId="4ca5b4ffc4fcfb59" providerId="LiveId" clId="{982225F4-6DD2-4370-9747-403ABA7C7928}" dt="2022-03-11T06:12:46.264" v="48" actId="2696"/>
        <pc:sldMkLst>
          <pc:docMk/>
          <pc:sldMk cId="1307481501" sldId="289"/>
        </pc:sldMkLst>
      </pc:sldChg>
      <pc:sldChg chg="addSp modSp add del mod ord">
        <pc:chgData name="Antonio-Marius Tricolici" userId="4ca5b4ffc4fcfb59" providerId="LiveId" clId="{982225F4-6DD2-4370-9747-403ABA7C7928}" dt="2022-03-11T06:19:41.704" v="517" actId="20577"/>
        <pc:sldMkLst>
          <pc:docMk/>
          <pc:sldMk cId="4039160169" sldId="320"/>
        </pc:sldMkLst>
        <pc:spChg chg="mod">
          <ac:chgData name="Antonio-Marius Tricolici" userId="4ca5b4ffc4fcfb59" providerId="LiveId" clId="{982225F4-6DD2-4370-9747-403ABA7C7928}" dt="2022-03-11T06:12:59.866" v="56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982225F4-6DD2-4370-9747-403ABA7C7928}" dt="2022-03-11T06:19:41.704" v="517" actId="20577"/>
          <ac:spMkLst>
            <pc:docMk/>
            <pc:sldMk cId="4039160169" sldId="320"/>
            <ac:spMk id="3" creationId="{FFED7E55-2EF0-4107-B971-86BE4745642B}"/>
          </ac:spMkLst>
        </pc:spChg>
        <pc:picChg chg="add mod">
          <ac:chgData name="Antonio-Marius Tricolici" userId="4ca5b4ffc4fcfb59" providerId="LiveId" clId="{982225F4-6DD2-4370-9747-403ABA7C7928}" dt="2022-03-11T06:19:29.347" v="454" actId="1076"/>
          <ac:picMkLst>
            <pc:docMk/>
            <pc:sldMk cId="4039160169" sldId="320"/>
            <ac:picMk id="2050" creationId="{52BCC655-2EB5-4F2D-B942-598448C06287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620073271" sldId="321"/>
        </pc:sldMkLst>
      </pc:sldChg>
      <pc:sldChg chg="addSp delSp modSp new mod">
        <pc:chgData name="Antonio-Marius Tricolici" userId="4ca5b4ffc4fcfb59" providerId="LiveId" clId="{982225F4-6DD2-4370-9747-403ABA7C7928}" dt="2022-03-11T16:32:07.819" v="582" actId="20577"/>
        <pc:sldMkLst>
          <pc:docMk/>
          <pc:sldMk cId="2449768040" sldId="321"/>
        </pc:sldMkLst>
        <pc:spChg chg="mod">
          <ac:chgData name="Antonio-Marius Tricolici" userId="4ca5b4ffc4fcfb59" providerId="LiveId" clId="{982225F4-6DD2-4370-9747-403ABA7C7928}" dt="2022-03-11T06:13:24.610" v="161" actId="20577"/>
          <ac:spMkLst>
            <pc:docMk/>
            <pc:sldMk cId="2449768040" sldId="321"/>
            <ac:spMk id="2" creationId="{5B56BAF6-67F1-41FD-BA52-10B1764AC1CB}"/>
          </ac:spMkLst>
        </pc:spChg>
        <pc:spChg chg="del">
          <ac:chgData name="Antonio-Marius Tricolici" userId="4ca5b4ffc4fcfb59" providerId="LiveId" clId="{982225F4-6DD2-4370-9747-403ABA7C7928}" dt="2022-03-11T06:13:26.523" v="162" actId="478"/>
          <ac:spMkLst>
            <pc:docMk/>
            <pc:sldMk cId="2449768040" sldId="321"/>
            <ac:spMk id="3" creationId="{59A12F63-C780-410E-ABBD-C0A737AB37C2}"/>
          </ac:spMkLst>
        </pc:spChg>
        <pc:spChg chg="add mod">
          <ac:chgData name="Antonio-Marius Tricolici" userId="4ca5b4ffc4fcfb59" providerId="LiveId" clId="{982225F4-6DD2-4370-9747-403ABA7C7928}" dt="2022-03-11T07:48:54.995" v="520" actId="1076"/>
          <ac:spMkLst>
            <pc:docMk/>
            <pc:sldMk cId="2449768040" sldId="321"/>
            <ac:spMk id="4" creationId="{88EF1E3A-5A94-42E3-8BCB-53AD37FE3E4D}"/>
          </ac:spMkLst>
        </pc:spChg>
        <pc:spChg chg="add mod">
          <ac:chgData name="Antonio-Marius Tricolici" userId="4ca5b4ffc4fcfb59" providerId="LiveId" clId="{982225F4-6DD2-4370-9747-403ABA7C7928}" dt="2022-03-11T16:32:07.819" v="582" actId="20577"/>
          <ac:spMkLst>
            <pc:docMk/>
            <pc:sldMk cId="2449768040" sldId="321"/>
            <ac:spMk id="5" creationId="{15CF776C-9C3B-46DE-AE93-D02BEAEBD067}"/>
          </ac:spMkLst>
        </pc:sp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92433631" sldId="322"/>
        </pc:sldMkLst>
      </pc:sldChg>
      <pc:sldChg chg="addSp delSp modSp new mod">
        <pc:chgData name="Antonio-Marius Tricolici" userId="4ca5b4ffc4fcfb59" providerId="LiveId" clId="{982225F4-6DD2-4370-9747-403ABA7C7928}" dt="2022-03-11T06:17:11.981" v="451" actId="1076"/>
        <pc:sldMkLst>
          <pc:docMk/>
          <pc:sldMk cId="1249115434" sldId="322"/>
        </pc:sldMkLst>
        <pc:spChg chg="mod">
          <ac:chgData name="Antonio-Marius Tricolici" userId="4ca5b4ffc4fcfb59" providerId="LiveId" clId="{982225F4-6DD2-4370-9747-403ABA7C7928}" dt="2022-03-11T06:17:05.005" v="447" actId="20577"/>
          <ac:spMkLst>
            <pc:docMk/>
            <pc:sldMk cId="1249115434" sldId="322"/>
            <ac:spMk id="2" creationId="{E750273C-9A7E-4D41-98DC-A2603AA74922}"/>
          </ac:spMkLst>
        </pc:spChg>
        <pc:spChg chg="del">
          <ac:chgData name="Antonio-Marius Tricolici" userId="4ca5b4ffc4fcfb59" providerId="LiveId" clId="{982225F4-6DD2-4370-9747-403ABA7C7928}" dt="2022-03-11T06:17:01.953" v="432" actId="478"/>
          <ac:spMkLst>
            <pc:docMk/>
            <pc:sldMk cId="1249115434" sldId="322"/>
            <ac:spMk id="3" creationId="{04541D32-AA24-4C0B-900B-87F92E3D9105}"/>
          </ac:spMkLst>
        </pc:spChg>
        <pc:picChg chg="add mod">
          <ac:chgData name="Antonio-Marius Tricolici" userId="4ca5b4ffc4fcfb59" providerId="LiveId" clId="{982225F4-6DD2-4370-9747-403ABA7C7928}" dt="2022-03-11T06:17:11.981" v="451" actId="1076"/>
          <ac:picMkLst>
            <pc:docMk/>
            <pc:sldMk cId="1249115434" sldId="322"/>
            <ac:picMk id="1026" creationId="{7D071A09-8C23-446C-BB94-7BD00C30B159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177053621" sldId="323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454241563" sldId="324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941760528" sldId="325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3689926301" sldId="326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273034615" sldId="327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772902069" sldId="328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37741112" sldId="329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835600040" sldId="330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36064525" sldId="332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66314932" sldId="333"/>
        </pc:sldMkLst>
      </pc:sldChg>
      <pc:sldMasterChg chg="addSldLayout delSldLayout">
        <pc:chgData name="Antonio-Marius Tricolici" userId="4ca5b4ffc4fcfb59" providerId="LiveId" clId="{982225F4-6DD2-4370-9747-403ABA7C7928}" dt="2022-03-11T06:12:54.146" v="52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982225F4-6DD2-4370-9747-403ABA7C7928}" dt="2022-03-11T06:12:46.264" v="48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ntonio-Marius Tricolici" userId="4ca5b4ffc4fcfb59" providerId="LiveId" clId="{982225F4-6DD2-4370-9747-403ABA7C7928}" dt="2022-03-11T06:12:54.146" v="52" actId="2696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A8C0D095-69D4-4DD7-8F72-CE01A8CC5033}"/>
    <pc:docChg chg="undo custSel addSld delSld modSld sldOrd modSection">
      <pc:chgData name="Antonio-Marius Tricolici" userId="4ca5b4ffc4fcfb59" providerId="LiveId" clId="{A8C0D095-69D4-4DD7-8F72-CE01A8CC5033}" dt="2022-03-09T05:28:03.898" v="5090" actId="20577"/>
      <pc:docMkLst>
        <pc:docMk/>
      </pc:docMkLst>
      <pc:sldChg chg="modSp mod">
        <pc:chgData name="Antonio-Marius Tricolici" userId="4ca5b4ffc4fcfb59" providerId="LiveId" clId="{A8C0D095-69D4-4DD7-8F72-CE01A8CC5033}" dt="2022-03-09T04:37:40.438" v="16" actId="20577"/>
        <pc:sldMkLst>
          <pc:docMk/>
          <pc:sldMk cId="0" sldId="256"/>
        </pc:sldMkLst>
        <pc:spChg chg="mod">
          <ac:chgData name="Antonio-Marius Tricolici" userId="4ca5b4ffc4fcfb59" providerId="LiveId" clId="{A8C0D095-69D4-4DD7-8F72-CE01A8CC5033}" dt="2022-03-09T04:37:40.438" v="1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A8C0D095-69D4-4DD7-8F72-CE01A8CC5033}" dt="2022-03-09T04:38:28.449" v="92" actId="20577"/>
        <pc:sldMkLst>
          <pc:docMk/>
          <pc:sldMk cId="1307481501" sldId="289"/>
        </pc:sldMkLst>
        <pc:spChg chg="mod">
          <ac:chgData name="Antonio-Marius Tricolici" userId="4ca5b4ffc4fcfb59" providerId="LiveId" clId="{A8C0D095-69D4-4DD7-8F72-CE01A8CC5033}" dt="2022-03-09T04:38:28.449" v="9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A8C0D095-69D4-4DD7-8F72-CE01A8CC5033}" dt="2022-03-09T04:44:10.399" v="603" actId="20577"/>
        <pc:sldMkLst>
          <pc:docMk/>
          <pc:sldMk cId="4039160169" sldId="320"/>
        </pc:sldMkLst>
        <pc:spChg chg="mod">
          <ac:chgData name="Antonio-Marius Tricolici" userId="4ca5b4ffc4fcfb59" providerId="LiveId" clId="{A8C0D095-69D4-4DD7-8F72-CE01A8CC5033}" dt="2022-03-09T04:38:59.268" v="120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A8C0D095-69D4-4DD7-8F72-CE01A8CC5033}" dt="2022-03-09T04:44:10.399" v="603" actId="20577"/>
          <ac:spMkLst>
            <pc:docMk/>
            <pc:sldMk cId="4039160169" sldId="320"/>
            <ac:spMk id="3" creationId="{FFED7E55-2EF0-4107-B971-86BE4745642B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5" creationId="{36B17FD2-6BAA-4345-965E-8D3EC964EA85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6" creationId="{00A18F1B-84AB-4215-A170-E827FFE148E6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7" creationId="{68CCAE41-A375-4AD3-B5E2-0272DADF848F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8" creationId="{CC864BBA-9FC5-4DA1-80F0-A3A0646BF703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9" creationId="{198A01F5-FAB5-4468-85CE-3898C48AB8BE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0" creationId="{5EB49D98-D3CF-4CA4-87AF-64381B869CA1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1" creationId="{B1FD47BA-EC18-4BA9-B87C-4FFC2675E64E}"/>
          </ac:spMkLst>
        </pc:spChg>
      </pc:sldChg>
      <pc:sldChg chg="addSp delSp modSp new mod">
        <pc:chgData name="Antonio-Marius Tricolici" userId="4ca5b4ffc4fcfb59" providerId="LiveId" clId="{A8C0D095-69D4-4DD7-8F72-CE01A8CC5033}" dt="2022-03-09T04:46:08.989" v="818" actId="1076"/>
        <pc:sldMkLst>
          <pc:docMk/>
          <pc:sldMk cId="1620073271" sldId="321"/>
        </pc:sldMkLst>
        <pc:spChg chg="mod">
          <ac:chgData name="Antonio-Marius Tricolici" userId="4ca5b4ffc4fcfb59" providerId="LiveId" clId="{A8C0D095-69D4-4DD7-8F72-CE01A8CC5033}" dt="2022-03-09T04:44:18.366" v="609" actId="20577"/>
          <ac:spMkLst>
            <pc:docMk/>
            <pc:sldMk cId="1620073271" sldId="321"/>
            <ac:spMk id="2" creationId="{6C034936-1D13-43EB-AE2B-3BC1778B3EED}"/>
          </ac:spMkLst>
        </pc:spChg>
        <pc:spChg chg="add del">
          <ac:chgData name="Antonio-Marius Tricolici" userId="4ca5b4ffc4fcfb59" providerId="LiveId" clId="{A8C0D095-69D4-4DD7-8F72-CE01A8CC5033}" dt="2022-03-09T04:44:28.096" v="612" actId="478"/>
          <ac:spMkLst>
            <pc:docMk/>
            <pc:sldMk cId="1620073271" sldId="321"/>
            <ac:spMk id="3" creationId="{B0FDC07C-B2B5-4F50-AF8A-F7C6503E7E00}"/>
          </ac:spMkLst>
        </pc:spChg>
        <pc:spChg chg="add mod">
          <ac:chgData name="Antonio-Marius Tricolici" userId="4ca5b4ffc4fcfb59" providerId="LiveId" clId="{A8C0D095-69D4-4DD7-8F72-CE01A8CC5033}" dt="2022-03-09T04:46:08.989" v="818" actId="1076"/>
          <ac:spMkLst>
            <pc:docMk/>
            <pc:sldMk cId="1620073271" sldId="321"/>
            <ac:spMk id="5" creationId="{56872590-00AC-4807-9A1D-D86217452E47}"/>
          </ac:spMkLst>
        </pc:spChg>
        <pc:spChg chg="add del mod">
          <ac:chgData name="Antonio-Marius Tricolici" userId="4ca5b4ffc4fcfb59" providerId="LiveId" clId="{A8C0D095-69D4-4DD7-8F72-CE01A8CC5033}" dt="2022-03-09T04:45:58.372" v="817"/>
          <ac:spMkLst>
            <pc:docMk/>
            <pc:sldMk cId="1620073271" sldId="321"/>
            <ac:spMk id="6" creationId="{D2BD39EC-1183-4C64-8C95-5B2DBAE342E3}"/>
          </ac:spMkLst>
        </pc:spChg>
        <pc:picChg chg="add mod">
          <ac:chgData name="Antonio-Marius Tricolici" userId="4ca5b4ffc4fcfb59" providerId="LiveId" clId="{A8C0D095-69D4-4DD7-8F72-CE01A8CC5033}" dt="2022-03-09T04:46:08.989" v="818" actId="1076"/>
          <ac:picMkLst>
            <pc:docMk/>
            <pc:sldMk cId="1620073271" sldId="321"/>
            <ac:picMk id="4" creationId="{BB638EE3-9CC8-4545-B68C-FEB97AD945F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04143450" sldId="321"/>
        </pc:sldMkLst>
      </pc:sldChg>
      <pc:sldChg chg="addSp delSp modSp new mod">
        <pc:chgData name="Antonio-Marius Tricolici" userId="4ca5b4ffc4fcfb59" providerId="LiveId" clId="{A8C0D095-69D4-4DD7-8F72-CE01A8CC5033}" dt="2022-03-09T04:50:18.587" v="1316" actId="339"/>
        <pc:sldMkLst>
          <pc:docMk/>
          <pc:sldMk cId="292433631" sldId="322"/>
        </pc:sldMkLst>
        <pc:spChg chg="mod">
          <ac:chgData name="Antonio-Marius Tricolici" userId="4ca5b4ffc4fcfb59" providerId="LiveId" clId="{A8C0D095-69D4-4DD7-8F72-CE01A8CC5033}" dt="2022-03-09T04:46:13.034" v="822" actId="20577"/>
          <ac:spMkLst>
            <pc:docMk/>
            <pc:sldMk cId="292433631" sldId="322"/>
            <ac:spMk id="2" creationId="{8F69650B-1F79-4E18-B177-38120FDCA6DD}"/>
          </ac:spMkLst>
        </pc:spChg>
        <pc:spChg chg="del">
          <ac:chgData name="Antonio-Marius Tricolici" userId="4ca5b4ffc4fcfb59" providerId="LiveId" clId="{A8C0D095-69D4-4DD7-8F72-CE01A8CC5033}" dt="2022-03-09T04:46:15.179" v="823" actId="478"/>
          <ac:spMkLst>
            <pc:docMk/>
            <pc:sldMk cId="292433631" sldId="322"/>
            <ac:spMk id="3" creationId="{A256F37D-6660-4D7F-8AB8-CAAE2077C8F1}"/>
          </ac:spMkLst>
        </pc:spChg>
        <pc:spChg chg="add mod">
          <ac:chgData name="Antonio-Marius Tricolici" userId="4ca5b4ffc4fcfb59" providerId="LiveId" clId="{A8C0D095-69D4-4DD7-8F72-CE01A8CC5033}" dt="2022-03-09T04:48:10.538" v="1284" actId="20577"/>
          <ac:spMkLst>
            <pc:docMk/>
            <pc:sldMk cId="292433631" sldId="322"/>
            <ac:spMk id="4" creationId="{BD51F413-92DC-46BA-B342-A48423E19F4A}"/>
          </ac:spMkLst>
        </pc:spChg>
        <pc:picChg chg="add mod">
          <ac:chgData name="Antonio-Marius Tricolici" userId="4ca5b4ffc4fcfb59" providerId="LiveId" clId="{A8C0D095-69D4-4DD7-8F72-CE01A8CC5033}" dt="2022-03-09T04:50:18.587" v="1316" actId="339"/>
          <ac:picMkLst>
            <pc:docMk/>
            <pc:sldMk cId="292433631" sldId="322"/>
            <ac:picMk id="6" creationId="{A5773571-5CA6-4CE3-99E3-322A69ABF984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28157243" sldId="322"/>
        </pc:sldMkLst>
      </pc:sldChg>
      <pc:sldChg chg="addSp delSp modSp new mod">
        <pc:chgData name="Antonio-Marius Tricolici" userId="4ca5b4ffc4fcfb59" providerId="LiveId" clId="{A8C0D095-69D4-4DD7-8F72-CE01A8CC5033}" dt="2022-03-09T04:51:55.936" v="1666" actId="20577"/>
        <pc:sldMkLst>
          <pc:docMk/>
          <pc:sldMk cId="1177053621" sldId="323"/>
        </pc:sldMkLst>
        <pc:spChg chg="mod">
          <ac:chgData name="Antonio-Marius Tricolici" userId="4ca5b4ffc4fcfb59" providerId="LiveId" clId="{A8C0D095-69D4-4DD7-8F72-CE01A8CC5033}" dt="2022-03-09T04:50:04.539" v="1300" actId="20577"/>
          <ac:spMkLst>
            <pc:docMk/>
            <pc:sldMk cId="1177053621" sldId="323"/>
            <ac:spMk id="2" creationId="{D28ADFD7-7F80-4B51-965F-EB9DB9A09F7B}"/>
          </ac:spMkLst>
        </pc:spChg>
        <pc:spChg chg="del">
          <ac:chgData name="Antonio-Marius Tricolici" userId="4ca5b4ffc4fcfb59" providerId="LiveId" clId="{A8C0D095-69D4-4DD7-8F72-CE01A8CC5033}" dt="2022-03-09T04:50:06.546" v="1301" actId="478"/>
          <ac:spMkLst>
            <pc:docMk/>
            <pc:sldMk cId="1177053621" sldId="323"/>
            <ac:spMk id="3" creationId="{370FF9DD-75F1-4B15-BF57-3B89FFCC4AC1}"/>
          </ac:spMkLst>
        </pc:spChg>
        <pc:spChg chg="add del mod">
          <ac:chgData name="Antonio-Marius Tricolici" userId="4ca5b4ffc4fcfb59" providerId="LiveId" clId="{A8C0D095-69D4-4DD7-8F72-CE01A8CC5033}" dt="2022-03-09T04:50:13.559" v="1314"/>
          <ac:spMkLst>
            <pc:docMk/>
            <pc:sldMk cId="1177053621" sldId="323"/>
            <ac:spMk id="4" creationId="{B9A64E6A-92CD-4AD1-9FE1-95C5C8CA3E85}"/>
          </ac:spMkLst>
        </pc:spChg>
        <pc:spChg chg="add mod">
          <ac:chgData name="Antonio-Marius Tricolici" userId="4ca5b4ffc4fcfb59" providerId="LiveId" clId="{A8C0D095-69D4-4DD7-8F72-CE01A8CC5033}" dt="2022-03-09T04:50:49.364" v="1448" actId="20577"/>
          <ac:spMkLst>
            <pc:docMk/>
            <pc:sldMk cId="1177053621" sldId="323"/>
            <ac:spMk id="5" creationId="{299E1371-9037-4BF1-8447-6795744C0BCA}"/>
          </ac:spMkLst>
        </pc:spChg>
        <pc:spChg chg="add mod">
          <ac:chgData name="Antonio-Marius Tricolici" userId="4ca5b4ffc4fcfb59" providerId="LiveId" clId="{A8C0D095-69D4-4DD7-8F72-CE01A8CC5033}" dt="2022-03-09T04:51:55.936" v="1666" actId="20577"/>
          <ac:spMkLst>
            <pc:docMk/>
            <pc:sldMk cId="1177053621" sldId="323"/>
            <ac:spMk id="8" creationId="{A337EF7F-2720-4A4C-BC87-45C779D48087}"/>
          </ac:spMkLst>
        </pc:spChg>
        <pc:picChg chg="add mod">
          <ac:chgData name="Antonio-Marius Tricolici" userId="4ca5b4ffc4fcfb59" providerId="LiveId" clId="{A8C0D095-69D4-4DD7-8F72-CE01A8CC5033}" dt="2022-03-09T04:51:05.421" v="1454" actId="1076"/>
          <ac:picMkLst>
            <pc:docMk/>
            <pc:sldMk cId="1177053621" sldId="323"/>
            <ac:picMk id="7" creationId="{A30957AC-4282-4453-888B-856FA7835ED7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416709893" sldId="323"/>
        </pc:sldMkLst>
      </pc:sldChg>
      <pc:sldChg chg="addSp delSp modSp new mod">
        <pc:chgData name="Antonio-Marius Tricolici" userId="4ca5b4ffc4fcfb59" providerId="LiveId" clId="{A8C0D095-69D4-4DD7-8F72-CE01A8CC5033}" dt="2022-03-09T04:57:58.807" v="2458" actId="2711"/>
        <pc:sldMkLst>
          <pc:docMk/>
          <pc:sldMk cId="1454241563" sldId="324"/>
        </pc:sldMkLst>
        <pc:spChg chg="mod">
          <ac:chgData name="Antonio-Marius Tricolici" userId="4ca5b4ffc4fcfb59" providerId="LiveId" clId="{A8C0D095-69D4-4DD7-8F72-CE01A8CC5033}" dt="2022-03-09T04:52:59.136" v="1690" actId="20577"/>
          <ac:spMkLst>
            <pc:docMk/>
            <pc:sldMk cId="1454241563" sldId="324"/>
            <ac:spMk id="2" creationId="{72AB0957-A5ED-441D-885A-91C06D20EFFC}"/>
          </ac:spMkLst>
        </pc:spChg>
        <pc:spChg chg="del">
          <ac:chgData name="Antonio-Marius Tricolici" userId="4ca5b4ffc4fcfb59" providerId="LiveId" clId="{A8C0D095-69D4-4DD7-8F72-CE01A8CC5033}" dt="2022-03-09T04:53:02.120" v="1691" actId="478"/>
          <ac:spMkLst>
            <pc:docMk/>
            <pc:sldMk cId="1454241563" sldId="324"/>
            <ac:spMk id="3" creationId="{977A2DE2-B508-47E7-9299-6C6F9234AB12}"/>
          </ac:spMkLst>
        </pc:spChg>
        <pc:spChg chg="add mod">
          <ac:chgData name="Antonio-Marius Tricolici" userId="4ca5b4ffc4fcfb59" providerId="LiveId" clId="{A8C0D095-69D4-4DD7-8F72-CE01A8CC5033}" dt="2022-03-09T04:54:18.930" v="1870" actId="1076"/>
          <ac:spMkLst>
            <pc:docMk/>
            <pc:sldMk cId="1454241563" sldId="324"/>
            <ac:spMk id="4" creationId="{D160BB08-C124-489C-9481-90C33E93A283}"/>
          </ac:spMkLst>
        </pc:spChg>
        <pc:spChg chg="add mod">
          <ac:chgData name="Antonio-Marius Tricolici" userId="4ca5b4ffc4fcfb59" providerId="LiveId" clId="{A8C0D095-69D4-4DD7-8F72-CE01A8CC5033}" dt="2022-03-09T04:57:58.807" v="2458" actId="2711"/>
          <ac:spMkLst>
            <pc:docMk/>
            <pc:sldMk cId="1454241563" sldId="324"/>
            <ac:spMk id="5" creationId="{0F6DD6F6-6A04-493B-A5DE-127061082EC4}"/>
          </ac:spMkLst>
        </pc:spChg>
        <pc:spChg chg="add mod">
          <ac:chgData name="Antonio-Marius Tricolici" userId="4ca5b4ffc4fcfb59" providerId="LiveId" clId="{A8C0D095-69D4-4DD7-8F72-CE01A8CC5033}" dt="2022-03-09T04:54:46.605" v="1969" actId="1076"/>
          <ac:spMkLst>
            <pc:docMk/>
            <pc:sldMk cId="1454241563" sldId="324"/>
            <ac:spMk id="6" creationId="{F86294A3-3D75-444A-87BF-9DD30B630783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70895297" sldId="32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06408661" sldId="325"/>
        </pc:sldMkLst>
      </pc:sldChg>
      <pc:sldChg chg="addSp delSp modSp new mod">
        <pc:chgData name="Antonio-Marius Tricolici" userId="4ca5b4ffc4fcfb59" providerId="LiveId" clId="{A8C0D095-69D4-4DD7-8F72-CE01A8CC5033}" dt="2022-03-09T05:04:23.208" v="2460" actId="20577"/>
        <pc:sldMkLst>
          <pc:docMk/>
          <pc:sldMk cId="1941760528" sldId="325"/>
        </pc:sldMkLst>
        <pc:spChg chg="mod">
          <ac:chgData name="Antonio-Marius Tricolici" userId="4ca5b4ffc4fcfb59" providerId="LiveId" clId="{A8C0D095-69D4-4DD7-8F72-CE01A8CC5033}" dt="2022-03-09T04:55:03.313" v="1990" actId="20577"/>
          <ac:spMkLst>
            <pc:docMk/>
            <pc:sldMk cId="1941760528" sldId="325"/>
            <ac:spMk id="2" creationId="{12D6C3D4-6A60-42B5-8497-F8D3D30614E2}"/>
          </ac:spMkLst>
        </pc:spChg>
        <pc:spChg chg="del">
          <ac:chgData name="Antonio-Marius Tricolici" userId="4ca5b4ffc4fcfb59" providerId="LiveId" clId="{A8C0D095-69D4-4DD7-8F72-CE01A8CC5033}" dt="2022-03-09T04:55:05.432" v="1991" actId="478"/>
          <ac:spMkLst>
            <pc:docMk/>
            <pc:sldMk cId="1941760528" sldId="325"/>
            <ac:spMk id="3" creationId="{E7F1EFD5-86C4-44D5-8843-2E9A7F835429}"/>
          </ac:spMkLst>
        </pc:spChg>
        <pc:spChg chg="add mod">
          <ac:chgData name="Antonio-Marius Tricolici" userId="4ca5b4ffc4fcfb59" providerId="LiveId" clId="{A8C0D095-69D4-4DD7-8F72-CE01A8CC5033}" dt="2022-03-09T05:04:23.208" v="2460" actId="20577"/>
          <ac:spMkLst>
            <pc:docMk/>
            <pc:sldMk cId="1941760528" sldId="325"/>
            <ac:spMk id="8" creationId="{5B4889D1-2ED8-424F-9FD8-5642AD3968C3}"/>
          </ac:spMkLst>
        </pc:spChg>
        <pc:picChg chg="add del mod">
          <ac:chgData name="Antonio-Marius Tricolici" userId="4ca5b4ffc4fcfb59" providerId="LiveId" clId="{A8C0D095-69D4-4DD7-8F72-CE01A8CC5033}" dt="2022-03-09T04:55:13.259" v="1996"/>
          <ac:picMkLst>
            <pc:docMk/>
            <pc:sldMk cId="1941760528" sldId="325"/>
            <ac:picMk id="5" creationId="{4013CF8A-12D0-4104-B1FB-16502EFE778F}"/>
          </ac:picMkLst>
        </pc:picChg>
        <pc:picChg chg="add mod">
          <ac:chgData name="Antonio-Marius Tricolici" userId="4ca5b4ffc4fcfb59" providerId="LiveId" clId="{A8C0D095-69D4-4DD7-8F72-CE01A8CC5033}" dt="2022-03-09T04:56:19.668" v="1998" actId="1076"/>
          <ac:picMkLst>
            <pc:docMk/>
            <pc:sldMk cId="1941760528" sldId="325"/>
            <ac:picMk id="7" creationId="{A2D91B10-A056-4584-A34A-DAABF0535F7D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516682502" sldId="326"/>
        </pc:sldMkLst>
      </pc:sldChg>
      <pc:sldChg chg="addSp delSp modSp new mod">
        <pc:chgData name="Antonio-Marius Tricolici" userId="4ca5b4ffc4fcfb59" providerId="LiveId" clId="{A8C0D095-69D4-4DD7-8F72-CE01A8CC5033}" dt="2022-03-09T05:10:26.762" v="3586" actId="20577"/>
        <pc:sldMkLst>
          <pc:docMk/>
          <pc:sldMk cId="3689926301" sldId="326"/>
        </pc:sldMkLst>
        <pc:spChg chg="mod">
          <ac:chgData name="Antonio-Marius Tricolici" userId="4ca5b4ffc4fcfb59" providerId="LiveId" clId="{A8C0D095-69D4-4DD7-8F72-CE01A8CC5033}" dt="2022-03-09T05:04:39.522" v="2476" actId="20577"/>
          <ac:spMkLst>
            <pc:docMk/>
            <pc:sldMk cId="3689926301" sldId="326"/>
            <ac:spMk id="2" creationId="{C0D90EAF-9BAA-45F7-9197-796B6E3C2DC3}"/>
          </ac:spMkLst>
        </pc:spChg>
        <pc:spChg chg="del">
          <ac:chgData name="Antonio-Marius Tricolici" userId="4ca5b4ffc4fcfb59" providerId="LiveId" clId="{A8C0D095-69D4-4DD7-8F72-CE01A8CC5033}" dt="2022-03-09T05:04:42.069" v="2477" actId="478"/>
          <ac:spMkLst>
            <pc:docMk/>
            <pc:sldMk cId="3689926301" sldId="326"/>
            <ac:spMk id="3" creationId="{355BC4ED-AB60-41F1-8E20-409CE12748A8}"/>
          </ac:spMkLst>
        </pc:spChg>
        <pc:spChg chg="add mod">
          <ac:chgData name="Antonio-Marius Tricolici" userId="4ca5b4ffc4fcfb59" providerId="LiveId" clId="{A8C0D095-69D4-4DD7-8F72-CE01A8CC5033}" dt="2022-03-09T05:10:26.762" v="3586" actId="20577"/>
          <ac:spMkLst>
            <pc:docMk/>
            <pc:sldMk cId="3689926301" sldId="326"/>
            <ac:spMk id="4" creationId="{4ECAB685-2B66-4319-81E6-B7EA194717A6}"/>
          </ac:spMkLst>
        </pc:spChg>
        <pc:picChg chg="add del mod">
          <ac:chgData name="Antonio-Marius Tricolici" userId="4ca5b4ffc4fcfb59" providerId="LiveId" clId="{A8C0D095-69D4-4DD7-8F72-CE01A8CC5033}" dt="2022-03-09T05:06:02.784" v="2826"/>
          <ac:picMkLst>
            <pc:docMk/>
            <pc:sldMk cId="3689926301" sldId="326"/>
            <ac:picMk id="6" creationId="{3EAFC8EE-8E63-40BD-B92C-129E06DAB812}"/>
          </ac:picMkLst>
        </pc:picChg>
      </pc:sldChg>
      <pc:sldChg chg="addSp delSp modSp new mod">
        <pc:chgData name="Antonio-Marius Tricolici" userId="4ca5b4ffc4fcfb59" providerId="LiveId" clId="{A8C0D095-69D4-4DD7-8F72-CE01A8CC5033}" dt="2022-03-09T05:09:12.112" v="3278" actId="1076"/>
        <pc:sldMkLst>
          <pc:docMk/>
          <pc:sldMk cId="1273034615" sldId="327"/>
        </pc:sldMkLst>
        <pc:spChg chg="mod">
          <ac:chgData name="Antonio-Marius Tricolici" userId="4ca5b4ffc4fcfb59" providerId="LiveId" clId="{A8C0D095-69D4-4DD7-8F72-CE01A8CC5033}" dt="2022-03-09T05:06:09.976" v="2846" actId="20577"/>
          <ac:spMkLst>
            <pc:docMk/>
            <pc:sldMk cId="1273034615" sldId="327"/>
            <ac:spMk id="2" creationId="{D10A8EF6-01C7-49C2-A3C1-94C4D7F7E247}"/>
          </ac:spMkLst>
        </pc:spChg>
        <pc:spChg chg="del">
          <ac:chgData name="Antonio-Marius Tricolici" userId="4ca5b4ffc4fcfb59" providerId="LiveId" clId="{A8C0D095-69D4-4DD7-8F72-CE01A8CC5033}" dt="2022-03-09T05:06:12.013" v="2847" actId="478"/>
          <ac:spMkLst>
            <pc:docMk/>
            <pc:sldMk cId="1273034615" sldId="327"/>
            <ac:spMk id="3" creationId="{5F9065A6-CA9A-4609-8C33-0635F81E28B4}"/>
          </ac:spMkLst>
        </pc:spChg>
        <pc:spChg chg="add mod">
          <ac:chgData name="Antonio-Marius Tricolici" userId="4ca5b4ffc4fcfb59" providerId="LiveId" clId="{A8C0D095-69D4-4DD7-8F72-CE01A8CC5033}" dt="2022-03-09T05:09:12.112" v="3278" actId="1076"/>
          <ac:spMkLst>
            <pc:docMk/>
            <pc:sldMk cId="1273034615" sldId="327"/>
            <ac:spMk id="6" creationId="{8E5E3754-D915-4017-871F-A5881FDF79B6}"/>
          </ac:spMkLst>
        </pc:spChg>
        <pc:picChg chg="add mod">
          <ac:chgData name="Antonio-Marius Tricolici" userId="4ca5b4ffc4fcfb59" providerId="LiveId" clId="{A8C0D095-69D4-4DD7-8F72-CE01A8CC5033}" dt="2022-03-09T05:06:20.386" v="2852" actId="1076"/>
          <ac:picMkLst>
            <pc:docMk/>
            <pc:sldMk cId="1273034615" sldId="327"/>
            <ac:picMk id="5" creationId="{DE5B8331-18B0-40F7-9CBB-28406566627F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73590380" sldId="327"/>
        </pc:sldMkLst>
      </pc:sldChg>
      <pc:sldChg chg="addSp delSp modSp new mod">
        <pc:chgData name="Antonio-Marius Tricolici" userId="4ca5b4ffc4fcfb59" providerId="LiveId" clId="{A8C0D095-69D4-4DD7-8F72-CE01A8CC5033}" dt="2022-03-09T05:12:28.242" v="3919" actId="1076"/>
        <pc:sldMkLst>
          <pc:docMk/>
          <pc:sldMk cId="2772902069" sldId="328"/>
        </pc:sldMkLst>
        <pc:spChg chg="mod">
          <ac:chgData name="Antonio-Marius Tricolici" userId="4ca5b4ffc4fcfb59" providerId="LiveId" clId="{A8C0D095-69D4-4DD7-8F72-CE01A8CC5033}" dt="2022-03-09T05:09:24.846" v="3297" actId="20577"/>
          <ac:spMkLst>
            <pc:docMk/>
            <pc:sldMk cId="2772902069" sldId="328"/>
            <ac:spMk id="2" creationId="{169E71CA-0B12-4FD1-8A78-0CAF03897306}"/>
          </ac:spMkLst>
        </pc:spChg>
        <pc:spChg chg="del">
          <ac:chgData name="Antonio-Marius Tricolici" userId="4ca5b4ffc4fcfb59" providerId="LiveId" clId="{A8C0D095-69D4-4DD7-8F72-CE01A8CC5033}" dt="2022-03-09T05:09:27.324" v="3298" actId="478"/>
          <ac:spMkLst>
            <pc:docMk/>
            <pc:sldMk cId="2772902069" sldId="328"/>
            <ac:spMk id="3" creationId="{B166BAC3-C985-4C28-95AF-11D1371C5957}"/>
          </ac:spMkLst>
        </pc:spChg>
        <pc:spChg chg="add mod">
          <ac:chgData name="Antonio-Marius Tricolici" userId="4ca5b4ffc4fcfb59" providerId="LiveId" clId="{A8C0D095-69D4-4DD7-8F72-CE01A8CC5033}" dt="2022-03-09T05:11:15.095" v="3616" actId="20577"/>
          <ac:spMkLst>
            <pc:docMk/>
            <pc:sldMk cId="2772902069" sldId="328"/>
            <ac:spMk id="4" creationId="{08464DB1-392A-475D-AF0A-DD01BB70B7DE}"/>
          </ac:spMkLst>
        </pc:spChg>
        <pc:spChg chg="add mod">
          <ac:chgData name="Antonio-Marius Tricolici" userId="4ca5b4ffc4fcfb59" providerId="LiveId" clId="{A8C0D095-69D4-4DD7-8F72-CE01A8CC5033}" dt="2022-03-09T05:12:28.242" v="3919" actId="1076"/>
          <ac:spMkLst>
            <pc:docMk/>
            <pc:sldMk cId="2772902069" sldId="328"/>
            <ac:spMk id="7" creationId="{679E320F-AE08-4B87-B8DB-F52609025E50}"/>
          </ac:spMkLst>
        </pc:spChg>
        <pc:picChg chg="add mod">
          <ac:chgData name="Antonio-Marius Tricolici" userId="4ca5b4ffc4fcfb59" providerId="LiveId" clId="{A8C0D095-69D4-4DD7-8F72-CE01A8CC5033}" dt="2022-03-09T05:12:24.842" v="3918" actId="1076"/>
          <ac:picMkLst>
            <pc:docMk/>
            <pc:sldMk cId="2772902069" sldId="328"/>
            <ac:picMk id="6" creationId="{447D02CE-9167-430C-A2A5-FE087E4D21EE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250720657" sldId="328"/>
        </pc:sldMkLst>
      </pc:sldChg>
      <pc:sldChg chg="addSp delSp modSp new mod">
        <pc:chgData name="Antonio-Marius Tricolici" userId="4ca5b4ffc4fcfb59" providerId="LiveId" clId="{A8C0D095-69D4-4DD7-8F72-CE01A8CC5033}" dt="2022-03-09T05:14:11.868" v="4123" actId="20577"/>
        <pc:sldMkLst>
          <pc:docMk/>
          <pc:sldMk cId="137741112" sldId="329"/>
        </pc:sldMkLst>
        <pc:spChg chg="mod">
          <ac:chgData name="Antonio-Marius Tricolici" userId="4ca5b4ffc4fcfb59" providerId="LiveId" clId="{A8C0D095-69D4-4DD7-8F72-CE01A8CC5033}" dt="2022-03-09T05:13:15.866" v="3939" actId="20577"/>
          <ac:spMkLst>
            <pc:docMk/>
            <pc:sldMk cId="137741112" sldId="329"/>
            <ac:spMk id="2" creationId="{02A2A3BB-9693-40D6-A953-C2EC21404FAF}"/>
          </ac:spMkLst>
        </pc:spChg>
        <pc:spChg chg="del">
          <ac:chgData name="Antonio-Marius Tricolici" userId="4ca5b4ffc4fcfb59" providerId="LiveId" clId="{A8C0D095-69D4-4DD7-8F72-CE01A8CC5033}" dt="2022-03-09T05:13:12.361" v="3921" actId="478"/>
          <ac:spMkLst>
            <pc:docMk/>
            <pc:sldMk cId="137741112" sldId="329"/>
            <ac:spMk id="3" creationId="{335E5886-E58D-4362-A9BC-B43A3C44F249}"/>
          </ac:spMkLst>
        </pc:spChg>
        <pc:spChg chg="add mod">
          <ac:chgData name="Antonio-Marius Tricolici" userId="4ca5b4ffc4fcfb59" providerId="LiveId" clId="{A8C0D095-69D4-4DD7-8F72-CE01A8CC5033}" dt="2022-03-09T05:14:11.868" v="4123" actId="20577"/>
          <ac:spMkLst>
            <pc:docMk/>
            <pc:sldMk cId="137741112" sldId="329"/>
            <ac:spMk id="6" creationId="{C46AEDA4-ACE3-462B-8356-4C36BA2FF7A5}"/>
          </ac:spMkLst>
        </pc:spChg>
        <pc:picChg chg="add mod">
          <ac:chgData name="Antonio-Marius Tricolici" userId="4ca5b4ffc4fcfb59" providerId="LiveId" clId="{A8C0D095-69D4-4DD7-8F72-CE01A8CC5033}" dt="2022-03-09T05:13:18.554" v="3941" actId="1076"/>
          <ac:picMkLst>
            <pc:docMk/>
            <pc:sldMk cId="137741112" sldId="329"/>
            <ac:picMk id="5" creationId="{7649AD09-5F60-40B5-8D7A-CA71AC270C12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96897902" sldId="329"/>
        </pc:sldMkLst>
      </pc:sldChg>
      <pc:sldChg chg="addSp delSp modSp new mod">
        <pc:chgData name="Antonio-Marius Tricolici" userId="4ca5b4ffc4fcfb59" providerId="LiveId" clId="{A8C0D095-69D4-4DD7-8F72-CE01A8CC5033}" dt="2022-03-09T05:17:28.921" v="4385" actId="20577"/>
        <pc:sldMkLst>
          <pc:docMk/>
          <pc:sldMk cId="2835600040" sldId="330"/>
        </pc:sldMkLst>
        <pc:spChg chg="mod">
          <ac:chgData name="Antonio-Marius Tricolici" userId="4ca5b4ffc4fcfb59" providerId="LiveId" clId="{A8C0D095-69D4-4DD7-8F72-CE01A8CC5033}" dt="2022-03-09T05:14:29.742" v="4143" actId="20577"/>
          <ac:spMkLst>
            <pc:docMk/>
            <pc:sldMk cId="2835600040" sldId="330"/>
            <ac:spMk id="2" creationId="{A7BFAE8D-FB2D-4C57-9D7C-AC677A897611}"/>
          </ac:spMkLst>
        </pc:spChg>
        <pc:spChg chg="del">
          <ac:chgData name="Antonio-Marius Tricolici" userId="4ca5b4ffc4fcfb59" providerId="LiveId" clId="{A8C0D095-69D4-4DD7-8F72-CE01A8CC5033}" dt="2022-03-09T05:14:26.128" v="4125" actId="478"/>
          <ac:spMkLst>
            <pc:docMk/>
            <pc:sldMk cId="2835600040" sldId="330"/>
            <ac:spMk id="3" creationId="{7FC934B3-EB9E-492B-8F6D-C9421D54BF48}"/>
          </ac:spMkLst>
        </pc:spChg>
        <pc:spChg chg="add mod">
          <ac:chgData name="Antonio-Marius Tricolici" userId="4ca5b4ffc4fcfb59" providerId="LiveId" clId="{A8C0D095-69D4-4DD7-8F72-CE01A8CC5033}" dt="2022-03-09T05:17:28.921" v="4385" actId="20577"/>
          <ac:spMkLst>
            <pc:docMk/>
            <pc:sldMk cId="2835600040" sldId="330"/>
            <ac:spMk id="8" creationId="{C926E077-3126-46B3-8E64-A5EC356AA4F0}"/>
          </ac:spMkLst>
        </pc:spChg>
        <pc:picChg chg="add mod">
          <ac:chgData name="Antonio-Marius Tricolici" userId="4ca5b4ffc4fcfb59" providerId="LiveId" clId="{A8C0D095-69D4-4DD7-8F72-CE01A8CC5033}" dt="2022-03-09T05:14:43.697" v="4154" actId="1076"/>
          <ac:picMkLst>
            <pc:docMk/>
            <pc:sldMk cId="2835600040" sldId="330"/>
            <ac:picMk id="5" creationId="{86DA7437-8224-4E77-9144-FA4303BFD076}"/>
          </ac:picMkLst>
        </pc:picChg>
        <pc:picChg chg="add mod">
          <ac:chgData name="Antonio-Marius Tricolici" userId="4ca5b4ffc4fcfb59" providerId="LiveId" clId="{A8C0D095-69D4-4DD7-8F72-CE01A8CC5033}" dt="2022-03-09T05:14:41.401" v="4153" actId="571"/>
          <ac:picMkLst>
            <pc:docMk/>
            <pc:sldMk cId="2835600040" sldId="330"/>
            <ac:picMk id="6" creationId="{A29F6A2B-7BB3-49A4-A11E-B3D505829D4D}"/>
          </ac:picMkLst>
        </pc:picChg>
        <pc:picChg chg="add mod">
          <ac:chgData name="Antonio-Marius Tricolici" userId="4ca5b4ffc4fcfb59" providerId="LiveId" clId="{A8C0D095-69D4-4DD7-8F72-CE01A8CC5033}" dt="2022-03-09T05:14:41.072" v="4152" actId="571"/>
          <ac:picMkLst>
            <pc:docMk/>
            <pc:sldMk cId="2835600040" sldId="330"/>
            <ac:picMk id="7" creationId="{EDC40F69-AFC6-46D9-9321-8AD5214000B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924373421" sldId="330"/>
        </pc:sldMkLst>
      </pc:sldChg>
      <pc:sldChg chg="new del">
        <pc:chgData name="Antonio-Marius Tricolici" userId="4ca5b4ffc4fcfb59" providerId="LiveId" clId="{A8C0D095-69D4-4DD7-8F72-CE01A8CC5033}" dt="2022-03-09T05:20:40.054" v="4392" actId="2696"/>
        <pc:sldMkLst>
          <pc:docMk/>
          <pc:sldMk cId="342633495" sldId="331"/>
        </pc:sldMkLst>
      </pc:sldChg>
      <pc:sldChg chg="modSp add mod ord">
        <pc:chgData name="Antonio-Marius Tricolici" userId="4ca5b4ffc4fcfb59" providerId="LiveId" clId="{A8C0D095-69D4-4DD7-8F72-CE01A8CC5033}" dt="2022-03-09T05:20:51.299" v="4427" actId="27636"/>
        <pc:sldMkLst>
          <pc:docMk/>
          <pc:sldMk cId="2236064525" sldId="332"/>
        </pc:sldMkLst>
        <pc:spChg chg="mod">
          <ac:chgData name="Antonio-Marius Tricolici" userId="4ca5b4ffc4fcfb59" providerId="LiveId" clId="{A8C0D095-69D4-4DD7-8F72-CE01A8CC5033}" dt="2022-03-09T05:20:51.299" v="4427" actId="27636"/>
          <ac:spMkLst>
            <pc:docMk/>
            <pc:sldMk cId="2236064525" sldId="332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679497898" sldId="332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237753789" sldId="333"/>
        </pc:sldMkLst>
      </pc:sldChg>
      <pc:sldChg chg="addSp delSp modSp new mod">
        <pc:chgData name="Antonio-Marius Tricolici" userId="4ca5b4ffc4fcfb59" providerId="LiveId" clId="{A8C0D095-69D4-4DD7-8F72-CE01A8CC5033}" dt="2022-03-09T05:28:03.898" v="5090" actId="20577"/>
        <pc:sldMkLst>
          <pc:docMk/>
          <pc:sldMk cId="2266314932" sldId="333"/>
        </pc:sldMkLst>
        <pc:spChg chg="mod">
          <ac:chgData name="Antonio-Marius Tricolici" userId="4ca5b4ffc4fcfb59" providerId="LiveId" clId="{A8C0D095-69D4-4DD7-8F72-CE01A8CC5033}" dt="2022-03-09T05:25:21.326" v="4450" actId="20577"/>
          <ac:spMkLst>
            <pc:docMk/>
            <pc:sldMk cId="2266314932" sldId="333"/>
            <ac:spMk id="2" creationId="{4CA9AC35-9578-4EDE-AE36-C211E530D78F}"/>
          </ac:spMkLst>
        </pc:spChg>
        <pc:spChg chg="del">
          <ac:chgData name="Antonio-Marius Tricolici" userId="4ca5b4ffc4fcfb59" providerId="LiveId" clId="{A8C0D095-69D4-4DD7-8F72-CE01A8CC5033}" dt="2022-03-09T05:25:23.407" v="4451" actId="478"/>
          <ac:spMkLst>
            <pc:docMk/>
            <pc:sldMk cId="2266314932" sldId="333"/>
            <ac:spMk id="3" creationId="{00A956C9-4BAD-4CE3-A269-76704DC98298}"/>
          </ac:spMkLst>
        </pc:spChg>
        <pc:spChg chg="add mod">
          <ac:chgData name="Antonio-Marius Tricolici" userId="4ca5b4ffc4fcfb59" providerId="LiveId" clId="{A8C0D095-69D4-4DD7-8F72-CE01A8CC5033}" dt="2022-03-09T05:26:09.285" v="4702" actId="20577"/>
          <ac:spMkLst>
            <pc:docMk/>
            <pc:sldMk cId="2266314932" sldId="333"/>
            <ac:spMk id="4" creationId="{88396F6B-6AF3-416F-ADE0-A430CF4AF226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5" creationId="{D1546B69-0CB0-4E37-A0AB-CBC621BE0382}"/>
          </ac:spMkLst>
        </pc:spChg>
        <pc:spChg chg="add mod">
          <ac:chgData name="Antonio-Marius Tricolici" userId="4ca5b4ffc4fcfb59" providerId="LiveId" clId="{A8C0D095-69D4-4DD7-8F72-CE01A8CC5033}" dt="2022-03-09T05:27:16.292" v="4855" actId="1076"/>
          <ac:spMkLst>
            <pc:docMk/>
            <pc:sldMk cId="2266314932" sldId="333"/>
            <ac:spMk id="6" creationId="{82F8AB30-9A7D-4310-8452-F1744AFB86DA}"/>
          </ac:spMkLst>
        </pc:spChg>
        <pc:spChg chg="add del mod">
          <ac:chgData name="Antonio-Marius Tricolici" userId="4ca5b4ffc4fcfb59" providerId="LiveId" clId="{A8C0D095-69D4-4DD7-8F72-CE01A8CC5033}" dt="2022-03-09T05:26:49.452" v="4782"/>
          <ac:spMkLst>
            <pc:docMk/>
            <pc:sldMk cId="2266314932" sldId="333"/>
            <ac:spMk id="7" creationId="{3C8E983F-40AD-43B6-8D66-CE97681C477F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8" creationId="{7DE98C45-8FAB-4D22-B4DC-D7F6E85CB24B}"/>
          </ac:spMkLst>
        </pc:spChg>
        <pc:spChg chg="add mod">
          <ac:chgData name="Antonio-Marius Tricolici" userId="4ca5b4ffc4fcfb59" providerId="LiveId" clId="{A8C0D095-69D4-4DD7-8F72-CE01A8CC5033}" dt="2022-03-09T05:27:19.368" v="4856" actId="1076"/>
          <ac:spMkLst>
            <pc:docMk/>
            <pc:sldMk cId="2266314932" sldId="333"/>
            <ac:spMk id="9" creationId="{C85509FC-FEAA-4296-8ED9-A81E132F3B78}"/>
          </ac:spMkLst>
        </pc:spChg>
        <pc:spChg chg="add mod">
          <ac:chgData name="Antonio-Marius Tricolici" userId="4ca5b4ffc4fcfb59" providerId="LiveId" clId="{A8C0D095-69D4-4DD7-8F72-CE01A8CC5033}" dt="2022-03-09T05:28:03.898" v="5090" actId="20577"/>
          <ac:spMkLst>
            <pc:docMk/>
            <pc:sldMk cId="2266314932" sldId="333"/>
            <ac:spMk id="10" creationId="{71552AC3-04BC-4086-BCD8-469E7B8909DF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83813217" sldId="33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760576638" sldId="335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667784075" sldId="336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07458489" sldId="337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271271269" sldId="338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860235410" sldId="339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58455694" sldId="340"/>
        </pc:sldMkLst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From big servers, to small embedded devices, humanity has developed the ability to provide seamless communication and integration across vast amounts of distances and applications.</a:t>
            </a:r>
          </a:p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The internet has allowed us to experience new things, and gather knowledge from all across the world.</a:t>
            </a:r>
          </a:p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But how does it work 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WEB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F6-67F1-41FD-BA52-10B1764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53BA2-4C59-4884-AE87-135A8AD324F8}"/>
              </a:ext>
            </a:extLst>
          </p:cNvPr>
          <p:cNvSpPr txBox="1"/>
          <p:nvPr/>
        </p:nvSpPr>
        <p:spPr>
          <a:xfrm>
            <a:off x="179294" y="735106"/>
            <a:ext cx="86778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is the process of extracting information from a website</a:t>
            </a:r>
          </a:p>
          <a:p>
            <a:endParaRPr lang="en-US" dirty="0"/>
          </a:p>
          <a:p>
            <a:r>
              <a:rPr lang="en-US" dirty="0"/>
              <a:t>It is achieved by automating a process where a website is accessed by an automatic program, and then elements of the website holding relevant information are identified and their information copied</a:t>
            </a:r>
          </a:p>
          <a:p>
            <a:endParaRPr lang="en-US" dirty="0"/>
          </a:p>
          <a:p>
            <a:r>
              <a:rPr lang="en-US" dirty="0"/>
              <a:t>Web scraping requires a site-by-site approach thus is a hard an unreliable process</a:t>
            </a:r>
          </a:p>
          <a:p>
            <a:endParaRPr lang="en-US" dirty="0"/>
          </a:p>
        </p:txBody>
      </p:sp>
      <p:pic>
        <p:nvPicPr>
          <p:cNvPr id="1026" name="Picture 2" descr="Web Scraping Using Python Selenium | Toptal">
            <a:extLst>
              <a:ext uri="{FF2B5EF4-FFF2-40B4-BE49-F238E27FC236}">
                <a16:creationId xmlns:a16="http://schemas.microsoft.com/office/drawing/2014/main" id="{AB790F91-9EA3-4BB8-A8B2-A905CAB0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65" y="2571750"/>
            <a:ext cx="5629835" cy="24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2C58-6219-4364-9A69-0212015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5DF85-4E41-4A63-BDCA-BF97C58C852C}"/>
              </a:ext>
            </a:extLst>
          </p:cNvPr>
          <p:cNvSpPr txBox="1"/>
          <p:nvPr/>
        </p:nvSpPr>
        <p:spPr>
          <a:xfrm>
            <a:off x="251011" y="873716"/>
            <a:ext cx="8274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knowledge about the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HTML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scrapable target</a:t>
            </a:r>
          </a:p>
        </p:txBody>
      </p:sp>
    </p:spTree>
    <p:extLst>
      <p:ext uri="{BB962C8B-B14F-4D97-AF65-F5344CB8AC3E}">
        <p14:creationId xmlns:p14="http://schemas.microsoft.com/office/powerpoint/2010/main" val="22770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E8D6-35F1-4263-9731-8DEA4322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8C18F-62F6-4FB5-BF84-9A965E0775EE}"/>
              </a:ext>
            </a:extLst>
          </p:cNvPr>
          <p:cNvSpPr txBox="1"/>
          <p:nvPr/>
        </p:nvSpPr>
        <p:spPr>
          <a:xfrm>
            <a:off x="277906" y="788894"/>
            <a:ext cx="8444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– </a:t>
            </a:r>
            <a:r>
              <a:rPr lang="en-US" dirty="0" err="1"/>
              <a:t>HyperText</a:t>
            </a:r>
            <a:r>
              <a:rPr lang="en-US" dirty="0"/>
              <a:t> Markup Language </a:t>
            </a:r>
          </a:p>
          <a:p>
            <a:endParaRPr lang="en-US" dirty="0"/>
          </a:p>
          <a:p>
            <a:r>
              <a:rPr lang="en-US" dirty="0"/>
              <a:t>A programming language used to represent the layout and content of an HTML Document</a:t>
            </a:r>
          </a:p>
          <a:p>
            <a:endParaRPr lang="en-US" dirty="0"/>
          </a:p>
          <a:p>
            <a:r>
              <a:rPr lang="en-US" dirty="0"/>
              <a:t>HTML is the only way websites are built ever since the WEB was invented until 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A0378-B56F-4F57-BA9D-B395089D7F62}"/>
              </a:ext>
            </a:extLst>
          </p:cNvPr>
          <p:cNvSpPr txBox="1"/>
          <p:nvPr/>
        </p:nvSpPr>
        <p:spPr>
          <a:xfrm>
            <a:off x="2286000" y="2211195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3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6AAF-A087-4C18-9FFF-8804D34D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5721-4EA3-4348-93FB-A3ADAFCEF618}"/>
              </a:ext>
            </a:extLst>
          </p:cNvPr>
          <p:cNvSpPr txBox="1"/>
          <p:nvPr/>
        </p:nvSpPr>
        <p:spPr>
          <a:xfrm>
            <a:off x="376518" y="717177"/>
            <a:ext cx="8247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Documents are composed of HTML Elements</a:t>
            </a:r>
          </a:p>
          <a:p>
            <a:endParaRPr lang="en-US" dirty="0"/>
          </a:p>
          <a:p>
            <a:r>
              <a:rPr lang="en-US" dirty="0"/>
              <a:t>Each element is defined by a tag</a:t>
            </a:r>
          </a:p>
          <a:p>
            <a:endParaRPr lang="en-US" dirty="0"/>
          </a:p>
          <a:p>
            <a:r>
              <a:rPr lang="en-US" dirty="0"/>
              <a:t>Each element can have one or more elements inside itself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986F4-0DC0-4EFE-A7E2-FA8E4D504764}"/>
              </a:ext>
            </a:extLst>
          </p:cNvPr>
          <p:cNvSpPr txBox="1"/>
          <p:nvPr/>
        </p:nvSpPr>
        <p:spPr>
          <a:xfrm>
            <a:off x="2286000" y="2381525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68E5B-39BF-4140-ACD2-DE2974069D96}"/>
              </a:ext>
            </a:extLst>
          </p:cNvPr>
          <p:cNvCxnSpPr/>
          <p:nvPr/>
        </p:nvCxnSpPr>
        <p:spPr>
          <a:xfrm>
            <a:off x="1541929" y="3173506"/>
            <a:ext cx="74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BD4D21-F2B2-495B-A6BC-4130AADFE32F}"/>
              </a:ext>
            </a:extLst>
          </p:cNvPr>
          <p:cNvSpPr txBox="1"/>
          <p:nvPr/>
        </p:nvSpPr>
        <p:spPr>
          <a:xfrm>
            <a:off x="376518" y="3019617"/>
            <a:ext cx="129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4CAFB-1777-436A-AF69-0523AB72CB71}"/>
              </a:ext>
            </a:extLst>
          </p:cNvPr>
          <p:cNvCxnSpPr/>
          <p:nvPr/>
        </p:nvCxnSpPr>
        <p:spPr>
          <a:xfrm>
            <a:off x="1541929" y="3635172"/>
            <a:ext cx="74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45A75A-1041-4427-B4EE-4410DB78033A}"/>
              </a:ext>
            </a:extLst>
          </p:cNvPr>
          <p:cNvSpPr txBox="1"/>
          <p:nvPr/>
        </p:nvSpPr>
        <p:spPr>
          <a:xfrm>
            <a:off x="376518" y="3481283"/>
            <a:ext cx="129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3FDA3-6C1E-42AB-9BAB-465DED02EEA7}"/>
              </a:ext>
            </a:extLst>
          </p:cNvPr>
          <p:cNvCxnSpPr>
            <a:cxnSpLocks/>
          </p:cNvCxnSpPr>
          <p:nvPr/>
        </p:nvCxnSpPr>
        <p:spPr>
          <a:xfrm flipH="1">
            <a:off x="5011271" y="31735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8EBB91-4BC6-476F-B08A-5DC0497E3636}"/>
              </a:ext>
            </a:extLst>
          </p:cNvPr>
          <p:cNvSpPr txBox="1"/>
          <p:nvPr/>
        </p:nvSpPr>
        <p:spPr>
          <a:xfrm>
            <a:off x="6078071" y="3019617"/>
            <a:ext cx="129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2667E-0E71-49C0-BC2B-DFF7FADA4E75}"/>
              </a:ext>
            </a:extLst>
          </p:cNvPr>
          <p:cNvCxnSpPr>
            <a:cxnSpLocks/>
          </p:cNvCxnSpPr>
          <p:nvPr/>
        </p:nvCxnSpPr>
        <p:spPr>
          <a:xfrm flipH="1">
            <a:off x="3137648" y="468854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28AE3-D2C3-4871-9619-2AB36B867A74}"/>
              </a:ext>
            </a:extLst>
          </p:cNvPr>
          <p:cNvSpPr txBox="1"/>
          <p:nvPr/>
        </p:nvSpPr>
        <p:spPr>
          <a:xfrm>
            <a:off x="4204448" y="4534652"/>
            <a:ext cx="129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987EE4B-3067-49A3-B556-B41C0251B474}"/>
              </a:ext>
            </a:extLst>
          </p:cNvPr>
          <p:cNvSpPr/>
          <p:nvPr/>
        </p:nvSpPr>
        <p:spPr>
          <a:xfrm>
            <a:off x="2124635" y="3917576"/>
            <a:ext cx="161365" cy="508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7E672-E21E-490B-A087-DB136068B781}"/>
              </a:ext>
            </a:extLst>
          </p:cNvPr>
          <p:cNvSpPr txBox="1"/>
          <p:nvPr/>
        </p:nvSpPr>
        <p:spPr>
          <a:xfrm>
            <a:off x="1053352" y="3910339"/>
            <a:ext cx="108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inside body</a:t>
            </a:r>
          </a:p>
        </p:txBody>
      </p:sp>
    </p:spTree>
    <p:extLst>
      <p:ext uri="{BB962C8B-B14F-4D97-AF65-F5344CB8AC3E}">
        <p14:creationId xmlns:p14="http://schemas.microsoft.com/office/powerpoint/2010/main" val="23839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DA18-9FF1-4F20-9901-036ECB6A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Tags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00511C-5CCB-4226-ABA1-791877D25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49271"/>
              </p:ext>
            </p:extLst>
          </p:nvPr>
        </p:nvGraphicFramePr>
        <p:xfrm>
          <a:off x="0" y="968187"/>
          <a:ext cx="9144000" cy="340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94">
                  <a:extLst>
                    <a:ext uri="{9D8B030D-6E8A-4147-A177-3AD203B41FA5}">
                      <a16:colId xmlns:a16="http://schemas.microsoft.com/office/drawing/2014/main" val="2096676468"/>
                    </a:ext>
                  </a:extLst>
                </a:gridCol>
                <a:gridCol w="2922494">
                  <a:extLst>
                    <a:ext uri="{9D8B030D-6E8A-4147-A177-3AD203B41FA5}">
                      <a16:colId xmlns:a16="http://schemas.microsoft.com/office/drawing/2014/main" val="2050269781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2313419861"/>
                    </a:ext>
                  </a:extLst>
                </a:gridCol>
              </a:tblGrid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46891"/>
                  </a:ext>
                </a:extLst>
              </a:tr>
              <a:tr h="595199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&lt;html&gt;Body of html&lt;/html&gt;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Everything useful inside html page is contained inside a html tag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1240241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&lt;body&gt; body of the page &lt;/body&gt;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signify the main content of the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9019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 paragraph 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representing textual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22186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 Heading 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(number from 1 to 6 from bigger to smaller)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45880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=“other_resource.html”&gt; link 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to another resource (another file/website/anchor)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0290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=“link/to/image”&gt;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an image from the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5905"/>
                  </a:ext>
                </a:extLst>
              </a:tr>
              <a:tr h="381136">
                <a:tc>
                  <a:txBody>
                    <a:bodyPr/>
                    <a:lstStyle/>
                    <a:p>
                      <a:r>
                        <a:rPr lang="en-US" dirty="0"/>
                        <a:t>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 content inside block 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 blocks used to group multiple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4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7B98-EC8B-4DE4-ABA7-8963B12D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22FE4-8A02-4C5C-ACAE-D8646BC69B51}"/>
              </a:ext>
            </a:extLst>
          </p:cNvPr>
          <p:cNvSpPr txBox="1"/>
          <p:nvPr/>
        </p:nvSpPr>
        <p:spPr>
          <a:xfrm>
            <a:off x="98250" y="725945"/>
            <a:ext cx="86419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Elements are allowed to have various attributes</a:t>
            </a:r>
          </a:p>
          <a:p>
            <a:endParaRPr lang="en-US" dirty="0"/>
          </a:p>
          <a:p>
            <a:r>
              <a:rPr lang="en-US" dirty="0"/>
              <a:t>We already saw some of them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=“other_resource.html”</a:t>
            </a:r>
            <a:r>
              <a:rPr lang="en-US" dirty="0"/>
              <a:t>&gt; link &lt;/a&gt; - </a:t>
            </a:r>
            <a:r>
              <a:rPr lang="en-US" dirty="0" err="1"/>
              <a:t>href</a:t>
            </a:r>
            <a:r>
              <a:rPr lang="en-US" dirty="0"/>
              <a:t> attribute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=“link/to/image”&gt; - </a:t>
            </a:r>
            <a:r>
              <a:rPr lang="en-US" dirty="0" err="1"/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Two important attributes:</a:t>
            </a:r>
          </a:p>
          <a:p>
            <a:endParaRPr lang="en-US" dirty="0"/>
          </a:p>
          <a:p>
            <a:r>
              <a:rPr lang="en-US" dirty="0"/>
              <a:t>id and class</a:t>
            </a:r>
          </a:p>
          <a:p>
            <a:endParaRPr lang="en-US" dirty="0"/>
          </a:p>
          <a:p>
            <a:r>
              <a:rPr lang="en-US" dirty="0"/>
              <a:t>&lt;p class=‘main-text’&gt;important text inside&lt;/p&gt;</a:t>
            </a:r>
          </a:p>
          <a:p>
            <a:endParaRPr lang="en-US" dirty="0"/>
          </a:p>
          <a:p>
            <a:r>
              <a:rPr lang="en-US" dirty="0"/>
              <a:t>&lt;h1 id=‘main-heading</a:t>
            </a:r>
            <a:r>
              <a:rPr lang="en-US"/>
              <a:t>’&gt; Main </a:t>
            </a:r>
            <a:r>
              <a:rPr lang="en-US" dirty="0"/>
              <a:t>heading inside &lt;/h1&gt;</a:t>
            </a:r>
          </a:p>
          <a:p>
            <a:endParaRPr lang="en-US" dirty="0"/>
          </a:p>
          <a:p>
            <a:r>
              <a:rPr lang="en-US" dirty="0"/>
              <a:t>The ID attribute is unique per element. No two elements inside one HTML document can have the same ID</a:t>
            </a:r>
          </a:p>
          <a:p>
            <a:endParaRPr lang="en-US" dirty="0"/>
          </a:p>
          <a:p>
            <a:r>
              <a:rPr lang="en-US" dirty="0"/>
              <a:t>The class attribute is a “classification” attribute, which is used to describe a common behavior between multiple elements with same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7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CFCB-CAA2-4D71-9BBD-01E606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HTML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84711D-2C45-45CF-9FFA-9D8D0DB8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30" y="1460126"/>
            <a:ext cx="791114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&lt;html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&lt;h1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="welcome-message"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Welcome to my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&lt;/h1&gt;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="main-info"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Hey everyone, thanks for visiting my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 page is very empty, so you better go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="https://google.com"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&lt;/a&gt;&lt;/p&gt;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By the way, here's an image of a cat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="https://i.imgur.com/qZImY9j.jpg"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="Cat image"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&lt;/div&gt;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&lt;/html&gt;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D093-DFFD-4D85-B544-6AF2ADC9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Effectively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ACFFC-CDA0-427C-AC9A-47AE45E72F58}"/>
              </a:ext>
            </a:extLst>
          </p:cNvPr>
          <p:cNvSpPr txBox="1"/>
          <p:nvPr/>
        </p:nvSpPr>
        <p:spPr>
          <a:xfrm>
            <a:off x="295835" y="75303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BeautifulSoup</a:t>
            </a:r>
            <a:r>
              <a:rPr lang="en-US" dirty="0"/>
              <a:t> is a library for Python that allows us to parse HTML elements and process the information within them effectively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C77F2C-465B-4923-9277-2A37CC2E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0" y="1558279"/>
            <a:ext cx="8502649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bs4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BeautifulSoup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soup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BeautifulSoup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html_code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soup.find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Finds the first image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alt="Cat image"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="https://i.imgur.com/qZImY9j.jpg"/&gt;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soup.find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).get(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https://i.imgur.com/qZImY9j.jpg # The source of the image, we can download it from this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paragraphs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soup.find_all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Finds all paragraphs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paragraph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paragraphs: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paragraph.text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Printing just the text inside the paragraphs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Hey everyone, thanks for visiting my page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My page is very empty, so you better go to this page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By the way, here's an image of a cat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5604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924</Words>
  <Application>Microsoft Office PowerPoint</Application>
  <PresentationFormat>On-screen Show (16:9)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Consolas</vt:lpstr>
      <vt:lpstr>Roboto</vt:lpstr>
      <vt:lpstr>Material</vt:lpstr>
      <vt:lpstr>More WEB</vt:lpstr>
      <vt:lpstr>Scraping the web</vt:lpstr>
      <vt:lpstr>Web scraping</vt:lpstr>
      <vt:lpstr>HTML</vt:lpstr>
      <vt:lpstr>HTML Tags</vt:lpstr>
      <vt:lpstr>Common HTML Tags</vt:lpstr>
      <vt:lpstr>Attributes</vt:lpstr>
      <vt:lpstr>Example HTML</vt:lpstr>
      <vt:lpstr>Parsing HTML Effectively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2022-03-16T16:28:56Z</dcterms:modified>
</cp:coreProperties>
</file>