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89"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53" r:id="rId19"/>
    <p:sldId id="336" r:id="rId20"/>
    <p:sldId id="337" r:id="rId21"/>
    <p:sldId id="339" r:id="rId22"/>
    <p:sldId id="340" r:id="rId23"/>
    <p:sldId id="341" r:id="rId24"/>
    <p:sldId id="338" r:id="rId25"/>
    <p:sldId id="342" r:id="rId26"/>
    <p:sldId id="343" r:id="rId27"/>
    <p:sldId id="344" r:id="rId28"/>
    <p:sldId id="345" r:id="rId29"/>
    <p:sldId id="346" r:id="rId30"/>
    <p:sldId id="347" r:id="rId31"/>
    <p:sldId id="348" r:id="rId32"/>
    <p:sldId id="349" r:id="rId33"/>
    <p:sldId id="350" r:id="rId34"/>
    <p:sldId id="351" r:id="rId35"/>
    <p:sldId id="352" r:id="rId36"/>
  </p:sldIdLst>
  <p:sldSz cx="9144000" cy="5143500" type="screen16x9"/>
  <p:notesSz cx="6858000" cy="9144000"/>
  <p:embeddedFontLst>
    <p:embeddedFont>
      <p:font typeface="Helvetica" panose="020B0604020202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386B353-6B2C-497E-9024-2A322AC4F127}">
          <p14:sldIdLst>
            <p14:sldId id="256"/>
            <p14:sldId id="289"/>
            <p14:sldId id="321"/>
            <p14:sldId id="322"/>
            <p14:sldId id="323"/>
            <p14:sldId id="324"/>
            <p14:sldId id="325"/>
            <p14:sldId id="326"/>
            <p14:sldId id="327"/>
            <p14:sldId id="328"/>
            <p14:sldId id="329"/>
            <p14:sldId id="330"/>
            <p14:sldId id="331"/>
            <p14:sldId id="332"/>
            <p14:sldId id="333"/>
            <p14:sldId id="334"/>
            <p14:sldId id="335"/>
            <p14:sldId id="353"/>
            <p14:sldId id="336"/>
            <p14:sldId id="337"/>
            <p14:sldId id="339"/>
            <p14:sldId id="340"/>
            <p14:sldId id="341"/>
            <p14:sldId id="338"/>
            <p14:sldId id="342"/>
            <p14:sldId id="343"/>
            <p14:sldId id="344"/>
            <p14:sldId id="345"/>
            <p14:sldId id="346"/>
            <p14:sldId id="347"/>
            <p14:sldId id="348"/>
            <p14:sldId id="349"/>
            <p14:sldId id="350"/>
            <p14:sldId id="351"/>
            <p14:sldId id="35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D5FED-7776-4605-911C-5BECD79403BF}" v="1" dt="2022-03-21T16:28:1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53" autoAdjust="0"/>
  </p:normalViewPr>
  <p:slideViewPr>
    <p:cSldViewPr snapToGrid="0">
      <p:cViewPr varScale="1">
        <p:scale>
          <a:sx n="120" d="100"/>
          <a:sy n="120" d="100"/>
        </p:scale>
        <p:origin x="134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Marius Tricolici" userId="4ca5b4ffc4fcfb59" providerId="LiveId" clId="{F830A961-9413-4C2F-8E1D-42717A9235CA}"/>
    <pc:docChg chg="undo custSel addSld delSld modSld addSection delSection modSection">
      <pc:chgData name="Antonio-Marius Tricolici" userId="4ca5b4ffc4fcfb59" providerId="LiveId" clId="{F830A961-9413-4C2F-8E1D-42717A9235CA}" dt="2022-02-04T13:09:16.783" v="36" actId="20577"/>
      <pc:docMkLst>
        <pc:docMk/>
      </pc:docMkLst>
      <pc:sldChg chg="modSp mod chgLayout">
        <pc:chgData name="Antonio-Marius Tricolici" userId="4ca5b4ffc4fcfb59" providerId="LiveId" clId="{F830A961-9413-4C2F-8E1D-42717A9235CA}" dt="2022-02-04T13:08:54.350" v="4" actId="700"/>
        <pc:sldMkLst>
          <pc:docMk/>
          <pc:sldMk cId="3610552011" sldId="281"/>
        </pc:sldMkLst>
        <pc:spChg chg="mod ord">
          <ac:chgData name="Antonio-Marius Tricolici" userId="4ca5b4ffc4fcfb59" providerId="LiveId" clId="{F830A961-9413-4C2F-8E1D-42717A9235CA}" dt="2022-02-04T13:08:54.350" v="4" actId="700"/>
          <ac:spMkLst>
            <pc:docMk/>
            <pc:sldMk cId="3610552011" sldId="281"/>
            <ac:spMk id="231" creationId="{00000000-0000-0000-0000-000000000000}"/>
          </ac:spMkLst>
        </pc:spChg>
      </pc:sldChg>
      <pc:sldChg chg="addSp modSp new mod">
        <pc:chgData name="Antonio-Marius Tricolici" userId="4ca5b4ffc4fcfb59" providerId="LiveId" clId="{F830A961-9413-4C2F-8E1D-42717A9235CA}" dt="2022-02-04T13:09:16.783" v="36" actId="20577"/>
        <pc:sldMkLst>
          <pc:docMk/>
          <pc:sldMk cId="1074208059" sldId="282"/>
        </pc:sldMkLst>
        <pc:spChg chg="mod">
          <ac:chgData name="Antonio-Marius Tricolici" userId="4ca5b4ffc4fcfb59" providerId="LiveId" clId="{F830A961-9413-4C2F-8E1D-42717A9235CA}" dt="2022-02-04T13:09:16.783" v="36" actId="20577"/>
          <ac:spMkLst>
            <pc:docMk/>
            <pc:sldMk cId="1074208059" sldId="282"/>
            <ac:spMk id="2" creationId="{AC370643-B0E1-4683-8AC5-4416B5CE3CF0}"/>
          </ac:spMkLst>
        </pc:spChg>
        <pc:picChg chg="add">
          <ac:chgData name="Antonio-Marius Tricolici" userId="4ca5b4ffc4fcfb59" providerId="LiveId" clId="{F830A961-9413-4C2F-8E1D-42717A9235CA}" dt="2022-02-04T13:09:02.214" v="6"/>
          <ac:picMkLst>
            <pc:docMk/>
            <pc:sldMk cId="1074208059" sldId="282"/>
            <ac:picMk id="1026" creationId="{F1072486-35BD-43FB-AB4E-6DC29944DF16}"/>
          </ac:picMkLst>
        </pc:picChg>
      </pc:sldChg>
      <pc:sldChg chg="new del">
        <pc:chgData name="Antonio-Marius Tricolici" userId="4ca5b4ffc4fcfb59" providerId="LiveId" clId="{F830A961-9413-4C2F-8E1D-42717A9235CA}" dt="2022-02-04T13:08:37.680" v="3" actId="680"/>
        <pc:sldMkLst>
          <pc:docMk/>
          <pc:sldMk cId="3221769316" sldId="282"/>
        </pc:sldMkLst>
      </pc:sldChg>
    </pc:docChg>
  </pc:docChgLst>
  <pc:docChgLst>
    <pc:chgData name="Antonio-Marius Tricolici" userId="4ca5b4ffc4fcfb59" providerId="LiveId" clId="{50F39F99-3EE1-4884-8936-71E9472ECEF2}"/>
    <pc:docChg chg="undo custSel addSld delSld modSld modSection">
      <pc:chgData name="Antonio-Marius Tricolici" userId="4ca5b4ffc4fcfb59" providerId="LiveId" clId="{50F39F99-3EE1-4884-8936-71E9472ECEF2}" dt="2022-03-16T16:28:55.564" v="2910" actId="20577"/>
      <pc:docMkLst>
        <pc:docMk/>
      </pc:docMkLst>
      <pc:sldChg chg="modSp mod">
        <pc:chgData name="Antonio-Marius Tricolici" userId="4ca5b4ffc4fcfb59" providerId="LiveId" clId="{50F39F99-3EE1-4884-8936-71E9472ECEF2}" dt="2022-03-16T04:50:14.755" v="11" actId="20577"/>
        <pc:sldMkLst>
          <pc:docMk/>
          <pc:sldMk cId="0" sldId="256"/>
        </pc:sldMkLst>
        <pc:spChg chg="mod">
          <ac:chgData name="Antonio-Marius Tricolici" userId="4ca5b4ffc4fcfb59" providerId="LiveId" clId="{50F39F99-3EE1-4884-8936-71E9472ECEF2}" dt="2022-03-16T04:50:14.755" v="11" actId="20577"/>
          <ac:spMkLst>
            <pc:docMk/>
            <pc:sldMk cId="0" sldId="256"/>
            <ac:spMk id="67" creationId="{00000000-0000-0000-0000-000000000000}"/>
          </ac:spMkLst>
        </pc:spChg>
      </pc:sldChg>
      <pc:sldChg chg="new del">
        <pc:chgData name="Antonio-Marius Tricolici" userId="4ca5b4ffc4fcfb59" providerId="LiveId" clId="{50F39F99-3EE1-4884-8936-71E9472ECEF2}" dt="2022-03-16T04:51:15.326" v="14" actId="680"/>
        <pc:sldMkLst>
          <pc:docMk/>
          <pc:sldMk cId="1999562976" sldId="257"/>
        </pc:sldMkLst>
      </pc:sldChg>
      <pc:sldChg chg="addSp delSp modSp add del mod">
        <pc:chgData name="Antonio-Marius Tricolici" userId="4ca5b4ffc4fcfb59" providerId="LiveId" clId="{50F39F99-3EE1-4884-8936-71E9472ECEF2}" dt="2022-03-16T04:59:43.944" v="527" actId="20577"/>
        <pc:sldMkLst>
          <pc:docMk/>
          <pc:sldMk cId="2449768040" sldId="321"/>
        </pc:sldMkLst>
        <pc:spChg chg="mod">
          <ac:chgData name="Antonio-Marius Tricolici" userId="4ca5b4ffc4fcfb59" providerId="LiveId" clId="{50F39F99-3EE1-4884-8936-71E9472ECEF2}" dt="2022-03-16T04:51:27.308" v="38" actId="20577"/>
          <ac:spMkLst>
            <pc:docMk/>
            <pc:sldMk cId="2449768040" sldId="321"/>
            <ac:spMk id="2" creationId="{5B56BAF6-67F1-41FD-BA52-10B1764AC1CB}"/>
          </ac:spMkLst>
        </pc:spChg>
        <pc:spChg chg="add mod">
          <ac:chgData name="Antonio-Marius Tricolici" userId="4ca5b4ffc4fcfb59" providerId="LiveId" clId="{50F39F99-3EE1-4884-8936-71E9472ECEF2}" dt="2022-03-16T04:59:43.944" v="527" actId="20577"/>
          <ac:spMkLst>
            <pc:docMk/>
            <pc:sldMk cId="2449768040" sldId="321"/>
            <ac:spMk id="3" creationId="{16053BA2-4C59-4884-AE87-135A8AD324F8}"/>
          </ac:spMkLst>
        </pc:spChg>
        <pc:spChg chg="del">
          <ac:chgData name="Antonio-Marius Tricolici" userId="4ca5b4ffc4fcfb59" providerId="LiveId" clId="{50F39F99-3EE1-4884-8936-71E9472ECEF2}" dt="2022-03-16T04:51:30.490" v="39" actId="478"/>
          <ac:spMkLst>
            <pc:docMk/>
            <pc:sldMk cId="2449768040" sldId="321"/>
            <ac:spMk id="4" creationId="{88EF1E3A-5A94-42E3-8BCB-53AD37FE3E4D}"/>
          </ac:spMkLst>
        </pc:spChg>
        <pc:picChg chg="add mod">
          <ac:chgData name="Antonio-Marius Tricolici" userId="4ca5b4ffc4fcfb59" providerId="LiveId" clId="{50F39F99-3EE1-4884-8936-71E9472ECEF2}" dt="2022-03-16T04:59:21.415" v="470" actId="1076"/>
          <ac:picMkLst>
            <pc:docMk/>
            <pc:sldMk cId="2449768040" sldId="321"/>
            <ac:picMk id="1026" creationId="{AB790F91-9EA3-4BB8-A8B2-A905CAB0754F}"/>
          </ac:picMkLst>
        </pc:picChg>
        <pc:picChg chg="del">
          <ac:chgData name="Antonio-Marius Tricolici" userId="4ca5b4ffc4fcfb59" providerId="LiveId" clId="{50F39F99-3EE1-4884-8936-71E9472ECEF2}" dt="2022-03-16T04:51:30.490" v="39" actId="478"/>
          <ac:picMkLst>
            <pc:docMk/>
            <pc:sldMk cId="2449768040" sldId="321"/>
            <ac:picMk id="1028" creationId="{046D71A0-F957-4144-83FE-C8C8D56B7F12}"/>
          </ac:picMkLst>
        </pc:picChg>
      </pc:sldChg>
      <pc:sldChg chg="add del">
        <pc:chgData name="Antonio-Marius Tricolici" userId="4ca5b4ffc4fcfb59" providerId="LiveId" clId="{50F39F99-3EE1-4884-8936-71E9472ECEF2}" dt="2022-03-16T04:51:19.160" v="16" actId="47"/>
        <pc:sldMkLst>
          <pc:docMk/>
          <pc:sldMk cId="87111891" sldId="322"/>
        </pc:sldMkLst>
      </pc:sldChg>
      <pc:sldChg chg="addSp delSp modSp new mod">
        <pc:chgData name="Antonio-Marius Tricolici" userId="4ca5b4ffc4fcfb59" providerId="LiveId" clId="{50F39F99-3EE1-4884-8936-71E9472ECEF2}" dt="2022-03-16T16:10:35.211" v="2902" actId="403"/>
        <pc:sldMkLst>
          <pc:docMk/>
          <pc:sldMk cId="2277010702" sldId="322"/>
        </pc:sldMkLst>
        <pc:spChg chg="mod">
          <ac:chgData name="Antonio-Marius Tricolici" userId="4ca5b4ffc4fcfb59" providerId="LiveId" clId="{50F39F99-3EE1-4884-8936-71E9472ECEF2}" dt="2022-03-16T05:00:44.122" v="549" actId="20577"/>
          <ac:spMkLst>
            <pc:docMk/>
            <pc:sldMk cId="2277010702" sldId="322"/>
            <ac:spMk id="2" creationId="{D10D2C58-6219-4364-9A69-02120156A469}"/>
          </ac:spMkLst>
        </pc:spChg>
        <pc:spChg chg="del">
          <ac:chgData name="Antonio-Marius Tricolici" userId="4ca5b4ffc4fcfb59" providerId="LiveId" clId="{50F39F99-3EE1-4884-8936-71E9472ECEF2}" dt="2022-03-16T05:00:50.155" v="550" actId="478"/>
          <ac:spMkLst>
            <pc:docMk/>
            <pc:sldMk cId="2277010702" sldId="322"/>
            <ac:spMk id="3" creationId="{F9418F2B-7DCE-4CBA-8CFB-5981603BF51F}"/>
          </ac:spMkLst>
        </pc:spChg>
        <pc:spChg chg="add mod">
          <ac:chgData name="Antonio-Marius Tricolici" userId="4ca5b4ffc4fcfb59" providerId="LiveId" clId="{50F39F99-3EE1-4884-8936-71E9472ECEF2}" dt="2022-03-16T16:10:35.211" v="2902" actId="403"/>
          <ac:spMkLst>
            <pc:docMk/>
            <pc:sldMk cId="2277010702" sldId="322"/>
            <ac:spMk id="4" creationId="{6FE5DF85-4E41-4A63-BDCA-BF97C58C852C}"/>
          </ac:spMkLst>
        </pc:spChg>
      </pc:sldChg>
      <pc:sldChg chg="add del">
        <pc:chgData name="Antonio-Marius Tricolici" userId="4ca5b4ffc4fcfb59" providerId="LiveId" clId="{50F39F99-3EE1-4884-8936-71E9472ECEF2}" dt="2022-03-16T04:51:19.160" v="16" actId="47"/>
        <pc:sldMkLst>
          <pc:docMk/>
          <pc:sldMk cId="941883844" sldId="323"/>
        </pc:sldMkLst>
      </pc:sldChg>
      <pc:sldChg chg="addSp delSp modSp new mod">
        <pc:chgData name="Antonio-Marius Tricolici" userId="4ca5b4ffc4fcfb59" providerId="LiveId" clId="{50F39F99-3EE1-4884-8936-71E9472ECEF2}" dt="2022-03-16T05:06:25.708" v="1042" actId="1076"/>
        <pc:sldMkLst>
          <pc:docMk/>
          <pc:sldMk cId="1916832393" sldId="323"/>
        </pc:sldMkLst>
        <pc:spChg chg="mod">
          <ac:chgData name="Antonio-Marius Tricolici" userId="4ca5b4ffc4fcfb59" providerId="LiveId" clId="{50F39F99-3EE1-4884-8936-71E9472ECEF2}" dt="2022-03-16T05:03:43.940" v="759" actId="20577"/>
          <ac:spMkLst>
            <pc:docMk/>
            <pc:sldMk cId="1916832393" sldId="323"/>
            <ac:spMk id="2" creationId="{D862E8D6-35F1-4263-9731-8DEA4322583E}"/>
          </ac:spMkLst>
        </pc:spChg>
        <pc:spChg chg="del">
          <ac:chgData name="Antonio-Marius Tricolici" userId="4ca5b4ffc4fcfb59" providerId="LiveId" clId="{50F39F99-3EE1-4884-8936-71E9472ECEF2}" dt="2022-03-16T05:03:47.222" v="760" actId="478"/>
          <ac:spMkLst>
            <pc:docMk/>
            <pc:sldMk cId="1916832393" sldId="323"/>
            <ac:spMk id="3" creationId="{9295FB4C-73CF-45F0-A0FD-B7F638E11132}"/>
          </ac:spMkLst>
        </pc:spChg>
        <pc:spChg chg="add mod">
          <ac:chgData name="Antonio-Marius Tricolici" userId="4ca5b4ffc4fcfb59" providerId="LiveId" clId="{50F39F99-3EE1-4884-8936-71E9472ECEF2}" dt="2022-03-16T05:06:13.149" v="1040" actId="20577"/>
          <ac:spMkLst>
            <pc:docMk/>
            <pc:sldMk cId="1916832393" sldId="323"/>
            <ac:spMk id="4" creationId="{D4F8C18F-62F6-4FB5-BF84-9A965E0775EE}"/>
          </ac:spMkLst>
        </pc:spChg>
        <pc:spChg chg="add mod">
          <ac:chgData name="Antonio-Marius Tricolici" userId="4ca5b4ffc4fcfb59" providerId="LiveId" clId="{50F39F99-3EE1-4884-8936-71E9472ECEF2}" dt="2022-03-16T05:06:25.708" v="1042" actId="1076"/>
          <ac:spMkLst>
            <pc:docMk/>
            <pc:sldMk cId="1916832393" sldId="323"/>
            <ac:spMk id="6" creationId="{B90A0378-B56F-4F57-BA9D-B395089D7F62}"/>
          </ac:spMkLst>
        </pc:spChg>
      </pc:sldChg>
      <pc:sldChg chg="addSp delSp modSp new mod modAnim">
        <pc:chgData name="Antonio-Marius Tricolici" userId="4ca5b4ffc4fcfb59" providerId="LiveId" clId="{50F39F99-3EE1-4884-8936-71E9472ECEF2}" dt="2022-03-16T05:11:05.224" v="1287"/>
        <pc:sldMkLst>
          <pc:docMk/>
          <pc:sldMk cId="2383922905" sldId="324"/>
        </pc:sldMkLst>
        <pc:spChg chg="mod">
          <ac:chgData name="Antonio-Marius Tricolici" userId="4ca5b4ffc4fcfb59" providerId="LiveId" clId="{50F39F99-3EE1-4884-8936-71E9472ECEF2}" dt="2022-03-16T05:06:34.982" v="1052" actId="20577"/>
          <ac:spMkLst>
            <pc:docMk/>
            <pc:sldMk cId="2383922905" sldId="324"/>
            <ac:spMk id="2" creationId="{E2616AAF-A087-4C18-9FFF-8804D34D611B}"/>
          </ac:spMkLst>
        </pc:spChg>
        <pc:spChg chg="del">
          <ac:chgData name="Antonio-Marius Tricolici" userId="4ca5b4ffc4fcfb59" providerId="LiveId" clId="{50F39F99-3EE1-4884-8936-71E9472ECEF2}" dt="2022-03-16T05:06:36.483" v="1053" actId="478"/>
          <ac:spMkLst>
            <pc:docMk/>
            <pc:sldMk cId="2383922905" sldId="324"/>
            <ac:spMk id="3" creationId="{FBBD17E8-CD07-42DD-ACEF-B84ED6F525F0}"/>
          </ac:spMkLst>
        </pc:spChg>
        <pc:spChg chg="add mod">
          <ac:chgData name="Antonio-Marius Tricolici" userId="4ca5b4ffc4fcfb59" providerId="LiveId" clId="{50F39F99-3EE1-4884-8936-71E9472ECEF2}" dt="2022-03-16T05:07:21.759" v="1222" actId="1076"/>
          <ac:spMkLst>
            <pc:docMk/>
            <pc:sldMk cId="2383922905" sldId="324"/>
            <ac:spMk id="4" creationId="{60EA5721-4EA3-4348-93FB-A3ADAFCEF618}"/>
          </ac:spMkLst>
        </pc:spChg>
        <pc:spChg chg="add mod">
          <ac:chgData name="Antonio-Marius Tricolici" userId="4ca5b4ffc4fcfb59" providerId="LiveId" clId="{50F39F99-3EE1-4884-8936-71E9472ECEF2}" dt="2022-03-16T05:08:23.285" v="1224" actId="1076"/>
          <ac:spMkLst>
            <pc:docMk/>
            <pc:sldMk cId="2383922905" sldId="324"/>
            <ac:spMk id="5" creationId="{2B7986F4-0DC0-4EFE-A7E2-FA8E4D504764}"/>
          </ac:spMkLst>
        </pc:spChg>
        <pc:spChg chg="add mod">
          <ac:chgData name="Antonio-Marius Tricolici" userId="4ca5b4ffc4fcfb59" providerId="LiveId" clId="{50F39F99-3EE1-4884-8936-71E9472ECEF2}" dt="2022-03-16T05:09:00.262" v="1239" actId="1076"/>
          <ac:spMkLst>
            <pc:docMk/>
            <pc:sldMk cId="2383922905" sldId="324"/>
            <ac:spMk id="8" creationId="{26BD4D21-F2B2-495B-A6BC-4130AADFE32F}"/>
          </ac:spMkLst>
        </pc:spChg>
        <pc:spChg chg="add mod">
          <ac:chgData name="Antonio-Marius Tricolici" userId="4ca5b4ffc4fcfb59" providerId="LiveId" clId="{50F39F99-3EE1-4884-8936-71E9472ECEF2}" dt="2022-03-16T05:09:14.238" v="1241" actId="1076"/>
          <ac:spMkLst>
            <pc:docMk/>
            <pc:sldMk cId="2383922905" sldId="324"/>
            <ac:spMk id="10" creationId="{7B45A75A-1041-4427-B4EE-4410DB78033A}"/>
          </ac:spMkLst>
        </pc:spChg>
        <pc:spChg chg="add mod">
          <ac:chgData name="Antonio-Marius Tricolici" userId="4ca5b4ffc4fcfb59" providerId="LiveId" clId="{50F39F99-3EE1-4884-8936-71E9472ECEF2}" dt="2022-03-16T05:09:35.832" v="1252" actId="20577"/>
          <ac:spMkLst>
            <pc:docMk/>
            <pc:sldMk cId="2383922905" sldId="324"/>
            <ac:spMk id="14" creationId="{818EBB91-4BC6-476F-B08A-5DC0497E3636}"/>
          </ac:spMkLst>
        </pc:spChg>
        <pc:spChg chg="add del mod">
          <ac:chgData name="Antonio-Marius Tricolici" userId="4ca5b4ffc4fcfb59" providerId="LiveId" clId="{50F39F99-3EE1-4884-8936-71E9472ECEF2}" dt="2022-03-16T05:10:29.917" v="1281" actId="478"/>
          <ac:spMkLst>
            <pc:docMk/>
            <pc:sldMk cId="2383922905" sldId="324"/>
            <ac:spMk id="16" creationId="{3A1FD2C8-8099-4FE9-A609-9B25333B2CC4}"/>
          </ac:spMkLst>
        </pc:spChg>
        <pc:spChg chg="add mod">
          <ac:chgData name="Antonio-Marius Tricolici" userId="4ca5b4ffc4fcfb59" providerId="LiveId" clId="{50F39F99-3EE1-4884-8936-71E9472ECEF2}" dt="2022-03-16T05:09:52.594" v="1254" actId="571"/>
          <ac:spMkLst>
            <pc:docMk/>
            <pc:sldMk cId="2383922905" sldId="324"/>
            <ac:spMk id="18" creationId="{02428AE3-D2C3-4871-9619-2AB36B867A74}"/>
          </ac:spMkLst>
        </pc:spChg>
        <pc:spChg chg="add mod">
          <ac:chgData name="Antonio-Marius Tricolici" userId="4ca5b4ffc4fcfb59" providerId="LiveId" clId="{50F39F99-3EE1-4884-8936-71E9472ECEF2}" dt="2022-03-16T05:10:05.270" v="1256" actId="14100"/>
          <ac:spMkLst>
            <pc:docMk/>
            <pc:sldMk cId="2383922905" sldId="324"/>
            <ac:spMk id="19" creationId="{F987EE4B-3067-49A3-B556-B41C0251B474}"/>
          </ac:spMkLst>
        </pc:spChg>
        <pc:spChg chg="add mod">
          <ac:chgData name="Antonio-Marius Tricolici" userId="4ca5b4ffc4fcfb59" providerId="LiveId" clId="{50F39F99-3EE1-4884-8936-71E9472ECEF2}" dt="2022-03-16T05:11:01.739" v="1286" actId="1076"/>
          <ac:spMkLst>
            <pc:docMk/>
            <pc:sldMk cId="2383922905" sldId="324"/>
            <ac:spMk id="20" creationId="{F2C7E672-E21E-490B-A087-DB136068B781}"/>
          </ac:spMkLst>
        </pc:spChg>
        <pc:cxnChg chg="add">
          <ac:chgData name="Antonio-Marius Tricolici" userId="4ca5b4ffc4fcfb59" providerId="LiveId" clId="{50F39F99-3EE1-4884-8936-71E9472ECEF2}" dt="2022-03-16T05:08:34.806" v="1225" actId="11529"/>
          <ac:cxnSpMkLst>
            <pc:docMk/>
            <pc:sldMk cId="2383922905" sldId="324"/>
            <ac:cxnSpMk id="7" creationId="{4B368E5B-39BF-4140-ACD2-DE2974069D96}"/>
          </ac:cxnSpMkLst>
        </pc:cxnChg>
        <pc:cxnChg chg="add mod">
          <ac:chgData name="Antonio-Marius Tricolici" userId="4ca5b4ffc4fcfb59" providerId="LiveId" clId="{50F39F99-3EE1-4884-8936-71E9472ECEF2}" dt="2022-03-16T05:09:14.238" v="1241" actId="1076"/>
          <ac:cxnSpMkLst>
            <pc:docMk/>
            <pc:sldMk cId="2383922905" sldId="324"/>
            <ac:cxnSpMk id="9" creationId="{0F74CAFB-1777-436A-AF69-0523AB72CB71}"/>
          </ac:cxnSpMkLst>
        </pc:cxnChg>
        <pc:cxnChg chg="add mod">
          <ac:chgData name="Antonio-Marius Tricolici" userId="4ca5b4ffc4fcfb59" providerId="LiveId" clId="{50F39F99-3EE1-4884-8936-71E9472ECEF2}" dt="2022-03-16T05:09:27.377" v="1243" actId="14100"/>
          <ac:cxnSpMkLst>
            <pc:docMk/>
            <pc:sldMk cId="2383922905" sldId="324"/>
            <ac:cxnSpMk id="12" creationId="{5D93FDA3-6C1E-42AB-9BAB-465DED02EEA7}"/>
          </ac:cxnSpMkLst>
        </pc:cxnChg>
        <pc:cxnChg chg="add del mod">
          <ac:chgData name="Antonio-Marius Tricolici" userId="4ca5b4ffc4fcfb59" providerId="LiveId" clId="{50F39F99-3EE1-4884-8936-71E9472ECEF2}" dt="2022-03-16T05:10:29.917" v="1281" actId="478"/>
          <ac:cxnSpMkLst>
            <pc:docMk/>
            <pc:sldMk cId="2383922905" sldId="324"/>
            <ac:cxnSpMk id="15" creationId="{03A138EF-A7AF-45E0-BFEA-0391286B2857}"/>
          </ac:cxnSpMkLst>
        </pc:cxnChg>
        <pc:cxnChg chg="add mod">
          <ac:chgData name="Antonio-Marius Tricolici" userId="4ca5b4ffc4fcfb59" providerId="LiveId" clId="{50F39F99-3EE1-4884-8936-71E9472ECEF2}" dt="2022-03-16T05:09:52.594" v="1254" actId="571"/>
          <ac:cxnSpMkLst>
            <pc:docMk/>
            <pc:sldMk cId="2383922905" sldId="324"/>
            <ac:cxnSpMk id="17" creationId="{8D62667E-0E71-49C0-BC2B-DFF7FADA4E75}"/>
          </ac:cxnSpMkLst>
        </pc:cxnChg>
      </pc:sldChg>
      <pc:sldChg chg="add del">
        <pc:chgData name="Antonio-Marius Tricolici" userId="4ca5b4ffc4fcfb59" providerId="LiveId" clId="{50F39F99-3EE1-4884-8936-71E9472ECEF2}" dt="2022-03-16T04:51:19.160" v="16" actId="47"/>
        <pc:sldMkLst>
          <pc:docMk/>
          <pc:sldMk cId="3614888384" sldId="324"/>
        </pc:sldMkLst>
      </pc:sldChg>
      <pc:sldChg chg="addSp delSp modSp new mod">
        <pc:chgData name="Antonio-Marius Tricolici" userId="4ca5b4ffc4fcfb59" providerId="LiveId" clId="{50F39F99-3EE1-4884-8936-71E9472ECEF2}" dt="2022-03-16T05:28:39.825" v="1969" actId="20577"/>
        <pc:sldMkLst>
          <pc:docMk/>
          <pc:sldMk cId="1696733870" sldId="325"/>
        </pc:sldMkLst>
        <pc:spChg chg="mod">
          <ac:chgData name="Antonio-Marius Tricolici" userId="4ca5b4ffc4fcfb59" providerId="LiveId" clId="{50F39F99-3EE1-4884-8936-71E9472ECEF2}" dt="2022-03-16T05:11:41.786" v="1304" actId="20577"/>
          <ac:spMkLst>
            <pc:docMk/>
            <pc:sldMk cId="1696733870" sldId="325"/>
            <ac:spMk id="2" creationId="{3AE5DA18-9FF1-4F20-9901-036ECB6A6631}"/>
          </ac:spMkLst>
        </pc:spChg>
        <pc:spChg chg="del">
          <ac:chgData name="Antonio-Marius Tricolici" userId="4ca5b4ffc4fcfb59" providerId="LiveId" clId="{50F39F99-3EE1-4884-8936-71E9472ECEF2}" dt="2022-03-16T05:11:44.028" v="1305" actId="478"/>
          <ac:spMkLst>
            <pc:docMk/>
            <pc:sldMk cId="1696733870" sldId="325"/>
            <ac:spMk id="3" creationId="{6BF81009-6D1E-4852-B74F-89422C62C7C9}"/>
          </ac:spMkLst>
        </pc:spChg>
        <pc:spChg chg="add del mod">
          <ac:chgData name="Antonio-Marius Tricolici" userId="4ca5b4ffc4fcfb59" providerId="LiveId" clId="{50F39F99-3EE1-4884-8936-71E9472ECEF2}" dt="2022-03-16T05:23:18.840" v="1353" actId="478"/>
          <ac:spMkLst>
            <pc:docMk/>
            <pc:sldMk cId="1696733870" sldId="325"/>
            <ac:spMk id="4" creationId="{F39CC74E-894F-46A1-B5B7-5673690DD5AB}"/>
          </ac:spMkLst>
        </pc:spChg>
        <pc:graphicFrameChg chg="add mod modGraphic">
          <ac:chgData name="Antonio-Marius Tricolici" userId="4ca5b4ffc4fcfb59" providerId="LiveId" clId="{50F39F99-3EE1-4884-8936-71E9472ECEF2}" dt="2022-03-16T05:28:39.825" v="1969" actId="20577"/>
          <ac:graphicFrameMkLst>
            <pc:docMk/>
            <pc:sldMk cId="1696733870" sldId="325"/>
            <ac:graphicFrameMk id="5" creationId="{5A00511C-5CCB-4226-ABA1-791877D254AF}"/>
          </ac:graphicFrameMkLst>
        </pc:graphicFrameChg>
      </pc:sldChg>
      <pc:sldChg chg="add del">
        <pc:chgData name="Antonio-Marius Tricolici" userId="4ca5b4ffc4fcfb59" providerId="LiveId" clId="{50F39F99-3EE1-4884-8936-71E9472ECEF2}" dt="2022-03-16T04:51:19.160" v="16" actId="47"/>
        <pc:sldMkLst>
          <pc:docMk/>
          <pc:sldMk cId="3279667136" sldId="325"/>
        </pc:sldMkLst>
      </pc:sldChg>
      <pc:sldChg chg="addSp delSp modSp new mod">
        <pc:chgData name="Antonio-Marius Tricolici" userId="4ca5b4ffc4fcfb59" providerId="LiveId" clId="{50F39F99-3EE1-4884-8936-71E9472ECEF2}" dt="2022-03-16T16:28:55.564" v="2910" actId="20577"/>
        <pc:sldMkLst>
          <pc:docMk/>
          <pc:sldMk cId="1935979759" sldId="326"/>
        </pc:sldMkLst>
        <pc:spChg chg="mod">
          <ac:chgData name="Antonio-Marius Tricolici" userId="4ca5b4ffc4fcfb59" providerId="LiveId" clId="{50F39F99-3EE1-4884-8936-71E9472ECEF2}" dt="2022-03-16T05:46:40.514" v="1982" actId="20577"/>
          <ac:spMkLst>
            <pc:docMk/>
            <pc:sldMk cId="1935979759" sldId="326"/>
            <ac:spMk id="2" creationId="{24937B98-EC8B-4DE4-ABA7-8963B12D16DB}"/>
          </ac:spMkLst>
        </pc:spChg>
        <pc:spChg chg="del">
          <ac:chgData name="Antonio-Marius Tricolici" userId="4ca5b4ffc4fcfb59" providerId="LiveId" clId="{50F39F99-3EE1-4884-8936-71E9472ECEF2}" dt="2022-03-16T05:46:43.870" v="1983" actId="478"/>
          <ac:spMkLst>
            <pc:docMk/>
            <pc:sldMk cId="1935979759" sldId="326"/>
            <ac:spMk id="3" creationId="{96CC6E42-5DAF-4E8D-AE50-D3EF3A6AD25F}"/>
          </ac:spMkLst>
        </pc:spChg>
        <pc:spChg chg="add mod">
          <ac:chgData name="Antonio-Marius Tricolici" userId="4ca5b4ffc4fcfb59" providerId="LiveId" clId="{50F39F99-3EE1-4884-8936-71E9472ECEF2}" dt="2022-03-16T16:28:55.564" v="2910" actId="20577"/>
          <ac:spMkLst>
            <pc:docMk/>
            <pc:sldMk cId="1935979759" sldId="326"/>
            <ac:spMk id="4" creationId="{65E22FE4-8A02-4C5C-ACAE-D8646BC69B51}"/>
          </ac:spMkLst>
        </pc:spChg>
      </pc:sldChg>
      <pc:sldChg chg="add del">
        <pc:chgData name="Antonio-Marius Tricolici" userId="4ca5b4ffc4fcfb59" providerId="LiveId" clId="{50F39F99-3EE1-4884-8936-71E9472ECEF2}" dt="2022-03-16T04:51:19.160" v="16" actId="47"/>
        <pc:sldMkLst>
          <pc:docMk/>
          <pc:sldMk cId="3795312751" sldId="326"/>
        </pc:sldMkLst>
      </pc:sldChg>
      <pc:sldChg chg="add del">
        <pc:chgData name="Antonio-Marius Tricolici" userId="4ca5b4ffc4fcfb59" providerId="LiveId" clId="{50F39F99-3EE1-4884-8936-71E9472ECEF2}" dt="2022-03-16T04:51:19.160" v="16" actId="47"/>
        <pc:sldMkLst>
          <pc:docMk/>
          <pc:sldMk cId="2801042868" sldId="327"/>
        </pc:sldMkLst>
      </pc:sldChg>
      <pc:sldChg chg="addSp delSp modSp new mod">
        <pc:chgData name="Antonio-Marius Tricolici" userId="4ca5b4ffc4fcfb59" providerId="LiveId" clId="{50F39F99-3EE1-4884-8936-71E9472ECEF2}" dt="2022-03-16T05:56:49.835" v="2688" actId="1076"/>
        <pc:sldMkLst>
          <pc:docMk/>
          <pc:sldMk cId="3444874531" sldId="327"/>
        </pc:sldMkLst>
        <pc:spChg chg="mod">
          <ac:chgData name="Antonio-Marius Tricolici" userId="4ca5b4ffc4fcfb59" providerId="LiveId" clId="{50F39F99-3EE1-4884-8936-71E9472ECEF2}" dt="2022-03-16T05:55:41.645" v="2668" actId="20577"/>
          <ac:spMkLst>
            <pc:docMk/>
            <pc:sldMk cId="3444874531" sldId="327"/>
            <ac:spMk id="2" creationId="{5438CFCB-CAA2-4D71-9BBD-01E60630B8A1}"/>
          </ac:spMkLst>
        </pc:spChg>
        <pc:spChg chg="del">
          <ac:chgData name="Antonio-Marius Tricolici" userId="4ca5b4ffc4fcfb59" providerId="LiveId" clId="{50F39F99-3EE1-4884-8936-71E9472ECEF2}" dt="2022-03-16T05:55:43.313" v="2669" actId="478"/>
          <ac:spMkLst>
            <pc:docMk/>
            <pc:sldMk cId="3444874531" sldId="327"/>
            <ac:spMk id="3" creationId="{0F701E5C-78CD-43E9-BF9A-D7C10DB90AD7}"/>
          </ac:spMkLst>
        </pc:spChg>
        <pc:spChg chg="add del">
          <ac:chgData name="Antonio-Marius Tricolici" userId="4ca5b4ffc4fcfb59" providerId="LiveId" clId="{50F39F99-3EE1-4884-8936-71E9472ECEF2}" dt="2022-03-16T05:55:44.907" v="2671"/>
          <ac:spMkLst>
            <pc:docMk/>
            <pc:sldMk cId="3444874531" sldId="327"/>
            <ac:spMk id="4" creationId="{7AAF2ED9-9B8E-49BE-96B4-DC57D6C60111}"/>
          </ac:spMkLst>
        </pc:spChg>
        <pc:spChg chg="add mod">
          <ac:chgData name="Antonio-Marius Tricolici" userId="4ca5b4ffc4fcfb59" providerId="LiveId" clId="{50F39F99-3EE1-4884-8936-71E9472ECEF2}" dt="2022-03-16T05:56:49.835" v="2688" actId="1076"/>
          <ac:spMkLst>
            <pc:docMk/>
            <pc:sldMk cId="3444874531" sldId="327"/>
            <ac:spMk id="5" creationId="{2484711D-2C45-45CF-9FFA-9D8D0DB8B1CD}"/>
          </ac:spMkLst>
        </pc:spChg>
      </pc:sldChg>
      <pc:sldChg chg="add del">
        <pc:chgData name="Antonio-Marius Tricolici" userId="4ca5b4ffc4fcfb59" providerId="LiveId" clId="{50F39F99-3EE1-4884-8936-71E9472ECEF2}" dt="2022-03-16T04:51:19.160" v="16" actId="47"/>
        <pc:sldMkLst>
          <pc:docMk/>
          <pc:sldMk cId="1779454701" sldId="328"/>
        </pc:sldMkLst>
      </pc:sldChg>
      <pc:sldChg chg="addSp delSp modSp new mod">
        <pc:chgData name="Antonio-Marius Tricolici" userId="4ca5b4ffc4fcfb59" providerId="LiveId" clId="{50F39F99-3EE1-4884-8936-71E9472ECEF2}" dt="2022-03-16T05:58:48.572" v="2898" actId="1076"/>
        <pc:sldMkLst>
          <pc:docMk/>
          <pc:sldMk cId="3421856048" sldId="328"/>
        </pc:sldMkLst>
        <pc:spChg chg="mod">
          <ac:chgData name="Antonio-Marius Tricolici" userId="4ca5b4ffc4fcfb59" providerId="LiveId" clId="{50F39F99-3EE1-4884-8936-71E9472ECEF2}" dt="2022-03-16T05:57:27.856" v="2715" actId="20577"/>
          <ac:spMkLst>
            <pc:docMk/>
            <pc:sldMk cId="3421856048" sldId="328"/>
            <ac:spMk id="2" creationId="{FF2DD093-DFFD-4D85-B544-6AF2ADC9F2CD}"/>
          </ac:spMkLst>
        </pc:spChg>
        <pc:spChg chg="del">
          <ac:chgData name="Antonio-Marius Tricolici" userId="4ca5b4ffc4fcfb59" providerId="LiveId" clId="{50F39F99-3EE1-4884-8936-71E9472ECEF2}" dt="2022-03-16T05:57:30.300" v="2716" actId="478"/>
          <ac:spMkLst>
            <pc:docMk/>
            <pc:sldMk cId="3421856048" sldId="328"/>
            <ac:spMk id="3" creationId="{2AA0981A-D95D-4B03-A126-9504D986A730}"/>
          </ac:spMkLst>
        </pc:spChg>
        <pc:spChg chg="add mod">
          <ac:chgData name="Antonio-Marius Tricolici" userId="4ca5b4ffc4fcfb59" providerId="LiveId" clId="{50F39F99-3EE1-4884-8936-71E9472ECEF2}" dt="2022-03-16T05:58:01.867" v="2885" actId="20577"/>
          <ac:spMkLst>
            <pc:docMk/>
            <pc:sldMk cId="3421856048" sldId="328"/>
            <ac:spMk id="4" creationId="{3B1ACFFC-CDA0-427C-AC9A-47AE45E72F58}"/>
          </ac:spMkLst>
        </pc:spChg>
        <pc:spChg chg="add del">
          <ac:chgData name="Antonio-Marius Tricolici" userId="4ca5b4ffc4fcfb59" providerId="LiveId" clId="{50F39F99-3EE1-4884-8936-71E9472ECEF2}" dt="2022-03-16T05:58:13.475" v="2887"/>
          <ac:spMkLst>
            <pc:docMk/>
            <pc:sldMk cId="3421856048" sldId="328"/>
            <ac:spMk id="5" creationId="{5351D689-35D1-4939-86C9-6E14E890E0C9}"/>
          </ac:spMkLst>
        </pc:spChg>
        <pc:spChg chg="add mod">
          <ac:chgData name="Antonio-Marius Tricolici" userId="4ca5b4ffc4fcfb59" providerId="LiveId" clId="{50F39F99-3EE1-4884-8936-71E9472ECEF2}" dt="2022-03-16T05:58:48.572" v="2898" actId="1076"/>
          <ac:spMkLst>
            <pc:docMk/>
            <pc:sldMk cId="3421856048" sldId="328"/>
            <ac:spMk id="6" creationId="{C9C77F2C-465B-4923-9277-2A37CC2EBCA5}"/>
          </ac:spMkLst>
        </pc:spChg>
      </pc:sldChg>
      <pc:sldChg chg="add del">
        <pc:chgData name="Antonio-Marius Tricolici" userId="4ca5b4ffc4fcfb59" providerId="LiveId" clId="{50F39F99-3EE1-4884-8936-71E9472ECEF2}" dt="2022-03-16T04:51:19.160" v="16" actId="47"/>
        <pc:sldMkLst>
          <pc:docMk/>
          <pc:sldMk cId="3876347602" sldId="329"/>
        </pc:sldMkLst>
      </pc:sldChg>
      <pc:sldChg chg="add del">
        <pc:chgData name="Antonio-Marius Tricolici" userId="4ca5b4ffc4fcfb59" providerId="LiveId" clId="{50F39F99-3EE1-4884-8936-71E9472ECEF2}" dt="2022-03-16T04:51:19.160" v="16" actId="47"/>
        <pc:sldMkLst>
          <pc:docMk/>
          <pc:sldMk cId="3035528473" sldId="330"/>
        </pc:sldMkLst>
      </pc:sldChg>
      <pc:sldChg chg="add del">
        <pc:chgData name="Antonio-Marius Tricolici" userId="4ca5b4ffc4fcfb59" providerId="LiveId" clId="{50F39F99-3EE1-4884-8936-71E9472ECEF2}" dt="2022-03-16T04:51:19.160" v="16" actId="47"/>
        <pc:sldMkLst>
          <pc:docMk/>
          <pc:sldMk cId="4165018845" sldId="331"/>
        </pc:sldMkLst>
      </pc:sldChg>
      <pc:sldChg chg="add del">
        <pc:chgData name="Antonio-Marius Tricolici" userId="4ca5b4ffc4fcfb59" providerId="LiveId" clId="{50F39F99-3EE1-4884-8936-71E9472ECEF2}" dt="2022-03-16T04:51:19.160" v="16" actId="47"/>
        <pc:sldMkLst>
          <pc:docMk/>
          <pc:sldMk cId="710053073" sldId="332"/>
        </pc:sldMkLst>
      </pc:sldChg>
      <pc:sldChg chg="add del">
        <pc:chgData name="Antonio-Marius Tricolici" userId="4ca5b4ffc4fcfb59" providerId="LiveId" clId="{50F39F99-3EE1-4884-8936-71E9472ECEF2}" dt="2022-03-16T04:51:19.160" v="16" actId="47"/>
        <pc:sldMkLst>
          <pc:docMk/>
          <pc:sldMk cId="3835677558" sldId="333"/>
        </pc:sldMkLst>
      </pc:sldChg>
      <pc:sldChg chg="add del">
        <pc:chgData name="Antonio-Marius Tricolici" userId="4ca5b4ffc4fcfb59" providerId="LiveId" clId="{50F39F99-3EE1-4884-8936-71E9472ECEF2}" dt="2022-03-16T04:51:19.160" v="16" actId="47"/>
        <pc:sldMkLst>
          <pc:docMk/>
          <pc:sldMk cId="3616069344" sldId="334"/>
        </pc:sldMkLst>
      </pc:sldChg>
      <pc:sldChg chg="add del">
        <pc:chgData name="Antonio-Marius Tricolici" userId="4ca5b4ffc4fcfb59" providerId="LiveId" clId="{50F39F99-3EE1-4884-8936-71E9472ECEF2}" dt="2022-03-16T04:51:19.160" v="16" actId="47"/>
        <pc:sldMkLst>
          <pc:docMk/>
          <pc:sldMk cId="1318097603" sldId="335"/>
        </pc:sldMkLst>
      </pc:sldChg>
      <pc:sldChg chg="add del">
        <pc:chgData name="Antonio-Marius Tricolici" userId="4ca5b4ffc4fcfb59" providerId="LiveId" clId="{50F39F99-3EE1-4884-8936-71E9472ECEF2}" dt="2022-03-16T04:51:19.160" v="16" actId="47"/>
        <pc:sldMkLst>
          <pc:docMk/>
          <pc:sldMk cId="600944334" sldId="336"/>
        </pc:sldMkLst>
      </pc:sldChg>
      <pc:sldChg chg="add del">
        <pc:chgData name="Antonio-Marius Tricolici" userId="4ca5b4ffc4fcfb59" providerId="LiveId" clId="{50F39F99-3EE1-4884-8936-71E9472ECEF2}" dt="2022-03-16T04:51:19.160" v="16" actId="47"/>
        <pc:sldMkLst>
          <pc:docMk/>
          <pc:sldMk cId="1792924729" sldId="337"/>
        </pc:sldMkLst>
      </pc:sldChg>
      <pc:sldChg chg="add del">
        <pc:chgData name="Antonio-Marius Tricolici" userId="4ca5b4ffc4fcfb59" providerId="LiveId" clId="{50F39F99-3EE1-4884-8936-71E9472ECEF2}" dt="2022-03-16T04:51:19.160" v="16" actId="47"/>
        <pc:sldMkLst>
          <pc:docMk/>
          <pc:sldMk cId="4165274556" sldId="338"/>
        </pc:sldMkLst>
      </pc:sldChg>
      <pc:sldChg chg="add del">
        <pc:chgData name="Antonio-Marius Tricolici" userId="4ca5b4ffc4fcfb59" providerId="LiveId" clId="{50F39F99-3EE1-4884-8936-71E9472ECEF2}" dt="2022-03-16T04:51:19.160" v="16" actId="47"/>
        <pc:sldMkLst>
          <pc:docMk/>
          <pc:sldMk cId="757588811" sldId="339"/>
        </pc:sldMkLst>
      </pc:sldChg>
      <pc:sldChg chg="add del">
        <pc:chgData name="Antonio-Marius Tricolici" userId="4ca5b4ffc4fcfb59" providerId="LiveId" clId="{50F39F99-3EE1-4884-8936-71E9472ECEF2}" dt="2022-03-16T04:51:19.160" v="16" actId="47"/>
        <pc:sldMkLst>
          <pc:docMk/>
          <pc:sldMk cId="1630013827" sldId="340"/>
        </pc:sldMkLst>
      </pc:sldChg>
      <pc:sldChg chg="add del">
        <pc:chgData name="Antonio-Marius Tricolici" userId="4ca5b4ffc4fcfb59" providerId="LiveId" clId="{50F39F99-3EE1-4884-8936-71E9472ECEF2}" dt="2022-03-16T04:51:19.160" v="16" actId="47"/>
        <pc:sldMkLst>
          <pc:docMk/>
          <pc:sldMk cId="2571377476" sldId="341"/>
        </pc:sldMkLst>
      </pc:sldChg>
      <pc:sldChg chg="add del">
        <pc:chgData name="Antonio-Marius Tricolici" userId="4ca5b4ffc4fcfb59" providerId="LiveId" clId="{50F39F99-3EE1-4884-8936-71E9472ECEF2}" dt="2022-03-16T04:51:19.160" v="16" actId="47"/>
        <pc:sldMkLst>
          <pc:docMk/>
          <pc:sldMk cId="2119639830" sldId="342"/>
        </pc:sldMkLst>
      </pc:sldChg>
      <pc:sldChg chg="add del">
        <pc:chgData name="Antonio-Marius Tricolici" userId="4ca5b4ffc4fcfb59" providerId="LiveId" clId="{50F39F99-3EE1-4884-8936-71E9472ECEF2}" dt="2022-03-16T04:51:19.160" v="16" actId="47"/>
        <pc:sldMkLst>
          <pc:docMk/>
          <pc:sldMk cId="534760700" sldId="343"/>
        </pc:sldMkLst>
      </pc:sldChg>
      <pc:sldChg chg="add del">
        <pc:chgData name="Antonio-Marius Tricolici" userId="4ca5b4ffc4fcfb59" providerId="LiveId" clId="{50F39F99-3EE1-4884-8936-71E9472ECEF2}" dt="2022-03-16T04:51:19.160" v="16" actId="47"/>
        <pc:sldMkLst>
          <pc:docMk/>
          <pc:sldMk cId="1498638439" sldId="344"/>
        </pc:sldMkLst>
      </pc:sldChg>
      <pc:sldMasterChg chg="addSldLayout delSldLayout">
        <pc:chgData name="Antonio-Marius Tricolici" userId="4ca5b4ffc4fcfb59" providerId="LiveId" clId="{50F39F99-3EE1-4884-8936-71E9472ECEF2}" dt="2022-03-16T04:51:15.926" v="15" actId="47"/>
        <pc:sldMasterMkLst>
          <pc:docMk/>
          <pc:sldMasterMk cId="0" sldId="2147483659"/>
        </pc:sldMasterMkLst>
        <pc:sldLayoutChg chg="add del">
          <pc:chgData name="Antonio-Marius Tricolici" userId="4ca5b4ffc4fcfb59" providerId="LiveId" clId="{50F39F99-3EE1-4884-8936-71E9472ECEF2}" dt="2022-03-16T04:51:15.926" v="15" actId="47"/>
          <pc:sldLayoutMkLst>
            <pc:docMk/>
            <pc:sldMasterMk cId="0" sldId="2147483659"/>
            <pc:sldLayoutMk cId="3856933869" sldId="2147483660"/>
          </pc:sldLayoutMkLst>
        </pc:sldLayoutChg>
      </pc:sldMasterChg>
    </pc:docChg>
  </pc:docChgLst>
  <pc:docChgLst>
    <pc:chgData name="Antonio-Marius Tricolici" userId="4ca5b4ffc4fcfb59" providerId="LiveId" clId="{D81C0839-EA44-49A1-9BE7-D13F30D28CD7}"/>
    <pc:docChg chg="undo redo custSel addSld delSld modSld sldOrd modSection">
      <pc:chgData name="Antonio-Marius Tricolici" userId="4ca5b4ffc4fcfb59" providerId="LiveId" clId="{D81C0839-EA44-49A1-9BE7-D13F30D28CD7}" dt="2022-02-06T18:41:18.893" v="12199" actId="20577"/>
      <pc:docMkLst>
        <pc:docMk/>
      </pc:docMkLst>
      <pc:sldChg chg="modSp mod">
        <pc:chgData name="Antonio-Marius Tricolici" userId="4ca5b4ffc4fcfb59" providerId="LiveId" clId="{D81C0839-EA44-49A1-9BE7-D13F30D28CD7}" dt="2022-02-06T10:58:15.041" v="470" actId="2711"/>
        <pc:sldMkLst>
          <pc:docMk/>
          <pc:sldMk cId="0" sldId="256"/>
        </pc:sldMkLst>
        <pc:spChg chg="mod">
          <ac:chgData name="Antonio-Marius Tricolici" userId="4ca5b4ffc4fcfb59" providerId="LiveId" clId="{D81C0839-EA44-49A1-9BE7-D13F30D28CD7}" dt="2022-02-06T10:58:15.041" v="470" actId="2711"/>
          <ac:spMkLst>
            <pc:docMk/>
            <pc:sldMk cId="0" sldId="256"/>
            <ac:spMk id="67" creationId="{00000000-0000-0000-0000-000000000000}"/>
          </ac:spMkLst>
        </pc:spChg>
        <pc:spChg chg="mod">
          <ac:chgData name="Antonio-Marius Tricolici" userId="4ca5b4ffc4fcfb59" providerId="LiveId" clId="{D81C0839-EA44-49A1-9BE7-D13F30D28CD7}" dt="2022-02-06T10:51:51.870" v="402" actId="20577"/>
          <ac:spMkLst>
            <pc:docMk/>
            <pc:sldMk cId="0" sldId="256"/>
            <ac:spMk id="68" creationId="{00000000-0000-0000-0000-000000000000}"/>
          </ac:spMkLst>
        </pc:spChg>
      </pc:sldChg>
      <pc:sldChg chg="del">
        <pc:chgData name="Antonio-Marius Tricolici" userId="4ca5b4ffc4fcfb59" providerId="LiveId" clId="{D81C0839-EA44-49A1-9BE7-D13F30D28CD7}" dt="2022-02-06T10:41:52.461" v="1" actId="47"/>
        <pc:sldMkLst>
          <pc:docMk/>
          <pc:sldMk cId="2712006679" sldId="280"/>
        </pc:sldMkLst>
      </pc:sldChg>
      <pc:sldChg chg="del">
        <pc:chgData name="Antonio-Marius Tricolici" userId="4ca5b4ffc4fcfb59" providerId="LiveId" clId="{D81C0839-EA44-49A1-9BE7-D13F30D28CD7}" dt="2022-02-06T10:41:52.461" v="1" actId="47"/>
        <pc:sldMkLst>
          <pc:docMk/>
          <pc:sldMk cId="3925220927" sldId="281"/>
        </pc:sldMkLst>
      </pc:sldChg>
      <pc:sldChg chg="addSp delSp modSp add del mod modAnim">
        <pc:chgData name="Antonio-Marius Tricolici" userId="4ca5b4ffc4fcfb59" providerId="LiveId" clId="{D81C0839-EA44-49A1-9BE7-D13F30D28CD7}" dt="2022-02-06T12:48:39.622" v="4503" actId="22"/>
        <pc:sldMkLst>
          <pc:docMk/>
          <pc:sldMk cId="3565427431" sldId="282"/>
        </pc:sldMkLst>
        <pc:spChg chg="mod">
          <ac:chgData name="Antonio-Marius Tricolici" userId="4ca5b4ffc4fcfb59" providerId="LiveId" clId="{D81C0839-EA44-49A1-9BE7-D13F30D28CD7}" dt="2022-02-06T10:58:13.842" v="468" actId="2711"/>
          <ac:spMkLst>
            <pc:docMk/>
            <pc:sldMk cId="3565427431" sldId="282"/>
            <ac:spMk id="2" creationId="{F8954939-D47E-4164-B497-4BC9863734AE}"/>
          </ac:spMkLst>
        </pc:spChg>
        <pc:spChg chg="mod">
          <ac:chgData name="Antonio-Marius Tricolici" userId="4ca5b4ffc4fcfb59" providerId="LiveId" clId="{D81C0839-EA44-49A1-9BE7-D13F30D28CD7}" dt="2022-02-06T10:59:29.704" v="621" actId="20577"/>
          <ac:spMkLst>
            <pc:docMk/>
            <pc:sldMk cId="3565427431" sldId="282"/>
            <ac:spMk id="3" creationId="{C36B375D-819E-40EA-93FD-95B37CF2A798}"/>
          </ac:spMkLst>
        </pc:spChg>
        <pc:spChg chg="add del mod">
          <ac:chgData name="Antonio-Marius Tricolici" userId="4ca5b4ffc4fcfb59" providerId="LiveId" clId="{D81C0839-EA44-49A1-9BE7-D13F30D28CD7}" dt="2022-02-06T10:58:46.224" v="488" actId="478"/>
          <ac:spMkLst>
            <pc:docMk/>
            <pc:sldMk cId="3565427431" sldId="282"/>
            <ac:spMk id="4" creationId="{BCCBDD09-7036-4853-A6E7-348706286D80}"/>
          </ac:spMkLst>
        </pc:spChg>
        <pc:spChg chg="add mod">
          <ac:chgData name="Antonio-Marius Tricolici" userId="4ca5b4ffc4fcfb59" providerId="LiveId" clId="{D81C0839-EA44-49A1-9BE7-D13F30D28CD7}" dt="2022-02-06T11:49:30.099" v="3302" actId="1076"/>
          <ac:spMkLst>
            <pc:docMk/>
            <pc:sldMk cId="3565427431" sldId="282"/>
            <ac:spMk id="5" creationId="{E83EA934-1647-4F83-8DD6-976F770AA657}"/>
          </ac:spMkLst>
        </pc:spChg>
        <pc:spChg chg="add mod">
          <ac:chgData name="Antonio-Marius Tricolici" userId="4ca5b4ffc4fcfb59" providerId="LiveId" clId="{D81C0839-EA44-49A1-9BE7-D13F30D28CD7}" dt="2022-02-06T11:49:32.748" v="3303" actId="1076"/>
          <ac:spMkLst>
            <pc:docMk/>
            <pc:sldMk cId="3565427431" sldId="282"/>
            <ac:spMk id="6" creationId="{FACEE75B-1F20-42C3-9F3C-0458092FEF6E}"/>
          </ac:spMkLst>
        </pc:spChg>
        <pc:spChg chg="add mod">
          <ac:chgData name="Antonio-Marius Tricolici" userId="4ca5b4ffc4fcfb59" providerId="LiveId" clId="{D81C0839-EA44-49A1-9BE7-D13F30D28CD7}" dt="2022-02-06T11:49:38.454" v="3304" actId="339"/>
          <ac:spMkLst>
            <pc:docMk/>
            <pc:sldMk cId="3565427431" sldId="282"/>
            <ac:spMk id="7" creationId="{6FFCA4AE-86E4-434C-A6A0-0B7F086DAAEB}"/>
          </ac:spMkLst>
        </pc:spChg>
        <pc:spChg chg="add del">
          <ac:chgData name="Antonio-Marius Tricolici" userId="4ca5b4ffc4fcfb59" providerId="LiveId" clId="{D81C0839-EA44-49A1-9BE7-D13F30D28CD7}" dt="2022-02-06T12:48:39.622" v="4503" actId="22"/>
          <ac:spMkLst>
            <pc:docMk/>
            <pc:sldMk cId="3565427431" sldId="282"/>
            <ac:spMk id="8" creationId="{EF67A75A-6966-4986-8DE8-44FC414BDE93}"/>
          </ac:spMkLst>
        </pc:spChg>
      </pc:sldChg>
      <pc:sldChg chg="del">
        <pc:chgData name="Antonio-Marius Tricolici" userId="4ca5b4ffc4fcfb59" providerId="LiveId" clId="{D81C0839-EA44-49A1-9BE7-D13F30D28CD7}" dt="2022-02-06T10:41:46.115" v="0" actId="47"/>
        <pc:sldMkLst>
          <pc:docMk/>
          <pc:sldMk cId="1099309434" sldId="283"/>
        </pc:sldMkLst>
      </pc:sldChg>
      <pc:sldChg chg="del">
        <pc:chgData name="Antonio-Marius Tricolici" userId="4ca5b4ffc4fcfb59" providerId="LiveId" clId="{D81C0839-EA44-49A1-9BE7-D13F30D28CD7}" dt="2022-02-06T10:41:52.461" v="1" actId="47"/>
        <pc:sldMkLst>
          <pc:docMk/>
          <pc:sldMk cId="1144164342" sldId="284"/>
        </pc:sldMkLst>
      </pc:sldChg>
      <pc:sldChg chg="del">
        <pc:chgData name="Antonio-Marius Tricolici" userId="4ca5b4ffc4fcfb59" providerId="LiveId" clId="{D81C0839-EA44-49A1-9BE7-D13F30D28CD7}" dt="2022-02-06T10:41:52.461" v="1" actId="47"/>
        <pc:sldMkLst>
          <pc:docMk/>
          <pc:sldMk cId="2946385776" sldId="285"/>
        </pc:sldMkLst>
      </pc:sldChg>
      <pc:sldChg chg="del">
        <pc:chgData name="Antonio-Marius Tricolici" userId="4ca5b4ffc4fcfb59" providerId="LiveId" clId="{D81C0839-EA44-49A1-9BE7-D13F30D28CD7}" dt="2022-02-06T10:41:46.115" v="0" actId="47"/>
        <pc:sldMkLst>
          <pc:docMk/>
          <pc:sldMk cId="1121848789" sldId="286"/>
        </pc:sldMkLst>
      </pc:sldChg>
      <pc:sldChg chg="del">
        <pc:chgData name="Antonio-Marius Tricolici" userId="4ca5b4ffc4fcfb59" providerId="LiveId" clId="{D81C0839-EA44-49A1-9BE7-D13F30D28CD7}" dt="2022-02-06T10:41:46.115" v="0" actId="47"/>
        <pc:sldMkLst>
          <pc:docMk/>
          <pc:sldMk cId="3602212586" sldId="287"/>
        </pc:sldMkLst>
      </pc:sldChg>
      <pc:sldChg chg="del">
        <pc:chgData name="Antonio-Marius Tricolici" userId="4ca5b4ffc4fcfb59" providerId="LiveId" clId="{D81C0839-EA44-49A1-9BE7-D13F30D28CD7}" dt="2022-02-06T10:41:46.115" v="0" actId="47"/>
        <pc:sldMkLst>
          <pc:docMk/>
          <pc:sldMk cId="1358298685" sldId="288"/>
        </pc:sldMkLst>
      </pc:sldChg>
      <pc:sldChg chg="modSp mod">
        <pc:chgData name="Antonio-Marius Tricolici" userId="4ca5b4ffc4fcfb59" providerId="LiveId" clId="{D81C0839-EA44-49A1-9BE7-D13F30D28CD7}" dt="2022-02-06T17:20:47.476" v="10066" actId="20577"/>
        <pc:sldMkLst>
          <pc:docMk/>
          <pc:sldMk cId="1307481501" sldId="289"/>
        </pc:sldMkLst>
        <pc:spChg chg="mod">
          <ac:chgData name="Antonio-Marius Tricolici" userId="4ca5b4ffc4fcfb59" providerId="LiveId" clId="{D81C0839-EA44-49A1-9BE7-D13F30D28CD7}" dt="2022-02-06T13:32:14.805" v="6962" actId="790"/>
          <ac:spMkLst>
            <pc:docMk/>
            <pc:sldMk cId="1307481501" sldId="289"/>
            <ac:spMk id="3" creationId="{DB5C65D6-5150-4200-8A1A-62C29F4F765F}"/>
          </ac:spMkLst>
        </pc:spChg>
        <pc:spChg chg="mod">
          <ac:chgData name="Antonio-Marius Tricolici" userId="4ca5b4ffc4fcfb59" providerId="LiveId" clId="{D81C0839-EA44-49A1-9BE7-D13F30D28CD7}" dt="2022-02-06T13:32:14.805" v="6962" actId="790"/>
          <ac:spMkLst>
            <pc:docMk/>
            <pc:sldMk cId="1307481501" sldId="289"/>
            <ac:spMk id="4" creationId="{A95DB000-1F13-43B1-A6A7-DC52184592D3}"/>
          </ac:spMkLst>
        </pc:spChg>
        <pc:spChg chg="mod">
          <ac:chgData name="Antonio-Marius Tricolici" userId="4ca5b4ffc4fcfb59" providerId="LiveId" clId="{D81C0839-EA44-49A1-9BE7-D13F30D28CD7}" dt="2022-02-06T17:20:47.476" v="10066" actId="20577"/>
          <ac:spMkLst>
            <pc:docMk/>
            <pc:sldMk cId="1307481501" sldId="289"/>
            <ac:spMk id="5" creationId="{42C08766-A9DA-4EED-9F54-812EA62FCA30}"/>
          </ac:spMkLst>
        </pc:spChg>
      </pc:sldChg>
      <pc:sldChg chg="del">
        <pc:chgData name="Antonio-Marius Tricolici" userId="4ca5b4ffc4fcfb59" providerId="LiveId" clId="{D81C0839-EA44-49A1-9BE7-D13F30D28CD7}" dt="2022-02-06T10:41:52.461" v="1" actId="47"/>
        <pc:sldMkLst>
          <pc:docMk/>
          <pc:sldMk cId="3143559266" sldId="290"/>
        </pc:sldMkLst>
      </pc:sldChg>
      <pc:sldChg chg="del">
        <pc:chgData name="Antonio-Marius Tricolici" userId="4ca5b4ffc4fcfb59" providerId="LiveId" clId="{D81C0839-EA44-49A1-9BE7-D13F30D28CD7}" dt="2022-02-06T10:41:46.115" v="0" actId="47"/>
        <pc:sldMkLst>
          <pc:docMk/>
          <pc:sldMk cId="4091551081" sldId="291"/>
        </pc:sldMkLst>
      </pc:sldChg>
      <pc:sldChg chg="del">
        <pc:chgData name="Antonio-Marius Tricolici" userId="4ca5b4ffc4fcfb59" providerId="LiveId" clId="{D81C0839-EA44-49A1-9BE7-D13F30D28CD7}" dt="2022-02-06T10:41:46.115" v="0" actId="47"/>
        <pc:sldMkLst>
          <pc:docMk/>
          <pc:sldMk cId="4011680360" sldId="292"/>
        </pc:sldMkLst>
      </pc:sldChg>
      <pc:sldChg chg="del">
        <pc:chgData name="Antonio-Marius Tricolici" userId="4ca5b4ffc4fcfb59" providerId="LiveId" clId="{D81C0839-EA44-49A1-9BE7-D13F30D28CD7}" dt="2022-02-06T10:41:46.115" v="0" actId="47"/>
        <pc:sldMkLst>
          <pc:docMk/>
          <pc:sldMk cId="624862317" sldId="293"/>
        </pc:sldMkLst>
      </pc:sldChg>
      <pc:sldChg chg="del">
        <pc:chgData name="Antonio-Marius Tricolici" userId="4ca5b4ffc4fcfb59" providerId="LiveId" clId="{D81C0839-EA44-49A1-9BE7-D13F30D28CD7}" dt="2022-02-06T10:41:46.115" v="0" actId="47"/>
        <pc:sldMkLst>
          <pc:docMk/>
          <pc:sldMk cId="2852776830" sldId="294"/>
        </pc:sldMkLst>
      </pc:sldChg>
      <pc:sldChg chg="del">
        <pc:chgData name="Antonio-Marius Tricolici" userId="4ca5b4ffc4fcfb59" providerId="LiveId" clId="{D81C0839-EA44-49A1-9BE7-D13F30D28CD7}" dt="2022-02-06T10:41:46.115" v="0" actId="47"/>
        <pc:sldMkLst>
          <pc:docMk/>
          <pc:sldMk cId="2231459128" sldId="295"/>
        </pc:sldMkLst>
      </pc:sldChg>
      <pc:sldChg chg="del">
        <pc:chgData name="Antonio-Marius Tricolici" userId="4ca5b4ffc4fcfb59" providerId="LiveId" clId="{D81C0839-EA44-49A1-9BE7-D13F30D28CD7}" dt="2022-02-06T10:41:46.115" v="0" actId="47"/>
        <pc:sldMkLst>
          <pc:docMk/>
          <pc:sldMk cId="1092461397" sldId="296"/>
        </pc:sldMkLst>
      </pc:sldChg>
      <pc:sldChg chg="del">
        <pc:chgData name="Antonio-Marius Tricolici" userId="4ca5b4ffc4fcfb59" providerId="LiveId" clId="{D81C0839-EA44-49A1-9BE7-D13F30D28CD7}" dt="2022-02-06T10:41:46.115" v="0" actId="47"/>
        <pc:sldMkLst>
          <pc:docMk/>
          <pc:sldMk cId="3225857392" sldId="297"/>
        </pc:sldMkLst>
      </pc:sldChg>
      <pc:sldChg chg="del">
        <pc:chgData name="Antonio-Marius Tricolici" userId="4ca5b4ffc4fcfb59" providerId="LiveId" clId="{D81C0839-EA44-49A1-9BE7-D13F30D28CD7}" dt="2022-02-06T10:41:46.115" v="0" actId="47"/>
        <pc:sldMkLst>
          <pc:docMk/>
          <pc:sldMk cId="1121376984" sldId="298"/>
        </pc:sldMkLst>
      </pc:sldChg>
      <pc:sldChg chg="del">
        <pc:chgData name="Antonio-Marius Tricolici" userId="4ca5b4ffc4fcfb59" providerId="LiveId" clId="{D81C0839-EA44-49A1-9BE7-D13F30D28CD7}" dt="2022-02-06T10:41:46.115" v="0" actId="47"/>
        <pc:sldMkLst>
          <pc:docMk/>
          <pc:sldMk cId="160628957" sldId="299"/>
        </pc:sldMkLst>
      </pc:sldChg>
      <pc:sldChg chg="del">
        <pc:chgData name="Antonio-Marius Tricolici" userId="4ca5b4ffc4fcfb59" providerId="LiveId" clId="{D81C0839-EA44-49A1-9BE7-D13F30D28CD7}" dt="2022-02-06T10:41:46.115" v="0" actId="47"/>
        <pc:sldMkLst>
          <pc:docMk/>
          <pc:sldMk cId="395441443" sldId="300"/>
        </pc:sldMkLst>
      </pc:sldChg>
      <pc:sldChg chg="modSp new del mod">
        <pc:chgData name="Antonio-Marius Tricolici" userId="4ca5b4ffc4fcfb59" providerId="LiveId" clId="{D81C0839-EA44-49A1-9BE7-D13F30D28CD7}" dt="2022-02-06T10:51:59.369" v="403" actId="2696"/>
        <pc:sldMkLst>
          <pc:docMk/>
          <pc:sldMk cId="957832991" sldId="303"/>
        </pc:sldMkLst>
        <pc:spChg chg="mod">
          <ac:chgData name="Antonio-Marius Tricolici" userId="4ca5b4ffc4fcfb59" providerId="LiveId" clId="{D81C0839-EA44-49A1-9BE7-D13F30D28CD7}" dt="2022-02-06T10:45:32.643" v="234" actId="20577"/>
          <ac:spMkLst>
            <pc:docMk/>
            <pc:sldMk cId="957832991" sldId="303"/>
            <ac:spMk id="4" creationId="{69594836-7086-45A4-81B6-4ED7C8FE737C}"/>
          </ac:spMkLst>
        </pc:spChg>
      </pc:sldChg>
      <pc:sldChg chg="new del">
        <pc:chgData name="Antonio-Marius Tricolici" userId="4ca5b4ffc4fcfb59" providerId="LiveId" clId="{D81C0839-EA44-49A1-9BE7-D13F30D28CD7}" dt="2022-02-06T10:52:34.530" v="406" actId="2696"/>
        <pc:sldMkLst>
          <pc:docMk/>
          <pc:sldMk cId="1669163700" sldId="303"/>
        </pc:sldMkLst>
      </pc:sldChg>
      <pc:sldChg chg="addSp delSp modSp new mod modAnim">
        <pc:chgData name="Antonio-Marius Tricolici" userId="4ca5b4ffc4fcfb59" providerId="LiveId" clId="{D81C0839-EA44-49A1-9BE7-D13F30D28CD7}" dt="2022-02-06T11:20:34.438" v="1684" actId="20577"/>
        <pc:sldMkLst>
          <pc:docMk/>
          <pc:sldMk cId="2496624720" sldId="303"/>
        </pc:sldMkLst>
        <pc:spChg chg="mod">
          <ac:chgData name="Antonio-Marius Tricolici" userId="4ca5b4ffc4fcfb59" providerId="LiveId" clId="{D81C0839-EA44-49A1-9BE7-D13F30D28CD7}" dt="2022-02-06T11:05:16.768" v="920" actId="20577"/>
          <ac:spMkLst>
            <pc:docMk/>
            <pc:sldMk cId="2496624720" sldId="303"/>
            <ac:spMk id="2" creationId="{F77C81E9-98B7-4065-962F-9CDC55E78BF4}"/>
          </ac:spMkLst>
        </pc:spChg>
        <pc:spChg chg="add mod">
          <ac:chgData name="Antonio-Marius Tricolici" userId="4ca5b4ffc4fcfb59" providerId="LiveId" clId="{D81C0839-EA44-49A1-9BE7-D13F30D28CD7}" dt="2022-02-06T11:05:53.246" v="1013" actId="20577"/>
          <ac:spMkLst>
            <pc:docMk/>
            <pc:sldMk cId="2496624720" sldId="303"/>
            <ac:spMk id="3" creationId="{236106F4-0C53-4660-B03D-31343B32BB44}"/>
          </ac:spMkLst>
        </pc:spChg>
        <pc:spChg chg="add mod">
          <ac:chgData name="Antonio-Marius Tricolici" userId="4ca5b4ffc4fcfb59" providerId="LiveId" clId="{D81C0839-EA44-49A1-9BE7-D13F30D28CD7}" dt="2022-02-06T11:10:08.609" v="1341" actId="2711"/>
          <ac:spMkLst>
            <pc:docMk/>
            <pc:sldMk cId="2496624720" sldId="303"/>
            <ac:spMk id="4" creationId="{A8B35D52-0805-4C3F-AD59-4B7E2207CB26}"/>
          </ac:spMkLst>
        </pc:spChg>
        <pc:spChg chg="add del mod">
          <ac:chgData name="Antonio-Marius Tricolici" userId="4ca5b4ffc4fcfb59" providerId="LiveId" clId="{D81C0839-EA44-49A1-9BE7-D13F30D28CD7}" dt="2022-02-06T11:07:48.155" v="1123" actId="478"/>
          <ac:spMkLst>
            <pc:docMk/>
            <pc:sldMk cId="2496624720" sldId="303"/>
            <ac:spMk id="5" creationId="{ED75AABC-80C1-47DA-8A56-6D8D425420CD}"/>
          </ac:spMkLst>
        </pc:spChg>
        <pc:spChg chg="add mod">
          <ac:chgData name="Antonio-Marius Tricolici" userId="4ca5b4ffc4fcfb59" providerId="LiveId" clId="{D81C0839-EA44-49A1-9BE7-D13F30D28CD7}" dt="2022-02-06T11:20:34.438" v="1684" actId="20577"/>
          <ac:spMkLst>
            <pc:docMk/>
            <pc:sldMk cId="2496624720" sldId="303"/>
            <ac:spMk id="6" creationId="{D4E2C166-E393-4C42-9CF3-C0FC558CCD07}"/>
          </ac:spMkLst>
        </pc:spChg>
        <pc:spChg chg="add del mod">
          <ac:chgData name="Antonio-Marius Tricolici" userId="4ca5b4ffc4fcfb59" providerId="LiveId" clId="{D81C0839-EA44-49A1-9BE7-D13F30D28CD7}" dt="2022-02-06T11:12:43.305" v="1390" actId="478"/>
          <ac:spMkLst>
            <pc:docMk/>
            <pc:sldMk cId="2496624720" sldId="303"/>
            <ac:spMk id="7" creationId="{F8DA3914-4A64-42E6-A811-6B3A3B823270}"/>
          </ac:spMkLst>
        </pc:spChg>
      </pc:sldChg>
      <pc:sldChg chg="addSp delSp modSp new mod">
        <pc:chgData name="Antonio-Marius Tricolici" userId="4ca5b4ffc4fcfb59" providerId="LiveId" clId="{D81C0839-EA44-49A1-9BE7-D13F30D28CD7}" dt="2022-02-06T17:22:01.420" v="10071" actId="20577"/>
        <pc:sldMkLst>
          <pc:docMk/>
          <pc:sldMk cId="3997255581" sldId="304"/>
        </pc:sldMkLst>
        <pc:spChg chg="mod">
          <ac:chgData name="Antonio-Marius Tricolici" userId="4ca5b4ffc4fcfb59" providerId="LiveId" clId="{D81C0839-EA44-49A1-9BE7-D13F30D28CD7}" dt="2022-02-06T11:12:30.066" v="1385" actId="20577"/>
          <ac:spMkLst>
            <pc:docMk/>
            <pc:sldMk cId="3997255581" sldId="304"/>
            <ac:spMk id="2" creationId="{6680ED93-2FDB-4581-86BE-D7B1EFED6DB4}"/>
          </ac:spMkLst>
        </pc:spChg>
        <pc:spChg chg="add del mod">
          <ac:chgData name="Antonio-Marius Tricolici" userId="4ca5b4ffc4fcfb59" providerId="LiveId" clId="{D81C0839-EA44-49A1-9BE7-D13F30D28CD7}" dt="2022-02-06T11:13:05.680" v="1395"/>
          <ac:spMkLst>
            <pc:docMk/>
            <pc:sldMk cId="3997255581" sldId="304"/>
            <ac:spMk id="4" creationId="{F0C09AF9-6512-4E31-87DA-7238CD066531}"/>
          </ac:spMkLst>
        </pc:spChg>
        <pc:spChg chg="add mod">
          <ac:chgData name="Antonio-Marius Tricolici" userId="4ca5b4ffc4fcfb59" providerId="LiveId" clId="{D81C0839-EA44-49A1-9BE7-D13F30D28CD7}" dt="2022-02-06T17:22:01.420" v="10071" actId="20577"/>
          <ac:spMkLst>
            <pc:docMk/>
            <pc:sldMk cId="3997255581" sldId="304"/>
            <ac:spMk id="5" creationId="{32A0E4E6-8CF6-41A4-8515-23821CC00F87}"/>
          </ac:spMkLst>
        </pc:spChg>
        <pc:graphicFrameChg chg="add mod modGraphic">
          <ac:chgData name="Antonio-Marius Tricolici" userId="4ca5b4ffc4fcfb59" providerId="LiveId" clId="{D81C0839-EA44-49A1-9BE7-D13F30D28CD7}" dt="2022-02-06T11:22:12.508" v="1823" actId="1076"/>
          <ac:graphicFrameMkLst>
            <pc:docMk/>
            <pc:sldMk cId="3997255581" sldId="304"/>
            <ac:graphicFrameMk id="6" creationId="{7CBD3594-9CAC-464F-A1B6-65C867A33891}"/>
          </ac:graphicFrameMkLst>
        </pc:graphicFrameChg>
        <pc:picChg chg="add del">
          <ac:chgData name="Antonio-Marius Tricolici" userId="4ca5b4ffc4fcfb59" providerId="LiveId" clId="{D81C0839-EA44-49A1-9BE7-D13F30D28CD7}" dt="2022-02-06T11:12:46.955" v="1392"/>
          <ac:picMkLst>
            <pc:docMk/>
            <pc:sldMk cId="3997255581" sldId="304"/>
            <ac:picMk id="3" creationId="{36B564FB-C35C-47E6-989E-96966152BBEF}"/>
          </ac:picMkLst>
        </pc:picChg>
      </pc:sldChg>
      <pc:sldChg chg="modSp add del mod">
        <pc:chgData name="Antonio-Marius Tricolici" userId="4ca5b4ffc4fcfb59" providerId="LiveId" clId="{D81C0839-EA44-49A1-9BE7-D13F30D28CD7}" dt="2022-02-06T10:52:49.114" v="412" actId="2696"/>
        <pc:sldMkLst>
          <pc:docMk/>
          <pc:sldMk cId="4291840115" sldId="304"/>
        </pc:sldMkLst>
        <pc:spChg chg="mod">
          <ac:chgData name="Antonio-Marius Tricolici" userId="4ca5b4ffc4fcfb59" providerId="LiveId" clId="{D81C0839-EA44-49A1-9BE7-D13F30D28CD7}" dt="2022-02-06T10:52:40.718" v="411" actId="20577"/>
          <ac:spMkLst>
            <pc:docMk/>
            <pc:sldMk cId="4291840115" sldId="304"/>
            <ac:spMk id="3" creationId="{DB5C65D6-5150-4200-8A1A-62C29F4F765F}"/>
          </ac:spMkLst>
        </pc:spChg>
      </pc:sldChg>
      <pc:sldChg chg="modSp add mod ord modAnim">
        <pc:chgData name="Antonio-Marius Tricolici" userId="4ca5b4ffc4fcfb59" providerId="LiveId" clId="{D81C0839-EA44-49A1-9BE7-D13F30D28CD7}" dt="2022-02-06T13:32:54.003" v="6971" actId="20577"/>
        <pc:sldMkLst>
          <pc:docMk/>
          <pc:sldMk cId="2397199203" sldId="305"/>
        </pc:sldMkLst>
        <pc:spChg chg="mod">
          <ac:chgData name="Antonio-Marius Tricolici" userId="4ca5b4ffc4fcfb59" providerId="LiveId" clId="{D81C0839-EA44-49A1-9BE7-D13F30D28CD7}" dt="2022-02-06T13:32:54.003" v="6971" actId="20577"/>
          <ac:spMkLst>
            <pc:docMk/>
            <pc:sldMk cId="2397199203" sldId="305"/>
            <ac:spMk id="3" creationId="{236106F4-0C53-4660-B03D-31343B32BB44}"/>
          </ac:spMkLst>
        </pc:spChg>
        <pc:spChg chg="mod">
          <ac:chgData name="Antonio-Marius Tricolici" userId="4ca5b4ffc4fcfb59" providerId="LiveId" clId="{D81C0839-EA44-49A1-9BE7-D13F30D28CD7}" dt="2022-02-06T13:32:44.888" v="6968" actId="790"/>
          <ac:spMkLst>
            <pc:docMk/>
            <pc:sldMk cId="2397199203" sldId="305"/>
            <ac:spMk id="4" creationId="{A8B35D52-0805-4C3F-AD59-4B7E2207CB26}"/>
          </ac:spMkLst>
        </pc:spChg>
        <pc:spChg chg="mod">
          <ac:chgData name="Antonio-Marius Tricolici" userId="4ca5b4ffc4fcfb59" providerId="LiveId" clId="{D81C0839-EA44-49A1-9BE7-D13F30D28CD7}" dt="2022-02-06T13:32:51.260" v="6969" actId="790"/>
          <ac:spMkLst>
            <pc:docMk/>
            <pc:sldMk cId="2397199203" sldId="305"/>
            <ac:spMk id="6" creationId="{D4E2C166-E393-4C42-9CF3-C0FC558CCD07}"/>
          </ac:spMkLst>
        </pc:spChg>
        <pc:spChg chg="mod">
          <ac:chgData name="Antonio-Marius Tricolici" userId="4ca5b4ffc4fcfb59" providerId="LiveId" clId="{D81C0839-EA44-49A1-9BE7-D13F30D28CD7}" dt="2022-02-06T11:48:52.281" v="3294" actId="339"/>
          <ac:spMkLst>
            <pc:docMk/>
            <pc:sldMk cId="2397199203" sldId="305"/>
            <ac:spMk id="7" creationId="{F8DA3914-4A64-42E6-A811-6B3A3B823270}"/>
          </ac:spMkLst>
        </pc:spChg>
      </pc:sldChg>
      <pc:sldChg chg="addSp modSp new mod">
        <pc:chgData name="Antonio-Marius Tricolici" userId="4ca5b4ffc4fcfb59" providerId="LiveId" clId="{D81C0839-EA44-49A1-9BE7-D13F30D28CD7}" dt="2022-02-06T11:24:36.280" v="2148" actId="1076"/>
        <pc:sldMkLst>
          <pc:docMk/>
          <pc:sldMk cId="3016857261" sldId="306"/>
        </pc:sldMkLst>
        <pc:spChg chg="mod">
          <ac:chgData name="Antonio-Marius Tricolici" userId="4ca5b4ffc4fcfb59" providerId="LiveId" clId="{D81C0839-EA44-49A1-9BE7-D13F30D28CD7}" dt="2022-02-06T11:19:34.162" v="1654" actId="20577"/>
          <ac:spMkLst>
            <pc:docMk/>
            <pc:sldMk cId="3016857261" sldId="306"/>
            <ac:spMk id="2" creationId="{D64ED589-801A-497B-999C-4BC8BCC455D1}"/>
          </ac:spMkLst>
        </pc:spChg>
        <pc:spChg chg="add mod">
          <ac:chgData name="Antonio-Marius Tricolici" userId="4ca5b4ffc4fcfb59" providerId="LiveId" clId="{D81C0839-EA44-49A1-9BE7-D13F30D28CD7}" dt="2022-02-06T11:24:36.280" v="2148" actId="1076"/>
          <ac:spMkLst>
            <pc:docMk/>
            <pc:sldMk cId="3016857261" sldId="306"/>
            <ac:spMk id="3" creationId="{C3397728-A609-444D-A886-10C76FD546D4}"/>
          </ac:spMkLst>
        </pc:spChg>
      </pc:sldChg>
      <pc:sldChg chg="addSp modSp new mod">
        <pc:chgData name="Antonio-Marius Tricolici" userId="4ca5b4ffc4fcfb59" providerId="LiveId" clId="{D81C0839-EA44-49A1-9BE7-D13F30D28CD7}" dt="2022-02-06T11:29:50.466" v="2429" actId="20577"/>
        <pc:sldMkLst>
          <pc:docMk/>
          <pc:sldMk cId="2353686569" sldId="307"/>
        </pc:sldMkLst>
        <pc:spChg chg="mod">
          <ac:chgData name="Antonio-Marius Tricolici" userId="4ca5b4ffc4fcfb59" providerId="LiveId" clId="{D81C0839-EA44-49A1-9BE7-D13F30D28CD7}" dt="2022-02-06T11:27:23.740" v="2160" actId="20577"/>
          <ac:spMkLst>
            <pc:docMk/>
            <pc:sldMk cId="2353686569" sldId="307"/>
            <ac:spMk id="2" creationId="{3C69593E-9B26-4B2D-8429-E9701C84E275}"/>
          </ac:spMkLst>
        </pc:spChg>
        <pc:spChg chg="add mod">
          <ac:chgData name="Antonio-Marius Tricolici" userId="4ca5b4ffc4fcfb59" providerId="LiveId" clId="{D81C0839-EA44-49A1-9BE7-D13F30D28CD7}" dt="2022-02-06T11:29:50.466" v="2429" actId="20577"/>
          <ac:spMkLst>
            <pc:docMk/>
            <pc:sldMk cId="2353686569" sldId="307"/>
            <ac:spMk id="3" creationId="{8C7A4BA2-84A5-43DF-87BF-2BDC593C8A92}"/>
          </ac:spMkLst>
        </pc:spChg>
      </pc:sldChg>
      <pc:sldChg chg="addSp delSp modSp new mod delAnim modAnim">
        <pc:chgData name="Antonio-Marius Tricolici" userId="4ca5b4ffc4fcfb59" providerId="LiveId" clId="{D81C0839-EA44-49A1-9BE7-D13F30D28CD7}" dt="2022-02-06T12:01:40.606" v="3962" actId="20577"/>
        <pc:sldMkLst>
          <pc:docMk/>
          <pc:sldMk cId="679912243" sldId="308"/>
        </pc:sldMkLst>
        <pc:spChg chg="mod">
          <ac:chgData name="Antonio-Marius Tricolici" userId="4ca5b4ffc4fcfb59" providerId="LiveId" clId="{D81C0839-EA44-49A1-9BE7-D13F30D28CD7}" dt="2022-02-06T11:36:08.859" v="3024" actId="403"/>
          <ac:spMkLst>
            <pc:docMk/>
            <pc:sldMk cId="679912243" sldId="308"/>
            <ac:spMk id="2" creationId="{36A74669-D858-4975-9211-77E6A831D874}"/>
          </ac:spMkLst>
        </pc:spChg>
        <pc:spChg chg="add mod">
          <ac:chgData name="Antonio-Marius Tricolici" userId="4ca5b4ffc4fcfb59" providerId="LiveId" clId="{D81C0839-EA44-49A1-9BE7-D13F30D28CD7}" dt="2022-02-06T11:36:08.859" v="3024" actId="403"/>
          <ac:spMkLst>
            <pc:docMk/>
            <pc:sldMk cId="679912243" sldId="308"/>
            <ac:spMk id="3" creationId="{BFA5ECF9-91BB-4FC3-8BFD-4CD1329A0177}"/>
          </ac:spMkLst>
        </pc:spChg>
        <pc:spChg chg="add del mod">
          <ac:chgData name="Antonio-Marius Tricolici" userId="4ca5b4ffc4fcfb59" providerId="LiveId" clId="{D81C0839-EA44-49A1-9BE7-D13F30D28CD7}" dt="2022-02-06T11:32:48.743" v="2833" actId="478"/>
          <ac:spMkLst>
            <pc:docMk/>
            <pc:sldMk cId="679912243" sldId="308"/>
            <ac:spMk id="4" creationId="{6AAC1723-4B2C-4A93-964E-B1AABBDF1F73}"/>
          </ac:spMkLst>
        </pc:spChg>
        <pc:spChg chg="add mod">
          <ac:chgData name="Antonio-Marius Tricolici" userId="4ca5b4ffc4fcfb59" providerId="LiveId" clId="{D81C0839-EA44-49A1-9BE7-D13F30D28CD7}" dt="2022-02-06T12:00:43.520" v="3769" actId="20577"/>
          <ac:spMkLst>
            <pc:docMk/>
            <pc:sldMk cId="679912243" sldId="308"/>
            <ac:spMk id="5" creationId="{1F79EE8F-4DDF-4BB9-9B0A-963C2C5EA27C}"/>
          </ac:spMkLst>
        </pc:spChg>
        <pc:spChg chg="add mod">
          <ac:chgData name="Antonio-Marius Tricolici" userId="4ca5b4ffc4fcfb59" providerId="LiveId" clId="{D81C0839-EA44-49A1-9BE7-D13F30D28CD7}" dt="2022-02-06T11:36:14.841" v="3025" actId="1076"/>
          <ac:spMkLst>
            <pc:docMk/>
            <pc:sldMk cId="679912243" sldId="308"/>
            <ac:spMk id="6" creationId="{5F24BD6A-B248-499C-BA66-20E70E062D5F}"/>
          </ac:spMkLst>
        </pc:spChg>
        <pc:spChg chg="add del mod">
          <ac:chgData name="Antonio-Marius Tricolici" userId="4ca5b4ffc4fcfb59" providerId="LiveId" clId="{D81C0839-EA44-49A1-9BE7-D13F30D28CD7}" dt="2022-02-06T12:00:38.148" v="3756" actId="1076"/>
          <ac:spMkLst>
            <pc:docMk/>
            <pc:sldMk cId="679912243" sldId="308"/>
            <ac:spMk id="7" creationId="{4BB4C17C-2F58-41BD-AE67-FA0093565806}"/>
          </ac:spMkLst>
        </pc:spChg>
        <pc:spChg chg="add del mod">
          <ac:chgData name="Antonio-Marius Tricolici" userId="4ca5b4ffc4fcfb59" providerId="LiveId" clId="{D81C0839-EA44-49A1-9BE7-D13F30D28CD7}" dt="2022-02-06T11:33:40.051" v="2927"/>
          <ac:spMkLst>
            <pc:docMk/>
            <pc:sldMk cId="679912243" sldId="308"/>
            <ac:spMk id="8" creationId="{BA16D540-2594-4571-A83F-A84430C315DB}"/>
          </ac:spMkLst>
        </pc:spChg>
        <pc:spChg chg="add del mod">
          <ac:chgData name="Antonio-Marius Tricolici" userId="4ca5b4ffc4fcfb59" providerId="LiveId" clId="{D81C0839-EA44-49A1-9BE7-D13F30D28CD7}" dt="2022-02-06T11:34:45.468" v="3010" actId="478"/>
          <ac:spMkLst>
            <pc:docMk/>
            <pc:sldMk cId="679912243" sldId="308"/>
            <ac:spMk id="9" creationId="{ABCF91E9-A962-45B7-A519-B016E30C3F7E}"/>
          </ac:spMkLst>
        </pc:spChg>
        <pc:spChg chg="add mod">
          <ac:chgData name="Antonio-Marius Tricolici" userId="4ca5b4ffc4fcfb59" providerId="LiveId" clId="{D81C0839-EA44-49A1-9BE7-D13F30D28CD7}" dt="2022-02-06T12:01:40.606" v="3962" actId="20577"/>
          <ac:spMkLst>
            <pc:docMk/>
            <pc:sldMk cId="679912243" sldId="308"/>
            <ac:spMk id="10" creationId="{C781A275-60C5-41CA-BCBE-2267A6FF1824}"/>
          </ac:spMkLst>
        </pc:spChg>
      </pc:sldChg>
      <pc:sldChg chg="addSp modSp new del mod">
        <pc:chgData name="Antonio-Marius Tricolici" userId="4ca5b4ffc4fcfb59" providerId="LiveId" clId="{D81C0839-EA44-49A1-9BE7-D13F30D28CD7}" dt="2022-02-06T12:29:29.039" v="4082" actId="2696"/>
        <pc:sldMkLst>
          <pc:docMk/>
          <pc:sldMk cId="4243630325" sldId="309"/>
        </pc:sldMkLst>
        <pc:spChg chg="mod">
          <ac:chgData name="Antonio-Marius Tricolici" userId="4ca5b4ffc4fcfb59" providerId="LiveId" clId="{D81C0839-EA44-49A1-9BE7-D13F30D28CD7}" dt="2022-02-06T11:34:53.913" v="3018" actId="20577"/>
          <ac:spMkLst>
            <pc:docMk/>
            <pc:sldMk cId="4243630325" sldId="309"/>
            <ac:spMk id="2" creationId="{13A66BE1-1081-45A3-BF23-98BBF903C73F}"/>
          </ac:spMkLst>
        </pc:spChg>
        <pc:spChg chg="add mod">
          <ac:chgData name="Antonio-Marius Tricolici" userId="4ca5b4ffc4fcfb59" providerId="LiveId" clId="{D81C0839-EA44-49A1-9BE7-D13F30D28CD7}" dt="2022-02-06T11:49:02.088" v="3296" actId="339"/>
          <ac:spMkLst>
            <pc:docMk/>
            <pc:sldMk cId="4243630325" sldId="309"/>
            <ac:spMk id="3" creationId="{801EA9B5-BEE0-4852-8C11-9C6DA397B13A}"/>
          </ac:spMkLst>
        </pc:spChg>
      </pc:sldChg>
      <pc:sldChg chg="addSp delSp modSp new mod modAnim">
        <pc:chgData name="Antonio-Marius Tricolici" userId="4ca5b4ffc4fcfb59" providerId="LiveId" clId="{D81C0839-EA44-49A1-9BE7-D13F30D28CD7}" dt="2022-02-06T12:36:23.400" v="4308" actId="20577"/>
        <pc:sldMkLst>
          <pc:docMk/>
          <pc:sldMk cId="2872050178" sldId="310"/>
        </pc:sldMkLst>
        <pc:spChg chg="mod">
          <ac:chgData name="Antonio-Marius Tricolici" userId="4ca5b4ffc4fcfb59" providerId="LiveId" clId="{D81C0839-EA44-49A1-9BE7-D13F30D28CD7}" dt="2022-02-06T11:41:57.293" v="3075" actId="20577"/>
          <ac:spMkLst>
            <pc:docMk/>
            <pc:sldMk cId="2872050178" sldId="310"/>
            <ac:spMk id="2" creationId="{E264C669-D2CD-4255-83E7-2A24826F2400}"/>
          </ac:spMkLst>
        </pc:spChg>
        <pc:spChg chg="add mod">
          <ac:chgData name="Antonio-Marius Tricolici" userId="4ca5b4ffc4fcfb59" providerId="LiveId" clId="{D81C0839-EA44-49A1-9BE7-D13F30D28CD7}" dt="2022-02-06T12:05:05.333" v="4068" actId="113"/>
          <ac:spMkLst>
            <pc:docMk/>
            <pc:sldMk cId="2872050178" sldId="310"/>
            <ac:spMk id="3" creationId="{CA6BCEDC-8C3F-4F4B-833F-64A1E81BBA44}"/>
          </ac:spMkLst>
        </pc:spChg>
        <pc:spChg chg="add del mod">
          <ac:chgData name="Antonio-Marius Tricolici" userId="4ca5b4ffc4fcfb59" providerId="LiveId" clId="{D81C0839-EA44-49A1-9BE7-D13F30D28CD7}" dt="2022-02-06T11:43:31.292" v="3238" actId="478"/>
          <ac:spMkLst>
            <pc:docMk/>
            <pc:sldMk cId="2872050178" sldId="310"/>
            <ac:spMk id="4" creationId="{30EBBFCE-3DAC-40A2-8907-A6F610275B69}"/>
          </ac:spMkLst>
        </pc:spChg>
        <pc:spChg chg="add mod">
          <ac:chgData name="Antonio-Marius Tricolici" userId="4ca5b4ffc4fcfb59" providerId="LiveId" clId="{D81C0839-EA44-49A1-9BE7-D13F30D28CD7}" dt="2022-02-06T12:36:23.400" v="4308" actId="20577"/>
          <ac:spMkLst>
            <pc:docMk/>
            <pc:sldMk cId="2872050178" sldId="310"/>
            <ac:spMk id="4" creationId="{3C165C81-F8A4-4959-BFCC-6B2CF4698F28}"/>
          </ac:spMkLst>
        </pc:spChg>
        <pc:spChg chg="add del mod">
          <ac:chgData name="Antonio-Marius Tricolici" userId="4ca5b4ffc4fcfb59" providerId="LiveId" clId="{D81C0839-EA44-49A1-9BE7-D13F30D28CD7}" dt="2022-02-06T12:32:45.962" v="4108" actId="478"/>
          <ac:spMkLst>
            <pc:docMk/>
            <pc:sldMk cId="2872050178" sldId="310"/>
            <ac:spMk id="5" creationId="{7E8143F3-ED35-4DB7-9BF6-462FA0907AD1}"/>
          </ac:spMkLst>
        </pc:spChg>
        <pc:spChg chg="add mod">
          <ac:chgData name="Antonio-Marius Tricolici" userId="4ca5b4ffc4fcfb59" providerId="LiveId" clId="{D81C0839-EA44-49A1-9BE7-D13F30D28CD7}" dt="2022-02-06T12:00:31.816" v="3755" actId="1076"/>
          <ac:spMkLst>
            <pc:docMk/>
            <pc:sldMk cId="2872050178" sldId="310"/>
            <ac:spMk id="6" creationId="{F38F97D8-21E5-4D8E-8615-2E83FC0DAB21}"/>
          </ac:spMkLst>
        </pc:spChg>
      </pc:sldChg>
      <pc:sldChg chg="addSp delSp modSp new mod">
        <pc:chgData name="Antonio-Marius Tricolici" userId="4ca5b4ffc4fcfb59" providerId="LiveId" clId="{D81C0839-EA44-49A1-9BE7-D13F30D28CD7}" dt="2022-02-06T12:31:51.296" v="4107" actId="1076"/>
        <pc:sldMkLst>
          <pc:docMk/>
          <pc:sldMk cId="1484601142" sldId="311"/>
        </pc:sldMkLst>
        <pc:spChg chg="mod">
          <ac:chgData name="Antonio-Marius Tricolici" userId="4ca5b4ffc4fcfb59" providerId="LiveId" clId="{D81C0839-EA44-49A1-9BE7-D13F30D28CD7}" dt="2022-02-06T11:40:44.725" v="3056" actId="20577"/>
          <ac:spMkLst>
            <pc:docMk/>
            <pc:sldMk cId="1484601142" sldId="311"/>
            <ac:spMk id="2" creationId="{07E2AB40-503B-4967-B706-103710DE3F11}"/>
          </ac:spMkLst>
        </pc:spChg>
        <pc:spChg chg="add del mod">
          <ac:chgData name="Antonio-Marius Tricolici" userId="4ca5b4ffc4fcfb59" providerId="LiveId" clId="{D81C0839-EA44-49A1-9BE7-D13F30D28CD7}" dt="2022-02-06T12:29:37.374" v="4091" actId="478"/>
          <ac:spMkLst>
            <pc:docMk/>
            <pc:sldMk cId="1484601142" sldId="311"/>
            <ac:spMk id="3" creationId="{11FC993F-69B0-4FB6-A2BF-218AE534BFA6}"/>
          </ac:spMkLst>
        </pc:spChg>
        <pc:spChg chg="add mod">
          <ac:chgData name="Antonio-Marius Tricolici" userId="4ca5b4ffc4fcfb59" providerId="LiveId" clId="{D81C0839-EA44-49A1-9BE7-D13F30D28CD7}" dt="2022-02-06T12:31:51.296" v="4107" actId="1076"/>
          <ac:spMkLst>
            <pc:docMk/>
            <pc:sldMk cId="1484601142" sldId="311"/>
            <ac:spMk id="4" creationId="{E67D7A4B-75F0-454E-83E4-91828D6D5392}"/>
          </ac:spMkLst>
        </pc:spChg>
      </pc:sldChg>
      <pc:sldChg chg="addSp modSp new mod modAnim">
        <pc:chgData name="Antonio-Marius Tricolici" userId="4ca5b4ffc4fcfb59" providerId="LiveId" clId="{D81C0839-EA44-49A1-9BE7-D13F30D28CD7}" dt="2022-02-06T12:39:25.636" v="4332"/>
        <pc:sldMkLst>
          <pc:docMk/>
          <pc:sldMk cId="3151221228" sldId="312"/>
        </pc:sldMkLst>
        <pc:spChg chg="mod">
          <ac:chgData name="Antonio-Marius Tricolici" userId="4ca5b4ffc4fcfb59" providerId="LiveId" clId="{D81C0839-EA44-49A1-9BE7-D13F30D28CD7}" dt="2022-02-06T11:55:21.584" v="3309" actId="20577"/>
          <ac:spMkLst>
            <pc:docMk/>
            <pc:sldMk cId="3151221228" sldId="312"/>
            <ac:spMk id="2" creationId="{4E4F5913-8C20-40C6-8679-F0D08045F289}"/>
          </ac:spMkLst>
        </pc:spChg>
        <pc:spChg chg="add mod">
          <ac:chgData name="Antonio-Marius Tricolici" userId="4ca5b4ffc4fcfb59" providerId="LiveId" clId="{D81C0839-EA44-49A1-9BE7-D13F30D28CD7}" dt="2022-02-06T11:57:15.869" v="3633" actId="20577"/>
          <ac:spMkLst>
            <pc:docMk/>
            <pc:sldMk cId="3151221228" sldId="312"/>
            <ac:spMk id="3" creationId="{DF6B53B9-1E25-4E6D-862B-24EEA22EDB80}"/>
          </ac:spMkLst>
        </pc:spChg>
        <pc:spChg chg="add mod">
          <ac:chgData name="Antonio-Marius Tricolici" userId="4ca5b4ffc4fcfb59" providerId="LiveId" clId="{D81C0839-EA44-49A1-9BE7-D13F30D28CD7}" dt="2022-02-06T12:37:40.369" v="4310" actId="1076"/>
          <ac:spMkLst>
            <pc:docMk/>
            <pc:sldMk cId="3151221228" sldId="312"/>
            <ac:spMk id="4" creationId="{315FA5EC-1C3D-4CB1-A3A5-137CEC10DC62}"/>
          </ac:spMkLst>
        </pc:spChg>
        <pc:spChg chg="add mod">
          <ac:chgData name="Antonio-Marius Tricolici" userId="4ca5b4ffc4fcfb59" providerId="LiveId" clId="{D81C0839-EA44-49A1-9BE7-D13F30D28CD7}" dt="2022-02-06T12:38:59.827" v="4330" actId="2711"/>
          <ac:spMkLst>
            <pc:docMk/>
            <pc:sldMk cId="3151221228" sldId="312"/>
            <ac:spMk id="5" creationId="{0A13D9AB-1A83-49A2-89AC-EB2D11CB7D48}"/>
          </ac:spMkLst>
        </pc:spChg>
      </pc:sldChg>
      <pc:sldChg chg="addSp modSp new del mod">
        <pc:chgData name="Antonio-Marius Tricolici" userId="4ca5b4ffc4fcfb59" providerId="LiveId" clId="{D81C0839-EA44-49A1-9BE7-D13F30D28CD7}" dt="2022-02-06T12:39:06.903" v="4331" actId="2696"/>
        <pc:sldMkLst>
          <pc:docMk/>
          <pc:sldMk cId="1155245968" sldId="313"/>
        </pc:sldMkLst>
        <pc:spChg chg="mod">
          <ac:chgData name="Antonio-Marius Tricolici" userId="4ca5b4ffc4fcfb59" providerId="LiveId" clId="{D81C0839-EA44-49A1-9BE7-D13F30D28CD7}" dt="2022-02-06T12:00:02.819" v="3725" actId="20577"/>
          <ac:spMkLst>
            <pc:docMk/>
            <pc:sldMk cId="1155245968" sldId="313"/>
            <ac:spMk id="2" creationId="{CBBDEB21-8298-4C9F-AB9E-E6ABF6629801}"/>
          </ac:spMkLst>
        </pc:spChg>
        <pc:spChg chg="add mod">
          <ac:chgData name="Antonio-Marius Tricolici" userId="4ca5b4ffc4fcfb59" providerId="LiveId" clId="{D81C0839-EA44-49A1-9BE7-D13F30D28CD7}" dt="2022-02-06T11:59:50.755" v="3718" actId="339"/>
          <ac:spMkLst>
            <pc:docMk/>
            <pc:sldMk cId="1155245968" sldId="313"/>
            <ac:spMk id="3" creationId="{B2C4EEAB-020E-4875-BCB2-A8EABEA638C6}"/>
          </ac:spMkLst>
        </pc:spChg>
      </pc:sldChg>
      <pc:sldChg chg="addSp delSp modSp new mod">
        <pc:chgData name="Antonio-Marius Tricolici" userId="4ca5b4ffc4fcfb59" providerId="LiveId" clId="{D81C0839-EA44-49A1-9BE7-D13F30D28CD7}" dt="2022-02-06T17:19:15.198" v="10051" actId="1076"/>
        <pc:sldMkLst>
          <pc:docMk/>
          <pc:sldMk cId="1961997739" sldId="314"/>
        </pc:sldMkLst>
        <pc:spChg chg="mod">
          <ac:chgData name="Antonio-Marius Tricolici" userId="4ca5b4ffc4fcfb59" providerId="LiveId" clId="{D81C0839-EA44-49A1-9BE7-D13F30D28CD7}" dt="2022-02-06T17:15:10.957" v="9963" actId="20577"/>
          <ac:spMkLst>
            <pc:docMk/>
            <pc:sldMk cId="1961997739" sldId="314"/>
            <ac:spMk id="2" creationId="{705AE043-D52E-4402-AB20-24B0CEB3EA0B}"/>
          </ac:spMkLst>
        </pc:spChg>
        <pc:spChg chg="add del">
          <ac:chgData name="Antonio-Marius Tricolici" userId="4ca5b4ffc4fcfb59" providerId="LiveId" clId="{D81C0839-EA44-49A1-9BE7-D13F30D28CD7}" dt="2022-02-06T13:07:31.547" v="5292"/>
          <ac:spMkLst>
            <pc:docMk/>
            <pc:sldMk cId="1961997739" sldId="314"/>
            <ac:spMk id="3" creationId="{838D3E53-C9DA-468B-A3FD-6AAEEDB2ED0D}"/>
          </ac:spMkLst>
        </pc:spChg>
        <pc:spChg chg="add del">
          <ac:chgData name="Antonio-Marius Tricolici" userId="4ca5b4ffc4fcfb59" providerId="LiveId" clId="{D81C0839-EA44-49A1-9BE7-D13F30D28CD7}" dt="2022-02-06T17:16:17.614" v="9965"/>
          <ac:spMkLst>
            <pc:docMk/>
            <pc:sldMk cId="1961997739" sldId="314"/>
            <ac:spMk id="4" creationId="{A7CC3D69-EE60-4FD9-BC34-9C4144075DD2}"/>
          </ac:spMkLst>
        </pc:spChg>
        <pc:spChg chg="add mod">
          <ac:chgData name="Antonio-Marius Tricolici" userId="4ca5b4ffc4fcfb59" providerId="LiveId" clId="{D81C0839-EA44-49A1-9BE7-D13F30D28CD7}" dt="2022-02-06T17:19:08.379" v="10048" actId="14100"/>
          <ac:spMkLst>
            <pc:docMk/>
            <pc:sldMk cId="1961997739" sldId="314"/>
            <ac:spMk id="7" creationId="{B92DC497-4D28-4432-BE65-2FF6A2EFACAC}"/>
          </ac:spMkLst>
        </pc:spChg>
        <pc:spChg chg="add mod">
          <ac:chgData name="Antonio-Marius Tricolici" userId="4ca5b4ffc4fcfb59" providerId="LiveId" clId="{D81C0839-EA44-49A1-9BE7-D13F30D28CD7}" dt="2022-02-06T17:19:13.305" v="10050" actId="1076"/>
          <ac:spMkLst>
            <pc:docMk/>
            <pc:sldMk cId="1961997739" sldId="314"/>
            <ac:spMk id="8" creationId="{6C3CAB2E-D6DC-48EB-B3AD-915FF7DBE4BE}"/>
          </ac:spMkLst>
        </pc:spChg>
        <pc:spChg chg="add mod">
          <ac:chgData name="Antonio-Marius Tricolici" userId="4ca5b4ffc4fcfb59" providerId="LiveId" clId="{D81C0839-EA44-49A1-9BE7-D13F30D28CD7}" dt="2022-02-06T17:18:30.760" v="10025" actId="14100"/>
          <ac:spMkLst>
            <pc:docMk/>
            <pc:sldMk cId="1961997739" sldId="314"/>
            <ac:spMk id="9" creationId="{1234616E-51EE-46DA-BA38-FE0F0ABCA214}"/>
          </ac:spMkLst>
        </pc:spChg>
        <pc:spChg chg="add mod">
          <ac:chgData name="Antonio-Marius Tricolici" userId="4ca5b4ffc4fcfb59" providerId="LiveId" clId="{D81C0839-EA44-49A1-9BE7-D13F30D28CD7}" dt="2022-02-06T17:19:15.198" v="10051" actId="1076"/>
          <ac:spMkLst>
            <pc:docMk/>
            <pc:sldMk cId="1961997739" sldId="314"/>
            <ac:spMk id="10" creationId="{19DAB7B9-39B5-40CA-B910-625F2A590B53}"/>
          </ac:spMkLst>
        </pc:spChg>
        <pc:picChg chg="add del mod">
          <ac:chgData name="Antonio-Marius Tricolici" userId="4ca5b4ffc4fcfb59" providerId="LiveId" clId="{D81C0839-EA44-49A1-9BE7-D13F30D28CD7}" dt="2022-02-06T17:16:53.967" v="9968" actId="478"/>
          <ac:picMkLst>
            <pc:docMk/>
            <pc:sldMk cId="1961997739" sldId="314"/>
            <ac:picMk id="6" creationId="{623D9360-A5FD-4EEC-B39A-2D48216B3274}"/>
          </ac:picMkLst>
        </pc:picChg>
      </pc:sldChg>
      <pc:sldChg chg="addSp delSp modSp new mod">
        <pc:chgData name="Antonio-Marius Tricolici" userId="4ca5b4ffc4fcfb59" providerId="LiveId" clId="{D81C0839-EA44-49A1-9BE7-D13F30D28CD7}" dt="2022-02-06T12:36:20.361" v="4305" actId="20577"/>
        <pc:sldMkLst>
          <pc:docMk/>
          <pc:sldMk cId="240876497" sldId="315"/>
        </pc:sldMkLst>
        <pc:spChg chg="mod">
          <ac:chgData name="Antonio-Marius Tricolici" userId="4ca5b4ffc4fcfb59" providerId="LiveId" clId="{D81C0839-EA44-49A1-9BE7-D13F30D28CD7}" dt="2022-02-06T12:34:23.185" v="4179" actId="20577"/>
          <ac:spMkLst>
            <pc:docMk/>
            <pc:sldMk cId="240876497" sldId="315"/>
            <ac:spMk id="2" creationId="{8A4A237A-7AA5-4BAE-880E-E7C043B0858B}"/>
          </ac:spMkLst>
        </pc:spChg>
        <pc:spChg chg="add del mod">
          <ac:chgData name="Antonio-Marius Tricolici" userId="4ca5b4ffc4fcfb59" providerId="LiveId" clId="{D81C0839-EA44-49A1-9BE7-D13F30D28CD7}" dt="2022-02-06T12:35:15.049" v="4195" actId="478"/>
          <ac:spMkLst>
            <pc:docMk/>
            <pc:sldMk cId="240876497" sldId="315"/>
            <ac:spMk id="3" creationId="{66A3A4A1-E769-4031-9445-95F054209879}"/>
          </ac:spMkLst>
        </pc:spChg>
        <pc:spChg chg="add del">
          <ac:chgData name="Antonio-Marius Tricolici" userId="4ca5b4ffc4fcfb59" providerId="LiveId" clId="{D81C0839-EA44-49A1-9BE7-D13F30D28CD7}" dt="2022-02-06T12:35:12.858" v="4194"/>
          <ac:spMkLst>
            <pc:docMk/>
            <pc:sldMk cId="240876497" sldId="315"/>
            <ac:spMk id="4" creationId="{600A37BD-AEF9-4200-A1A6-8C93B05DAE25}"/>
          </ac:spMkLst>
        </pc:spChg>
        <pc:spChg chg="add mod">
          <ac:chgData name="Antonio-Marius Tricolici" userId="4ca5b4ffc4fcfb59" providerId="LiveId" clId="{D81C0839-EA44-49A1-9BE7-D13F30D28CD7}" dt="2022-02-06T12:36:20.361" v="4305" actId="20577"/>
          <ac:spMkLst>
            <pc:docMk/>
            <pc:sldMk cId="240876497" sldId="315"/>
            <ac:spMk id="5" creationId="{04A13BC5-264A-4B54-A4EC-DE1CD366BD74}"/>
          </ac:spMkLst>
        </pc:spChg>
        <pc:spChg chg="add mod">
          <ac:chgData name="Antonio-Marius Tricolici" userId="4ca5b4ffc4fcfb59" providerId="LiveId" clId="{D81C0839-EA44-49A1-9BE7-D13F30D28CD7}" dt="2022-02-06T12:35:52.094" v="4292" actId="20577"/>
          <ac:spMkLst>
            <pc:docMk/>
            <pc:sldMk cId="240876497" sldId="315"/>
            <ac:spMk id="6" creationId="{6096F3A3-73C4-4295-AFBB-93C74A440DE7}"/>
          </ac:spMkLst>
        </pc:spChg>
        <pc:spChg chg="add del mod">
          <ac:chgData name="Antonio-Marius Tricolici" userId="4ca5b4ffc4fcfb59" providerId="LiveId" clId="{D81C0839-EA44-49A1-9BE7-D13F30D28CD7}" dt="2022-02-06T12:36:12.151" v="4302"/>
          <ac:spMkLst>
            <pc:docMk/>
            <pc:sldMk cId="240876497" sldId="315"/>
            <ac:spMk id="7" creationId="{1CF34260-8474-4A77-989D-74F5CD397B8D}"/>
          </ac:spMkLst>
        </pc:spChg>
      </pc:sldChg>
      <pc:sldChg chg="addSp delSp modSp add mod modAnim">
        <pc:chgData name="Antonio-Marius Tricolici" userId="4ca5b4ffc4fcfb59" providerId="LiveId" clId="{D81C0839-EA44-49A1-9BE7-D13F30D28CD7}" dt="2022-02-06T12:45:55.396" v="4501" actId="20577"/>
        <pc:sldMkLst>
          <pc:docMk/>
          <pc:sldMk cId="1589959573" sldId="316"/>
        </pc:sldMkLst>
        <pc:spChg chg="mod">
          <ac:chgData name="Antonio-Marius Tricolici" userId="4ca5b4ffc4fcfb59" providerId="LiveId" clId="{D81C0839-EA44-49A1-9BE7-D13F30D28CD7}" dt="2022-02-06T12:42:54.546" v="4339" actId="20577"/>
          <ac:spMkLst>
            <pc:docMk/>
            <pc:sldMk cId="1589959573" sldId="316"/>
            <ac:spMk id="2" creationId="{4E4F5913-8C20-40C6-8679-F0D08045F289}"/>
          </ac:spMkLst>
        </pc:spChg>
        <pc:spChg chg="mod">
          <ac:chgData name="Antonio-Marius Tricolici" userId="4ca5b4ffc4fcfb59" providerId="LiveId" clId="{D81C0839-EA44-49A1-9BE7-D13F30D28CD7}" dt="2022-02-06T12:43:40.420" v="4487" actId="20577"/>
          <ac:spMkLst>
            <pc:docMk/>
            <pc:sldMk cId="1589959573" sldId="316"/>
            <ac:spMk id="3" creationId="{DF6B53B9-1E25-4E6D-862B-24EEA22EDB80}"/>
          </ac:spMkLst>
        </pc:spChg>
        <pc:spChg chg="del">
          <ac:chgData name="Antonio-Marius Tricolici" userId="4ca5b4ffc4fcfb59" providerId="LiveId" clId="{D81C0839-EA44-49A1-9BE7-D13F30D28CD7}" dt="2022-02-06T12:43:44.347" v="4488" actId="478"/>
          <ac:spMkLst>
            <pc:docMk/>
            <pc:sldMk cId="1589959573" sldId="316"/>
            <ac:spMk id="4" creationId="{315FA5EC-1C3D-4CB1-A3A5-137CEC10DC62}"/>
          </ac:spMkLst>
        </pc:spChg>
        <pc:spChg chg="del">
          <ac:chgData name="Antonio-Marius Tricolici" userId="4ca5b4ffc4fcfb59" providerId="LiveId" clId="{D81C0839-EA44-49A1-9BE7-D13F30D28CD7}" dt="2022-02-06T12:43:44.347" v="4488" actId="478"/>
          <ac:spMkLst>
            <pc:docMk/>
            <pc:sldMk cId="1589959573" sldId="316"/>
            <ac:spMk id="5" creationId="{0A13D9AB-1A83-49A2-89AC-EB2D11CB7D48}"/>
          </ac:spMkLst>
        </pc:spChg>
        <pc:spChg chg="add mod">
          <ac:chgData name="Antonio-Marius Tricolici" userId="4ca5b4ffc4fcfb59" providerId="LiveId" clId="{D81C0839-EA44-49A1-9BE7-D13F30D28CD7}" dt="2022-02-06T12:45:55.396" v="4501" actId="20577"/>
          <ac:spMkLst>
            <pc:docMk/>
            <pc:sldMk cId="1589959573" sldId="316"/>
            <ac:spMk id="6" creationId="{20EACDC3-35DE-4754-A947-799D97C6B78C}"/>
          </ac:spMkLst>
        </pc:spChg>
      </pc:sldChg>
      <pc:sldChg chg="addSp delSp modSp new mod">
        <pc:chgData name="Antonio-Marius Tricolici" userId="4ca5b4ffc4fcfb59" providerId="LiveId" clId="{D81C0839-EA44-49A1-9BE7-D13F30D28CD7}" dt="2022-02-06T12:52:47.062" v="4630" actId="1076"/>
        <pc:sldMkLst>
          <pc:docMk/>
          <pc:sldMk cId="3943101496" sldId="317"/>
        </pc:sldMkLst>
        <pc:spChg chg="mod">
          <ac:chgData name="Antonio-Marius Tricolici" userId="4ca5b4ffc4fcfb59" providerId="LiveId" clId="{D81C0839-EA44-49A1-9BE7-D13F30D28CD7}" dt="2022-02-06T12:49:38.942" v="4549" actId="20577"/>
          <ac:spMkLst>
            <pc:docMk/>
            <pc:sldMk cId="3943101496" sldId="317"/>
            <ac:spMk id="2" creationId="{B7A7DC50-58CB-4AF1-88A3-00BCBDED23CB}"/>
          </ac:spMkLst>
        </pc:spChg>
        <pc:spChg chg="add del mod">
          <ac:chgData name="Antonio-Marius Tricolici" userId="4ca5b4ffc4fcfb59" providerId="LiveId" clId="{D81C0839-EA44-49A1-9BE7-D13F30D28CD7}" dt="2022-02-06T12:51:48.181" v="4562" actId="478"/>
          <ac:spMkLst>
            <pc:docMk/>
            <pc:sldMk cId="3943101496" sldId="317"/>
            <ac:spMk id="3" creationId="{D2D87CA7-C07C-43BF-AEEB-23B6B2A24567}"/>
          </ac:spMkLst>
        </pc:spChg>
        <pc:spChg chg="add mod">
          <ac:chgData name="Antonio-Marius Tricolici" userId="4ca5b4ffc4fcfb59" providerId="LiveId" clId="{D81C0839-EA44-49A1-9BE7-D13F30D28CD7}" dt="2022-02-06T12:52:24.913" v="4597" actId="339"/>
          <ac:spMkLst>
            <pc:docMk/>
            <pc:sldMk cId="3943101496" sldId="317"/>
            <ac:spMk id="4" creationId="{A06A0CFE-30F7-46D2-B607-5C9A9EBFDB62}"/>
          </ac:spMkLst>
        </pc:spChg>
        <pc:spChg chg="add mod">
          <ac:chgData name="Antonio-Marius Tricolici" userId="4ca5b4ffc4fcfb59" providerId="LiveId" clId="{D81C0839-EA44-49A1-9BE7-D13F30D28CD7}" dt="2022-02-06T12:52:24.913" v="4597" actId="339"/>
          <ac:spMkLst>
            <pc:docMk/>
            <pc:sldMk cId="3943101496" sldId="317"/>
            <ac:spMk id="5" creationId="{C6CD29C5-4250-477D-99BA-C8AF799BBE18}"/>
          </ac:spMkLst>
        </pc:spChg>
        <pc:spChg chg="add mod">
          <ac:chgData name="Antonio-Marius Tricolici" userId="4ca5b4ffc4fcfb59" providerId="LiveId" clId="{D81C0839-EA44-49A1-9BE7-D13F30D28CD7}" dt="2022-02-06T12:52:45.286" v="4629" actId="1076"/>
          <ac:spMkLst>
            <pc:docMk/>
            <pc:sldMk cId="3943101496" sldId="317"/>
            <ac:spMk id="6" creationId="{CB26047B-1DDC-45E8-93F0-F8E6B8DEAF51}"/>
          </ac:spMkLst>
        </pc:spChg>
        <pc:spChg chg="add mod">
          <ac:chgData name="Antonio-Marius Tricolici" userId="4ca5b4ffc4fcfb59" providerId="LiveId" clId="{D81C0839-EA44-49A1-9BE7-D13F30D28CD7}" dt="2022-02-06T12:52:47.062" v="4630" actId="1076"/>
          <ac:spMkLst>
            <pc:docMk/>
            <pc:sldMk cId="3943101496" sldId="317"/>
            <ac:spMk id="7" creationId="{D9311DBE-63EF-420B-83F8-C161CFDC94A6}"/>
          </ac:spMkLst>
        </pc:spChg>
      </pc:sldChg>
      <pc:sldChg chg="addSp delSp modSp new mod modAnim">
        <pc:chgData name="Antonio-Marius Tricolici" userId="4ca5b4ffc4fcfb59" providerId="LiveId" clId="{D81C0839-EA44-49A1-9BE7-D13F30D28CD7}" dt="2022-02-06T13:11:26.206" v="5643" actId="2711"/>
        <pc:sldMkLst>
          <pc:docMk/>
          <pc:sldMk cId="1363479942" sldId="318"/>
        </pc:sldMkLst>
        <pc:spChg chg="mod">
          <ac:chgData name="Antonio-Marius Tricolici" userId="4ca5b4ffc4fcfb59" providerId="LiveId" clId="{D81C0839-EA44-49A1-9BE7-D13F30D28CD7}" dt="2022-02-06T12:59:04.027" v="4674" actId="20577"/>
          <ac:spMkLst>
            <pc:docMk/>
            <pc:sldMk cId="1363479942" sldId="318"/>
            <ac:spMk id="2" creationId="{A61C67F9-388C-4C0C-B6A2-B8D0E5175159}"/>
          </ac:spMkLst>
        </pc:spChg>
        <pc:spChg chg="add mod">
          <ac:chgData name="Antonio-Marius Tricolici" userId="4ca5b4ffc4fcfb59" providerId="LiveId" clId="{D81C0839-EA44-49A1-9BE7-D13F30D28CD7}" dt="2022-02-06T13:10:43.603" v="5628" actId="403"/>
          <ac:spMkLst>
            <pc:docMk/>
            <pc:sldMk cId="1363479942" sldId="318"/>
            <ac:spMk id="3" creationId="{7C3FA0F2-5D65-4995-8879-9DAC56CBC837}"/>
          </ac:spMkLst>
        </pc:spChg>
        <pc:spChg chg="add mod">
          <ac:chgData name="Antonio-Marius Tricolici" userId="4ca5b4ffc4fcfb59" providerId="LiveId" clId="{D81C0839-EA44-49A1-9BE7-D13F30D28CD7}" dt="2022-02-06T13:09:00.601" v="5441" actId="1076"/>
          <ac:spMkLst>
            <pc:docMk/>
            <pc:sldMk cId="1363479942" sldId="318"/>
            <ac:spMk id="4" creationId="{B9ABF2C7-9780-42E4-9D3B-B616469EFA55}"/>
          </ac:spMkLst>
        </pc:spChg>
        <pc:spChg chg="add mod">
          <ac:chgData name="Antonio-Marius Tricolici" userId="4ca5b4ffc4fcfb59" providerId="LiveId" clId="{D81C0839-EA44-49A1-9BE7-D13F30D28CD7}" dt="2022-02-06T13:09:00.601" v="5441" actId="1076"/>
          <ac:spMkLst>
            <pc:docMk/>
            <pc:sldMk cId="1363479942" sldId="318"/>
            <ac:spMk id="5" creationId="{E17BE670-38D0-4C93-B783-E78CB2849B89}"/>
          </ac:spMkLst>
        </pc:spChg>
        <pc:spChg chg="add del mod">
          <ac:chgData name="Antonio-Marius Tricolici" userId="4ca5b4ffc4fcfb59" providerId="LiveId" clId="{D81C0839-EA44-49A1-9BE7-D13F30D28CD7}" dt="2022-02-06T13:04:48.863" v="5035"/>
          <ac:spMkLst>
            <pc:docMk/>
            <pc:sldMk cId="1363479942" sldId="318"/>
            <ac:spMk id="6" creationId="{BB7A8B19-CE1C-4AEF-8A8E-D501816B24E4}"/>
          </ac:spMkLst>
        </pc:spChg>
        <pc:spChg chg="add mod">
          <ac:chgData name="Antonio-Marius Tricolici" userId="4ca5b4ffc4fcfb59" providerId="LiveId" clId="{D81C0839-EA44-49A1-9BE7-D13F30D28CD7}" dt="2022-02-06T13:08:57.723" v="5440" actId="1076"/>
          <ac:spMkLst>
            <pc:docMk/>
            <pc:sldMk cId="1363479942" sldId="318"/>
            <ac:spMk id="7" creationId="{06CB28AD-C2F8-460C-A431-6C15F930D82A}"/>
          </ac:spMkLst>
        </pc:spChg>
        <pc:spChg chg="add mod">
          <ac:chgData name="Antonio-Marius Tricolici" userId="4ca5b4ffc4fcfb59" providerId="LiveId" clId="{D81C0839-EA44-49A1-9BE7-D13F30D28CD7}" dt="2022-02-06T13:08:57.723" v="5440" actId="1076"/>
          <ac:spMkLst>
            <pc:docMk/>
            <pc:sldMk cId="1363479942" sldId="318"/>
            <ac:spMk id="8" creationId="{B6EF7D82-7ABD-4D9E-BE48-97E89C04B922}"/>
          </ac:spMkLst>
        </pc:spChg>
        <pc:spChg chg="add del mod">
          <ac:chgData name="Antonio-Marius Tricolici" userId="4ca5b4ffc4fcfb59" providerId="LiveId" clId="{D81C0839-EA44-49A1-9BE7-D13F30D28CD7}" dt="2022-02-06T13:08:53.214" v="5439" actId="478"/>
          <ac:spMkLst>
            <pc:docMk/>
            <pc:sldMk cId="1363479942" sldId="318"/>
            <ac:spMk id="9" creationId="{6CC9FDF6-27E8-4D45-9E6A-105B04C57DA2}"/>
          </ac:spMkLst>
        </pc:spChg>
        <pc:spChg chg="add mod">
          <ac:chgData name="Antonio-Marius Tricolici" userId="4ca5b4ffc4fcfb59" providerId="LiveId" clId="{D81C0839-EA44-49A1-9BE7-D13F30D28CD7}" dt="2022-02-06T13:11:26.206" v="5643" actId="2711"/>
          <ac:spMkLst>
            <pc:docMk/>
            <pc:sldMk cId="1363479942" sldId="318"/>
            <ac:spMk id="10" creationId="{C79E24E1-1C94-452F-8EDF-CFAF13788DB7}"/>
          </ac:spMkLst>
        </pc:spChg>
      </pc:sldChg>
      <pc:sldChg chg="addSp delSp modSp add mod modAnim">
        <pc:chgData name="Antonio-Marius Tricolici" userId="4ca5b4ffc4fcfb59" providerId="LiveId" clId="{D81C0839-EA44-49A1-9BE7-D13F30D28CD7}" dt="2022-02-06T13:12:54.484" v="5751" actId="20577"/>
        <pc:sldMkLst>
          <pc:docMk/>
          <pc:sldMk cId="973162927" sldId="319"/>
        </pc:sldMkLst>
        <pc:spChg chg="del">
          <ac:chgData name="Antonio-Marius Tricolici" userId="4ca5b4ffc4fcfb59" providerId="LiveId" clId="{D81C0839-EA44-49A1-9BE7-D13F30D28CD7}" dt="2022-02-06T13:07:35.390" v="5293" actId="478"/>
          <ac:spMkLst>
            <pc:docMk/>
            <pc:sldMk cId="973162927" sldId="319"/>
            <ac:spMk id="3" creationId="{7C3FA0F2-5D65-4995-8879-9DAC56CBC837}"/>
          </ac:spMkLst>
        </pc:spChg>
        <pc:spChg chg="del">
          <ac:chgData name="Antonio-Marius Tricolici" userId="4ca5b4ffc4fcfb59" providerId="LiveId" clId="{D81C0839-EA44-49A1-9BE7-D13F30D28CD7}" dt="2022-02-06T13:07:35.390" v="5293" actId="478"/>
          <ac:spMkLst>
            <pc:docMk/>
            <pc:sldMk cId="973162927" sldId="319"/>
            <ac:spMk id="4" creationId="{B9ABF2C7-9780-42E4-9D3B-B616469EFA55}"/>
          </ac:spMkLst>
        </pc:spChg>
        <pc:spChg chg="del">
          <ac:chgData name="Antonio-Marius Tricolici" userId="4ca5b4ffc4fcfb59" providerId="LiveId" clId="{D81C0839-EA44-49A1-9BE7-D13F30D28CD7}" dt="2022-02-06T13:07:35.390" v="5293" actId="478"/>
          <ac:spMkLst>
            <pc:docMk/>
            <pc:sldMk cId="973162927" sldId="319"/>
            <ac:spMk id="5" creationId="{E17BE670-38D0-4C93-B783-E78CB2849B89}"/>
          </ac:spMkLst>
        </pc:spChg>
        <pc:spChg chg="add mod">
          <ac:chgData name="Antonio-Marius Tricolici" userId="4ca5b4ffc4fcfb59" providerId="LiveId" clId="{D81C0839-EA44-49A1-9BE7-D13F30D28CD7}" dt="2022-02-06T13:08:50.851" v="5438" actId="339"/>
          <ac:spMkLst>
            <pc:docMk/>
            <pc:sldMk cId="973162927" sldId="319"/>
            <ac:spMk id="6" creationId="{E4A2660C-F50C-4F4A-85EE-3DEB36AC6BDC}"/>
          </ac:spMkLst>
        </pc:spChg>
        <pc:spChg chg="del">
          <ac:chgData name="Antonio-Marius Tricolici" userId="4ca5b4ffc4fcfb59" providerId="LiveId" clId="{D81C0839-EA44-49A1-9BE7-D13F30D28CD7}" dt="2022-02-06T13:07:35.390" v="5293" actId="478"/>
          <ac:spMkLst>
            <pc:docMk/>
            <pc:sldMk cId="973162927" sldId="319"/>
            <ac:spMk id="7" creationId="{06CB28AD-C2F8-460C-A431-6C15F930D82A}"/>
          </ac:spMkLst>
        </pc:spChg>
        <pc:spChg chg="del">
          <ac:chgData name="Antonio-Marius Tricolici" userId="4ca5b4ffc4fcfb59" providerId="LiveId" clId="{D81C0839-EA44-49A1-9BE7-D13F30D28CD7}" dt="2022-02-06T13:07:35.390" v="5293" actId="478"/>
          <ac:spMkLst>
            <pc:docMk/>
            <pc:sldMk cId="973162927" sldId="319"/>
            <ac:spMk id="8" creationId="{B6EF7D82-7ABD-4D9E-BE48-97E89C04B922}"/>
          </ac:spMkLst>
        </pc:spChg>
        <pc:spChg chg="mod">
          <ac:chgData name="Antonio-Marius Tricolici" userId="4ca5b4ffc4fcfb59" providerId="LiveId" clId="{D81C0839-EA44-49A1-9BE7-D13F30D28CD7}" dt="2022-02-06T13:07:42.298" v="5302" actId="1076"/>
          <ac:spMkLst>
            <pc:docMk/>
            <pc:sldMk cId="973162927" sldId="319"/>
            <ac:spMk id="9" creationId="{6CC9FDF6-27E8-4D45-9E6A-105B04C57DA2}"/>
          </ac:spMkLst>
        </pc:spChg>
        <pc:spChg chg="add mod">
          <ac:chgData name="Antonio-Marius Tricolici" userId="4ca5b4ffc4fcfb59" providerId="LiveId" clId="{D81C0839-EA44-49A1-9BE7-D13F30D28CD7}" dt="2022-02-06T13:12:54.484" v="5751" actId="20577"/>
          <ac:spMkLst>
            <pc:docMk/>
            <pc:sldMk cId="973162927" sldId="319"/>
            <ac:spMk id="10" creationId="{61FF2270-B205-4175-B0F4-631E1C72BF1C}"/>
          </ac:spMkLst>
        </pc:spChg>
        <pc:spChg chg="add del mod">
          <ac:chgData name="Antonio-Marius Tricolici" userId="4ca5b4ffc4fcfb59" providerId="LiveId" clId="{D81C0839-EA44-49A1-9BE7-D13F30D28CD7}" dt="2022-02-06T13:11:37.781" v="5646"/>
          <ac:spMkLst>
            <pc:docMk/>
            <pc:sldMk cId="973162927" sldId="319"/>
            <ac:spMk id="11" creationId="{190A1652-A382-440A-A12A-452908D2A271}"/>
          </ac:spMkLst>
        </pc:spChg>
      </pc:sldChg>
      <pc:sldChg chg="add del">
        <pc:chgData name="Antonio-Marius Tricolici" userId="4ca5b4ffc4fcfb59" providerId="LiveId" clId="{D81C0839-EA44-49A1-9BE7-D13F30D28CD7}" dt="2022-02-06T13:07:20.186" v="5290"/>
        <pc:sldMkLst>
          <pc:docMk/>
          <pc:sldMk cId="1466885998" sldId="320"/>
        </pc:sldMkLst>
      </pc:sldChg>
      <pc:sldChg chg="modSp new del mod">
        <pc:chgData name="Antonio-Marius Tricolici" userId="4ca5b4ffc4fcfb59" providerId="LiveId" clId="{D81C0839-EA44-49A1-9BE7-D13F30D28CD7}" dt="2022-02-06T17:49:49.409" v="11493" actId="47"/>
        <pc:sldMkLst>
          <pc:docMk/>
          <pc:sldMk cId="3171016157" sldId="320"/>
        </pc:sldMkLst>
        <pc:spChg chg="mod">
          <ac:chgData name="Antonio-Marius Tricolici" userId="4ca5b4ffc4fcfb59" providerId="LiveId" clId="{D81C0839-EA44-49A1-9BE7-D13F30D28CD7}" dt="2022-02-06T13:18:47.878" v="5769" actId="20577"/>
          <ac:spMkLst>
            <pc:docMk/>
            <pc:sldMk cId="3171016157" sldId="320"/>
            <ac:spMk id="2" creationId="{B4921128-A3E0-4E58-83CD-95770B32CDA7}"/>
          </ac:spMkLst>
        </pc:spChg>
      </pc:sldChg>
      <pc:sldChg chg="addSp delSp modSp new mod">
        <pc:chgData name="Antonio-Marius Tricolici" userId="4ca5b4ffc4fcfb59" providerId="LiveId" clId="{D81C0839-EA44-49A1-9BE7-D13F30D28CD7}" dt="2022-02-06T13:35:07.961" v="7029" actId="13822"/>
        <pc:sldMkLst>
          <pc:docMk/>
          <pc:sldMk cId="432897407" sldId="321"/>
        </pc:sldMkLst>
        <pc:spChg chg="mod">
          <ac:chgData name="Antonio-Marius Tricolici" userId="4ca5b4ffc4fcfb59" providerId="LiveId" clId="{D81C0839-EA44-49A1-9BE7-D13F30D28CD7}" dt="2022-02-06T13:19:07.366" v="5810" actId="20577"/>
          <ac:spMkLst>
            <pc:docMk/>
            <pc:sldMk cId="432897407" sldId="321"/>
            <ac:spMk id="2" creationId="{ED709BD9-B081-4EB4-87CF-EA1E53752477}"/>
          </ac:spMkLst>
        </pc:spChg>
        <pc:spChg chg="add mod">
          <ac:chgData name="Antonio-Marius Tricolici" userId="4ca5b4ffc4fcfb59" providerId="LiveId" clId="{D81C0839-EA44-49A1-9BE7-D13F30D28CD7}" dt="2022-02-06T13:20:54.444" v="6032" actId="113"/>
          <ac:spMkLst>
            <pc:docMk/>
            <pc:sldMk cId="432897407" sldId="321"/>
            <ac:spMk id="3" creationId="{F7EB8A6F-932B-4BB0-AE81-7FF478020785}"/>
          </ac:spMkLst>
        </pc:spChg>
        <pc:spChg chg="add del mod">
          <ac:chgData name="Antonio-Marius Tricolici" userId="4ca5b4ffc4fcfb59" providerId="LiveId" clId="{D81C0839-EA44-49A1-9BE7-D13F30D28CD7}" dt="2022-02-06T13:20:20.480" v="6005" actId="478"/>
          <ac:spMkLst>
            <pc:docMk/>
            <pc:sldMk cId="432897407" sldId="321"/>
            <ac:spMk id="4" creationId="{FF3F183B-7CC2-44FA-8658-B4B7BFA29471}"/>
          </ac:spMkLst>
        </pc:spChg>
        <pc:spChg chg="add mod">
          <ac:chgData name="Antonio-Marius Tricolici" userId="4ca5b4ffc4fcfb59" providerId="LiveId" clId="{D81C0839-EA44-49A1-9BE7-D13F30D28CD7}" dt="2022-02-06T13:23:41.337" v="6282" actId="1076"/>
          <ac:spMkLst>
            <pc:docMk/>
            <pc:sldMk cId="432897407" sldId="321"/>
            <ac:spMk id="6" creationId="{E87EA960-FC11-44D3-89DB-73F31AE01A8F}"/>
          </ac:spMkLst>
        </pc:spChg>
        <pc:spChg chg="add del">
          <ac:chgData name="Antonio-Marius Tricolici" userId="4ca5b4ffc4fcfb59" providerId="LiveId" clId="{D81C0839-EA44-49A1-9BE7-D13F30D28CD7}" dt="2022-02-06T13:22:35.894" v="6174" actId="478"/>
          <ac:spMkLst>
            <pc:docMk/>
            <pc:sldMk cId="432897407" sldId="321"/>
            <ac:spMk id="7" creationId="{A480DB20-637A-4218-B128-FD12D7540850}"/>
          </ac:spMkLst>
        </pc:spChg>
        <pc:spChg chg="add mod">
          <ac:chgData name="Antonio-Marius Tricolici" userId="4ca5b4ffc4fcfb59" providerId="LiveId" clId="{D81C0839-EA44-49A1-9BE7-D13F30D28CD7}" dt="2022-02-06T13:35:07.961" v="7029" actId="13822"/>
          <ac:spMkLst>
            <pc:docMk/>
            <pc:sldMk cId="432897407" sldId="321"/>
            <ac:spMk id="8" creationId="{19FA22F3-2776-4A30-A5A6-945D2C5FE2C5}"/>
          </ac:spMkLst>
        </pc:spChg>
        <pc:spChg chg="add mod">
          <ac:chgData name="Antonio-Marius Tricolici" userId="4ca5b4ffc4fcfb59" providerId="LiveId" clId="{D81C0839-EA44-49A1-9BE7-D13F30D28CD7}" dt="2022-02-06T13:24:43.359" v="6467" actId="20577"/>
          <ac:spMkLst>
            <pc:docMk/>
            <pc:sldMk cId="432897407" sldId="321"/>
            <ac:spMk id="9" creationId="{6E080C9D-90F8-4BC7-8A53-D3133057496B}"/>
          </ac:spMkLst>
        </pc:spChg>
        <pc:graphicFrameChg chg="add del mod modGraphic">
          <ac:chgData name="Antonio-Marius Tricolici" userId="4ca5b4ffc4fcfb59" providerId="LiveId" clId="{D81C0839-EA44-49A1-9BE7-D13F30D28CD7}" dt="2022-02-06T13:21:16.109" v="6034" actId="478"/>
          <ac:graphicFrameMkLst>
            <pc:docMk/>
            <pc:sldMk cId="432897407" sldId="321"/>
            <ac:graphicFrameMk id="5" creationId="{0CC5E0CA-3CA3-4C03-AA37-A6B7A5AAF932}"/>
          </ac:graphicFrameMkLst>
        </pc:graphicFrameChg>
      </pc:sldChg>
      <pc:sldChg chg="addSp delSp modSp add mod">
        <pc:chgData name="Antonio-Marius Tricolici" userId="4ca5b4ffc4fcfb59" providerId="LiveId" clId="{D81C0839-EA44-49A1-9BE7-D13F30D28CD7}" dt="2022-02-06T13:28:35.171" v="6727" actId="1076"/>
        <pc:sldMkLst>
          <pc:docMk/>
          <pc:sldMk cId="2316226069" sldId="322"/>
        </pc:sldMkLst>
        <pc:spChg chg="mod">
          <ac:chgData name="Antonio-Marius Tricolici" userId="4ca5b4ffc4fcfb59" providerId="LiveId" clId="{D81C0839-EA44-49A1-9BE7-D13F30D28CD7}" dt="2022-02-06T13:24:55.602" v="6486" actId="20577"/>
          <ac:spMkLst>
            <pc:docMk/>
            <pc:sldMk cId="2316226069" sldId="322"/>
            <ac:spMk id="2" creationId="{ED709BD9-B081-4EB4-87CF-EA1E53752477}"/>
          </ac:spMkLst>
        </pc:spChg>
        <pc:spChg chg="del mod">
          <ac:chgData name="Antonio-Marius Tricolici" userId="4ca5b4ffc4fcfb59" providerId="LiveId" clId="{D81C0839-EA44-49A1-9BE7-D13F30D28CD7}" dt="2022-02-06T13:25:06.378" v="6489" actId="478"/>
          <ac:spMkLst>
            <pc:docMk/>
            <pc:sldMk cId="2316226069" sldId="322"/>
            <ac:spMk id="3" creationId="{F7EB8A6F-932B-4BB0-AE81-7FF478020785}"/>
          </ac:spMkLst>
        </pc:spChg>
        <pc:spChg chg="del">
          <ac:chgData name="Antonio-Marius Tricolici" userId="4ca5b4ffc4fcfb59" providerId="LiveId" clId="{D81C0839-EA44-49A1-9BE7-D13F30D28CD7}" dt="2022-02-06T13:25:02.680" v="6487" actId="478"/>
          <ac:spMkLst>
            <pc:docMk/>
            <pc:sldMk cId="2316226069" sldId="322"/>
            <ac:spMk id="6" creationId="{E87EA960-FC11-44D3-89DB-73F31AE01A8F}"/>
          </ac:spMkLst>
        </pc:spChg>
        <pc:spChg chg="del">
          <ac:chgData name="Antonio-Marius Tricolici" userId="4ca5b4ffc4fcfb59" providerId="LiveId" clId="{D81C0839-EA44-49A1-9BE7-D13F30D28CD7}" dt="2022-02-06T13:25:02.680" v="6487" actId="478"/>
          <ac:spMkLst>
            <pc:docMk/>
            <pc:sldMk cId="2316226069" sldId="322"/>
            <ac:spMk id="8" creationId="{19FA22F3-2776-4A30-A5A6-945D2C5FE2C5}"/>
          </ac:spMkLst>
        </pc:spChg>
        <pc:spChg chg="del">
          <ac:chgData name="Antonio-Marius Tricolici" userId="4ca5b4ffc4fcfb59" providerId="LiveId" clId="{D81C0839-EA44-49A1-9BE7-D13F30D28CD7}" dt="2022-02-06T13:25:02.680" v="6487" actId="478"/>
          <ac:spMkLst>
            <pc:docMk/>
            <pc:sldMk cId="2316226069" sldId="322"/>
            <ac:spMk id="9" creationId="{6E080C9D-90F8-4BC7-8A53-D3133057496B}"/>
          </ac:spMkLst>
        </pc:spChg>
        <pc:graphicFrameChg chg="add mod modGraphic">
          <ac:chgData name="Antonio-Marius Tricolici" userId="4ca5b4ffc4fcfb59" providerId="LiveId" clId="{D81C0839-EA44-49A1-9BE7-D13F30D28CD7}" dt="2022-02-06T13:28:35.171" v="6727" actId="1076"/>
          <ac:graphicFrameMkLst>
            <pc:docMk/>
            <pc:sldMk cId="2316226069" sldId="322"/>
            <ac:graphicFrameMk id="4" creationId="{7069A25F-975B-48AD-9433-2C33A32B337C}"/>
          </ac:graphicFrameMkLst>
        </pc:graphicFrameChg>
      </pc:sldChg>
      <pc:sldChg chg="addSp delSp modSp new mod">
        <pc:chgData name="Antonio-Marius Tricolici" userId="4ca5b4ffc4fcfb59" providerId="LiveId" clId="{D81C0839-EA44-49A1-9BE7-D13F30D28CD7}" dt="2022-02-06T13:49:49.130" v="7861" actId="20577"/>
        <pc:sldMkLst>
          <pc:docMk/>
          <pc:sldMk cId="228747729" sldId="323"/>
        </pc:sldMkLst>
        <pc:spChg chg="mod">
          <ac:chgData name="Antonio-Marius Tricolici" userId="4ca5b4ffc4fcfb59" providerId="LiveId" clId="{D81C0839-EA44-49A1-9BE7-D13F30D28CD7}" dt="2022-02-06T13:30:04.845" v="6762" actId="20577"/>
          <ac:spMkLst>
            <pc:docMk/>
            <pc:sldMk cId="228747729" sldId="323"/>
            <ac:spMk id="2" creationId="{F5788AFB-0D0E-4289-BC2A-924099474719}"/>
          </ac:spMkLst>
        </pc:spChg>
        <pc:spChg chg="add mod">
          <ac:chgData name="Antonio-Marius Tricolici" userId="4ca5b4ffc4fcfb59" providerId="LiveId" clId="{D81C0839-EA44-49A1-9BE7-D13F30D28CD7}" dt="2022-02-06T13:33:27.444" v="7018" actId="20577"/>
          <ac:spMkLst>
            <pc:docMk/>
            <pc:sldMk cId="228747729" sldId="323"/>
            <ac:spMk id="3" creationId="{9007CD9C-1060-4C25-A096-4BB05379C132}"/>
          </ac:spMkLst>
        </pc:spChg>
        <pc:spChg chg="add del mod">
          <ac:chgData name="Antonio-Marius Tricolici" userId="4ca5b4ffc4fcfb59" providerId="LiveId" clId="{D81C0839-EA44-49A1-9BE7-D13F30D28CD7}" dt="2022-02-06T13:33:15.905" v="6973" actId="478"/>
          <ac:spMkLst>
            <pc:docMk/>
            <pc:sldMk cId="228747729" sldId="323"/>
            <ac:spMk id="4" creationId="{C0BF31A2-7A72-410E-8D10-1C6EF2ECB57F}"/>
          </ac:spMkLst>
        </pc:spChg>
        <pc:spChg chg="add mod">
          <ac:chgData name="Antonio-Marius Tricolici" userId="4ca5b4ffc4fcfb59" providerId="LiveId" clId="{D81C0839-EA44-49A1-9BE7-D13F30D28CD7}" dt="2022-02-06T13:39:45.423" v="7257" actId="20577"/>
          <ac:spMkLst>
            <pc:docMk/>
            <pc:sldMk cId="228747729" sldId="323"/>
            <ac:spMk id="5" creationId="{2C3FDF4C-5C51-42A0-A13E-A7971390D14A}"/>
          </ac:spMkLst>
        </pc:spChg>
        <pc:spChg chg="add mod">
          <ac:chgData name="Antonio-Marius Tricolici" userId="4ca5b4ffc4fcfb59" providerId="LiveId" clId="{D81C0839-EA44-49A1-9BE7-D13F30D28CD7}" dt="2022-02-06T13:49:49.130" v="7861" actId="20577"/>
          <ac:spMkLst>
            <pc:docMk/>
            <pc:sldMk cId="228747729" sldId="323"/>
            <ac:spMk id="6" creationId="{9A41E5BB-4179-402C-B2FB-3680334B5EE2}"/>
          </ac:spMkLst>
        </pc:spChg>
      </pc:sldChg>
      <pc:sldChg chg="addSp delSp modSp new mod modAnim">
        <pc:chgData name="Antonio-Marius Tricolici" userId="4ca5b4ffc4fcfb59" providerId="LiveId" clId="{D81C0839-EA44-49A1-9BE7-D13F30D28CD7}" dt="2022-02-06T14:00:11.504" v="8675" actId="339"/>
        <pc:sldMkLst>
          <pc:docMk/>
          <pc:sldMk cId="3650755568" sldId="324"/>
        </pc:sldMkLst>
        <pc:spChg chg="mod">
          <ac:chgData name="Antonio-Marius Tricolici" userId="4ca5b4ffc4fcfb59" providerId="LiveId" clId="{D81C0839-EA44-49A1-9BE7-D13F30D28CD7}" dt="2022-02-06T13:42:34.813" v="7343" actId="27636"/>
          <ac:spMkLst>
            <pc:docMk/>
            <pc:sldMk cId="3650755568" sldId="324"/>
            <ac:spMk id="2" creationId="{2769D9C1-11FD-4D48-A583-14CE4264A183}"/>
          </ac:spMkLst>
        </pc:spChg>
        <pc:spChg chg="add del mod">
          <ac:chgData name="Antonio-Marius Tricolici" userId="4ca5b4ffc4fcfb59" providerId="LiveId" clId="{D81C0839-EA44-49A1-9BE7-D13F30D28CD7}" dt="2022-02-06T13:42:36.705" v="7349"/>
          <ac:spMkLst>
            <pc:docMk/>
            <pc:sldMk cId="3650755568" sldId="324"/>
            <ac:spMk id="3" creationId="{D4B1A425-E373-478E-8252-8D070DE88EA1}"/>
          </ac:spMkLst>
        </pc:spChg>
        <pc:spChg chg="add mod">
          <ac:chgData name="Antonio-Marius Tricolici" userId="4ca5b4ffc4fcfb59" providerId="LiveId" clId="{D81C0839-EA44-49A1-9BE7-D13F30D28CD7}" dt="2022-02-06T14:00:11.504" v="8675" actId="339"/>
          <ac:spMkLst>
            <pc:docMk/>
            <pc:sldMk cId="3650755568" sldId="324"/>
            <ac:spMk id="4" creationId="{B590B7C9-3AD8-4644-9D35-64D1B7E02B87}"/>
          </ac:spMkLst>
        </pc:spChg>
        <pc:spChg chg="add del mod">
          <ac:chgData name="Antonio-Marius Tricolici" userId="4ca5b4ffc4fcfb59" providerId="LiveId" clId="{D81C0839-EA44-49A1-9BE7-D13F30D28CD7}" dt="2022-02-06T13:43:58.424" v="7460"/>
          <ac:spMkLst>
            <pc:docMk/>
            <pc:sldMk cId="3650755568" sldId="324"/>
            <ac:spMk id="5" creationId="{238A830A-1599-4219-B9A9-51E513C5CB1D}"/>
          </ac:spMkLst>
        </pc:spChg>
        <pc:spChg chg="add mod">
          <ac:chgData name="Antonio-Marius Tricolici" userId="4ca5b4ffc4fcfb59" providerId="LiveId" clId="{D81C0839-EA44-49A1-9BE7-D13F30D28CD7}" dt="2022-02-06T13:46:38.265" v="7724" actId="113"/>
          <ac:spMkLst>
            <pc:docMk/>
            <pc:sldMk cId="3650755568" sldId="324"/>
            <ac:spMk id="6" creationId="{F7F55573-0AF6-4BA5-ACD5-F04AE472621A}"/>
          </ac:spMkLst>
        </pc:spChg>
        <pc:spChg chg="add mod">
          <ac:chgData name="Antonio-Marius Tricolici" userId="4ca5b4ffc4fcfb59" providerId="LiveId" clId="{D81C0839-EA44-49A1-9BE7-D13F30D28CD7}" dt="2022-02-06T13:49:17.768" v="7848" actId="1076"/>
          <ac:spMkLst>
            <pc:docMk/>
            <pc:sldMk cId="3650755568" sldId="324"/>
            <ac:spMk id="7" creationId="{95CFC524-D2A8-437A-9F84-DDF1BE33BF43}"/>
          </ac:spMkLst>
        </pc:spChg>
        <pc:spChg chg="add del mod">
          <ac:chgData name="Antonio-Marius Tricolici" userId="4ca5b4ffc4fcfb59" providerId="LiveId" clId="{D81C0839-EA44-49A1-9BE7-D13F30D28CD7}" dt="2022-02-06T13:48:07.970" v="7834" actId="478"/>
          <ac:spMkLst>
            <pc:docMk/>
            <pc:sldMk cId="3650755568" sldId="324"/>
            <ac:spMk id="8" creationId="{AE4CD1FC-40DB-4984-8E88-139E3B8F5F3E}"/>
          </ac:spMkLst>
        </pc:spChg>
        <pc:spChg chg="add mod">
          <ac:chgData name="Antonio-Marius Tricolici" userId="4ca5b4ffc4fcfb59" providerId="LiveId" clId="{D81C0839-EA44-49A1-9BE7-D13F30D28CD7}" dt="2022-02-06T14:00:11.504" v="8675" actId="339"/>
          <ac:spMkLst>
            <pc:docMk/>
            <pc:sldMk cId="3650755568" sldId="324"/>
            <ac:spMk id="9" creationId="{A764D590-0A7F-4683-9EDA-2C64A3CC1E53}"/>
          </ac:spMkLst>
        </pc:spChg>
      </pc:sldChg>
      <pc:sldChg chg="addSp delSp modSp add mod modAnim">
        <pc:chgData name="Antonio-Marius Tricolici" userId="4ca5b4ffc4fcfb59" providerId="LiveId" clId="{D81C0839-EA44-49A1-9BE7-D13F30D28CD7}" dt="2022-02-06T14:00:42.789" v="8720" actId="20577"/>
        <pc:sldMkLst>
          <pc:docMk/>
          <pc:sldMk cId="2043564537" sldId="325"/>
        </pc:sldMkLst>
        <pc:spChg chg="add mod">
          <ac:chgData name="Antonio-Marius Tricolici" userId="4ca5b4ffc4fcfb59" providerId="LiveId" clId="{D81C0839-EA44-49A1-9BE7-D13F30D28CD7}" dt="2022-02-06T13:53:02.564" v="8016" actId="20577"/>
          <ac:spMkLst>
            <pc:docMk/>
            <pc:sldMk cId="2043564537" sldId="325"/>
            <ac:spMk id="3" creationId="{3136A06D-7947-45D5-8CC7-5262BCE0CFB1}"/>
          </ac:spMkLst>
        </pc:spChg>
        <pc:spChg chg="del">
          <ac:chgData name="Antonio-Marius Tricolici" userId="4ca5b4ffc4fcfb59" providerId="LiveId" clId="{D81C0839-EA44-49A1-9BE7-D13F30D28CD7}" dt="2022-02-06T13:50:43" v="7863" actId="478"/>
          <ac:spMkLst>
            <pc:docMk/>
            <pc:sldMk cId="2043564537" sldId="325"/>
            <ac:spMk id="4" creationId="{B590B7C9-3AD8-4644-9D35-64D1B7E02B87}"/>
          </ac:spMkLst>
        </pc:spChg>
        <pc:spChg chg="del">
          <ac:chgData name="Antonio-Marius Tricolici" userId="4ca5b4ffc4fcfb59" providerId="LiveId" clId="{D81C0839-EA44-49A1-9BE7-D13F30D28CD7}" dt="2022-02-06T13:50:43" v="7863" actId="478"/>
          <ac:spMkLst>
            <pc:docMk/>
            <pc:sldMk cId="2043564537" sldId="325"/>
            <ac:spMk id="6" creationId="{F7F55573-0AF6-4BA5-ACD5-F04AE472621A}"/>
          </ac:spMkLst>
        </pc:spChg>
        <pc:spChg chg="del">
          <ac:chgData name="Antonio-Marius Tricolici" userId="4ca5b4ffc4fcfb59" providerId="LiveId" clId="{D81C0839-EA44-49A1-9BE7-D13F30D28CD7}" dt="2022-02-06T13:50:43" v="7863" actId="478"/>
          <ac:spMkLst>
            <pc:docMk/>
            <pc:sldMk cId="2043564537" sldId="325"/>
            <ac:spMk id="7" creationId="{95CFC524-D2A8-437A-9F84-DDF1BE33BF43}"/>
          </ac:spMkLst>
        </pc:spChg>
        <pc:spChg chg="del">
          <ac:chgData name="Antonio-Marius Tricolici" userId="4ca5b4ffc4fcfb59" providerId="LiveId" clId="{D81C0839-EA44-49A1-9BE7-D13F30D28CD7}" dt="2022-02-06T13:50:43" v="7863" actId="478"/>
          <ac:spMkLst>
            <pc:docMk/>
            <pc:sldMk cId="2043564537" sldId="325"/>
            <ac:spMk id="9" creationId="{A764D590-0A7F-4683-9EDA-2C64A3CC1E53}"/>
          </ac:spMkLst>
        </pc:spChg>
        <pc:spChg chg="add mod">
          <ac:chgData name="Antonio-Marius Tricolici" userId="4ca5b4ffc4fcfb59" providerId="LiveId" clId="{D81C0839-EA44-49A1-9BE7-D13F30D28CD7}" dt="2022-02-06T14:00:42.789" v="8720" actId="20577"/>
          <ac:spMkLst>
            <pc:docMk/>
            <pc:sldMk cId="2043564537" sldId="325"/>
            <ac:spMk id="11" creationId="{6812153E-E3EC-47E7-ACFD-D5CAFC19DA1D}"/>
          </ac:spMkLst>
        </pc:spChg>
        <pc:graphicFrameChg chg="add del mod">
          <ac:chgData name="Antonio-Marius Tricolici" userId="4ca5b4ffc4fcfb59" providerId="LiveId" clId="{D81C0839-EA44-49A1-9BE7-D13F30D28CD7}" dt="2022-02-06T13:51:53.931" v="7992"/>
          <ac:graphicFrameMkLst>
            <pc:docMk/>
            <pc:sldMk cId="2043564537" sldId="325"/>
            <ac:graphicFrameMk id="5" creationId="{3A884D04-4A8F-42C8-A365-9477A452D376}"/>
          </ac:graphicFrameMkLst>
        </pc:graphicFrameChg>
        <pc:graphicFrameChg chg="add del mod modGraphic">
          <ac:chgData name="Antonio-Marius Tricolici" userId="4ca5b4ffc4fcfb59" providerId="LiveId" clId="{D81C0839-EA44-49A1-9BE7-D13F30D28CD7}" dt="2022-02-06T13:52:50.540" v="8006" actId="478"/>
          <ac:graphicFrameMkLst>
            <pc:docMk/>
            <pc:sldMk cId="2043564537" sldId="325"/>
            <ac:graphicFrameMk id="8" creationId="{9347016B-5836-4358-AEDD-02A741055AEA}"/>
          </ac:graphicFrameMkLst>
        </pc:graphicFrameChg>
        <pc:graphicFrameChg chg="add mod modGraphic">
          <ac:chgData name="Antonio-Marius Tricolici" userId="4ca5b4ffc4fcfb59" providerId="LiveId" clId="{D81C0839-EA44-49A1-9BE7-D13F30D28CD7}" dt="2022-02-06T13:53:00.229" v="8010" actId="1076"/>
          <ac:graphicFrameMkLst>
            <pc:docMk/>
            <pc:sldMk cId="2043564537" sldId="325"/>
            <ac:graphicFrameMk id="10" creationId="{36D2FF48-F1E4-41A0-913C-CEA08D2573CD}"/>
          </ac:graphicFrameMkLst>
        </pc:graphicFrameChg>
      </pc:sldChg>
      <pc:sldChg chg="addSp delSp modSp new mod">
        <pc:chgData name="Antonio-Marius Tricolici" userId="4ca5b4ffc4fcfb59" providerId="LiveId" clId="{D81C0839-EA44-49A1-9BE7-D13F30D28CD7}" dt="2022-02-06T14:00:52.270" v="8722" actId="478"/>
        <pc:sldMkLst>
          <pc:docMk/>
          <pc:sldMk cId="2236274001" sldId="326"/>
        </pc:sldMkLst>
        <pc:spChg chg="mod">
          <ac:chgData name="Antonio-Marius Tricolici" userId="4ca5b4ffc4fcfb59" providerId="LiveId" clId="{D81C0839-EA44-49A1-9BE7-D13F30D28CD7}" dt="2022-02-06T13:56:28.814" v="8422" actId="2711"/>
          <ac:spMkLst>
            <pc:docMk/>
            <pc:sldMk cId="2236274001" sldId="326"/>
            <ac:spMk id="2" creationId="{7E47B772-3868-4DD1-94F7-C1ABA334FD63}"/>
          </ac:spMkLst>
        </pc:spChg>
        <pc:spChg chg="add mod">
          <ac:chgData name="Antonio-Marius Tricolici" userId="4ca5b4ffc4fcfb59" providerId="LiveId" clId="{D81C0839-EA44-49A1-9BE7-D13F30D28CD7}" dt="2022-02-06T13:56:30.388" v="8423" actId="2711"/>
          <ac:spMkLst>
            <pc:docMk/>
            <pc:sldMk cId="2236274001" sldId="326"/>
            <ac:spMk id="3" creationId="{A7DC719F-EB18-45EB-955D-5B357CD5729F}"/>
          </ac:spMkLst>
        </pc:spChg>
        <pc:spChg chg="add mod">
          <ac:chgData name="Antonio-Marius Tricolici" userId="4ca5b4ffc4fcfb59" providerId="LiveId" clId="{D81C0839-EA44-49A1-9BE7-D13F30D28CD7}" dt="2022-02-06T14:00:05.653" v="8674" actId="339"/>
          <ac:spMkLst>
            <pc:docMk/>
            <pc:sldMk cId="2236274001" sldId="326"/>
            <ac:spMk id="4" creationId="{CD772B4C-FEE8-4865-98D7-C74D288F1B64}"/>
          </ac:spMkLst>
        </pc:spChg>
        <pc:spChg chg="add mod">
          <ac:chgData name="Antonio-Marius Tricolici" userId="4ca5b4ffc4fcfb59" providerId="LiveId" clId="{D81C0839-EA44-49A1-9BE7-D13F30D28CD7}" dt="2022-02-06T13:59:44.319" v="8672" actId="20577"/>
          <ac:spMkLst>
            <pc:docMk/>
            <pc:sldMk cId="2236274001" sldId="326"/>
            <ac:spMk id="5" creationId="{34A29396-D388-4214-B14E-1E92EEEA3F66}"/>
          </ac:spMkLst>
        </pc:spChg>
        <pc:spChg chg="add del mod">
          <ac:chgData name="Antonio-Marius Tricolici" userId="4ca5b4ffc4fcfb59" providerId="LiveId" clId="{D81C0839-EA44-49A1-9BE7-D13F30D28CD7}" dt="2022-02-06T13:58:28.541" v="8522" actId="478"/>
          <ac:spMkLst>
            <pc:docMk/>
            <pc:sldMk cId="2236274001" sldId="326"/>
            <ac:spMk id="6" creationId="{E893A071-81FB-4A8A-BA0D-92B15FAF5DF7}"/>
          </ac:spMkLst>
        </pc:spChg>
        <pc:spChg chg="add mod">
          <ac:chgData name="Antonio-Marius Tricolici" userId="4ca5b4ffc4fcfb59" providerId="LiveId" clId="{D81C0839-EA44-49A1-9BE7-D13F30D28CD7}" dt="2022-02-06T14:00:05.653" v="8674" actId="339"/>
          <ac:spMkLst>
            <pc:docMk/>
            <pc:sldMk cId="2236274001" sldId="326"/>
            <ac:spMk id="7" creationId="{C417D852-81E5-4B6A-9C0D-7C44CA7A9326}"/>
          </ac:spMkLst>
        </pc:spChg>
        <pc:spChg chg="add del mod">
          <ac:chgData name="Antonio-Marius Tricolici" userId="4ca5b4ffc4fcfb59" providerId="LiveId" clId="{D81C0839-EA44-49A1-9BE7-D13F30D28CD7}" dt="2022-02-06T13:58:51.873" v="8545" actId="478"/>
          <ac:spMkLst>
            <pc:docMk/>
            <pc:sldMk cId="2236274001" sldId="326"/>
            <ac:spMk id="8" creationId="{E20DFD90-176A-422E-8631-7ED2885AC177}"/>
          </ac:spMkLst>
        </pc:spChg>
        <pc:spChg chg="add del mod">
          <ac:chgData name="Antonio-Marius Tricolici" userId="4ca5b4ffc4fcfb59" providerId="LiveId" clId="{D81C0839-EA44-49A1-9BE7-D13F30D28CD7}" dt="2022-02-06T14:00:52.270" v="8722" actId="478"/>
          <ac:spMkLst>
            <pc:docMk/>
            <pc:sldMk cId="2236274001" sldId="326"/>
            <ac:spMk id="9" creationId="{AD10E09E-74C7-43F2-97BD-B1A6138D3FDA}"/>
          </ac:spMkLst>
        </pc:spChg>
      </pc:sldChg>
      <pc:sldChg chg="addSp delSp modSp add mod">
        <pc:chgData name="Antonio-Marius Tricolici" userId="4ca5b4ffc4fcfb59" providerId="LiveId" clId="{D81C0839-EA44-49A1-9BE7-D13F30D28CD7}" dt="2022-02-06T14:08:08.630" v="9263" actId="1076"/>
        <pc:sldMkLst>
          <pc:docMk/>
          <pc:sldMk cId="2410309233" sldId="327"/>
        </pc:sldMkLst>
        <pc:spChg chg="del">
          <ac:chgData name="Antonio-Marius Tricolici" userId="4ca5b4ffc4fcfb59" providerId="LiveId" clId="{D81C0839-EA44-49A1-9BE7-D13F30D28CD7}" dt="2022-02-06T14:00:58.381" v="8724" actId="478"/>
          <ac:spMkLst>
            <pc:docMk/>
            <pc:sldMk cId="2410309233" sldId="327"/>
            <ac:spMk id="3" creationId="{A7DC719F-EB18-45EB-955D-5B357CD5729F}"/>
          </ac:spMkLst>
        </pc:spChg>
        <pc:spChg chg="del">
          <ac:chgData name="Antonio-Marius Tricolici" userId="4ca5b4ffc4fcfb59" providerId="LiveId" clId="{D81C0839-EA44-49A1-9BE7-D13F30D28CD7}" dt="2022-02-06T14:00:58.381" v="8724" actId="478"/>
          <ac:spMkLst>
            <pc:docMk/>
            <pc:sldMk cId="2410309233" sldId="327"/>
            <ac:spMk id="4" creationId="{CD772B4C-FEE8-4865-98D7-C74D288F1B64}"/>
          </ac:spMkLst>
        </pc:spChg>
        <pc:spChg chg="del">
          <ac:chgData name="Antonio-Marius Tricolici" userId="4ca5b4ffc4fcfb59" providerId="LiveId" clId="{D81C0839-EA44-49A1-9BE7-D13F30D28CD7}" dt="2022-02-06T14:00:58.381" v="8724" actId="478"/>
          <ac:spMkLst>
            <pc:docMk/>
            <pc:sldMk cId="2410309233" sldId="327"/>
            <ac:spMk id="5" creationId="{34A29396-D388-4214-B14E-1E92EEEA3F66}"/>
          </ac:spMkLst>
        </pc:spChg>
        <pc:spChg chg="add mod">
          <ac:chgData name="Antonio-Marius Tricolici" userId="4ca5b4ffc4fcfb59" providerId="LiveId" clId="{D81C0839-EA44-49A1-9BE7-D13F30D28CD7}" dt="2022-02-06T14:07:52.645" v="9261" actId="20577"/>
          <ac:spMkLst>
            <pc:docMk/>
            <pc:sldMk cId="2410309233" sldId="327"/>
            <ac:spMk id="6" creationId="{118500D8-32F7-497A-832C-5B2287425238}"/>
          </ac:spMkLst>
        </pc:spChg>
        <pc:spChg chg="del">
          <ac:chgData name="Antonio-Marius Tricolici" userId="4ca5b4ffc4fcfb59" providerId="LiveId" clId="{D81C0839-EA44-49A1-9BE7-D13F30D28CD7}" dt="2022-02-06T14:00:58.381" v="8724" actId="478"/>
          <ac:spMkLst>
            <pc:docMk/>
            <pc:sldMk cId="2410309233" sldId="327"/>
            <ac:spMk id="7" creationId="{C417D852-81E5-4B6A-9C0D-7C44CA7A9326}"/>
          </ac:spMkLst>
        </pc:spChg>
        <pc:spChg chg="add mod">
          <ac:chgData name="Antonio-Marius Tricolici" userId="4ca5b4ffc4fcfb59" providerId="LiveId" clId="{D81C0839-EA44-49A1-9BE7-D13F30D28CD7}" dt="2022-02-06T14:08:05.983" v="9262" actId="1076"/>
          <ac:spMkLst>
            <pc:docMk/>
            <pc:sldMk cId="2410309233" sldId="327"/>
            <ac:spMk id="9" creationId="{B56B530A-455B-4E90-895C-DB30F70B0F04}"/>
          </ac:spMkLst>
        </pc:spChg>
        <pc:spChg chg="add mod">
          <ac:chgData name="Antonio-Marius Tricolici" userId="4ca5b4ffc4fcfb59" providerId="LiveId" clId="{D81C0839-EA44-49A1-9BE7-D13F30D28CD7}" dt="2022-02-06T14:08:08.630" v="9263" actId="1076"/>
          <ac:spMkLst>
            <pc:docMk/>
            <pc:sldMk cId="2410309233" sldId="327"/>
            <ac:spMk id="10" creationId="{7E17CB2F-6592-4243-8C3A-5190F874562E}"/>
          </ac:spMkLst>
        </pc:spChg>
        <pc:spChg chg="add del mod">
          <ac:chgData name="Antonio-Marius Tricolici" userId="4ca5b4ffc4fcfb59" providerId="LiveId" clId="{D81C0839-EA44-49A1-9BE7-D13F30D28CD7}" dt="2022-02-06T14:06:28.216" v="9100" actId="478"/>
          <ac:spMkLst>
            <pc:docMk/>
            <pc:sldMk cId="2410309233" sldId="327"/>
            <ac:spMk id="11" creationId="{1CEB5185-4CD0-4FF1-B0F3-70735A491E6C}"/>
          </ac:spMkLst>
        </pc:spChg>
        <pc:spChg chg="add del mod">
          <ac:chgData name="Antonio-Marius Tricolici" userId="4ca5b4ffc4fcfb59" providerId="LiveId" clId="{D81C0839-EA44-49A1-9BE7-D13F30D28CD7}" dt="2022-02-06T14:06:40.238" v="9102" actId="478"/>
          <ac:spMkLst>
            <pc:docMk/>
            <pc:sldMk cId="2410309233" sldId="327"/>
            <ac:spMk id="12" creationId="{23836D63-910B-426E-83A0-A90DF3019C57}"/>
          </ac:spMkLst>
        </pc:spChg>
        <pc:graphicFrameChg chg="add del mod">
          <ac:chgData name="Antonio-Marius Tricolici" userId="4ca5b4ffc4fcfb59" providerId="LiveId" clId="{D81C0839-EA44-49A1-9BE7-D13F30D28CD7}" dt="2022-02-06T14:03:51.830" v="8909" actId="478"/>
          <ac:graphicFrameMkLst>
            <pc:docMk/>
            <pc:sldMk cId="2410309233" sldId="327"/>
            <ac:graphicFrameMk id="8" creationId="{2F9D3708-98D3-45F3-8B72-1B7CC84905FB}"/>
          </ac:graphicFrameMkLst>
        </pc:graphicFrameChg>
      </pc:sldChg>
      <pc:sldChg chg="addSp delSp modSp add mod modAnim">
        <pc:chgData name="Antonio-Marius Tricolici" userId="4ca5b4ffc4fcfb59" providerId="LiveId" clId="{D81C0839-EA44-49A1-9BE7-D13F30D28CD7}" dt="2022-02-06T17:11:51.665" v="9902" actId="339"/>
        <pc:sldMkLst>
          <pc:docMk/>
          <pc:sldMk cId="2006282509" sldId="328"/>
        </pc:sldMkLst>
        <pc:spChg chg="mod">
          <ac:chgData name="Antonio-Marius Tricolici" userId="4ca5b4ffc4fcfb59" providerId="LiveId" clId="{D81C0839-EA44-49A1-9BE7-D13F30D28CD7}" dt="2022-02-06T14:14:47.641" v="9280" actId="20577"/>
          <ac:spMkLst>
            <pc:docMk/>
            <pc:sldMk cId="2006282509" sldId="328"/>
            <ac:spMk id="2" creationId="{7E47B772-3868-4DD1-94F7-C1ABA334FD63}"/>
          </ac:spMkLst>
        </pc:spChg>
        <pc:spChg chg="add mod">
          <ac:chgData name="Antonio-Marius Tricolici" userId="4ca5b4ffc4fcfb59" providerId="LiveId" clId="{D81C0839-EA44-49A1-9BE7-D13F30D28CD7}" dt="2022-02-06T17:11:51.665" v="9902" actId="339"/>
          <ac:spMkLst>
            <pc:docMk/>
            <pc:sldMk cId="2006282509" sldId="328"/>
            <ac:spMk id="3" creationId="{33844A5E-08CB-433E-A827-9E9E9A44B55A}"/>
          </ac:spMkLst>
        </pc:spChg>
        <pc:spChg chg="add mod">
          <ac:chgData name="Antonio-Marius Tricolici" userId="4ca5b4ffc4fcfb59" providerId="LiveId" clId="{D81C0839-EA44-49A1-9BE7-D13F30D28CD7}" dt="2022-02-06T17:05:13.193" v="9663" actId="1076"/>
          <ac:spMkLst>
            <pc:docMk/>
            <pc:sldMk cId="2006282509" sldId="328"/>
            <ac:spMk id="4" creationId="{D0BF31A7-F4C8-4B26-AB4C-8D9829D8D71B}"/>
          </ac:spMkLst>
        </pc:spChg>
        <pc:spChg chg="add mod">
          <ac:chgData name="Antonio-Marius Tricolici" userId="4ca5b4ffc4fcfb59" providerId="LiveId" clId="{D81C0839-EA44-49A1-9BE7-D13F30D28CD7}" dt="2022-02-06T17:11:51.665" v="9902" actId="339"/>
          <ac:spMkLst>
            <pc:docMk/>
            <pc:sldMk cId="2006282509" sldId="328"/>
            <ac:spMk id="5" creationId="{CFE3EBCA-2D76-4878-BE25-80B9CD894065}"/>
          </ac:spMkLst>
        </pc:spChg>
        <pc:spChg chg="mod">
          <ac:chgData name="Antonio-Marius Tricolici" userId="4ca5b4ffc4fcfb59" providerId="LiveId" clId="{D81C0839-EA44-49A1-9BE7-D13F30D28CD7}" dt="2022-02-06T16:58:15.782" v="9583" actId="20577"/>
          <ac:spMkLst>
            <pc:docMk/>
            <pc:sldMk cId="2006282509" sldId="328"/>
            <ac:spMk id="6" creationId="{118500D8-32F7-497A-832C-5B2287425238}"/>
          </ac:spMkLst>
        </pc:spChg>
        <pc:spChg chg="add mod">
          <ac:chgData name="Antonio-Marius Tricolici" userId="4ca5b4ffc4fcfb59" providerId="LiveId" clId="{D81C0839-EA44-49A1-9BE7-D13F30D28CD7}" dt="2022-02-06T17:11:51.665" v="9902" actId="339"/>
          <ac:spMkLst>
            <pc:docMk/>
            <pc:sldMk cId="2006282509" sldId="328"/>
            <ac:spMk id="7" creationId="{94AC3018-E1CF-465E-8B1F-47E12F95973B}"/>
          </ac:spMkLst>
        </pc:spChg>
        <pc:spChg chg="add del mod">
          <ac:chgData name="Antonio-Marius Tricolici" userId="4ca5b4ffc4fcfb59" providerId="LiveId" clId="{D81C0839-EA44-49A1-9BE7-D13F30D28CD7}" dt="2022-02-06T17:05:44.141" v="9683" actId="478"/>
          <ac:spMkLst>
            <pc:docMk/>
            <pc:sldMk cId="2006282509" sldId="328"/>
            <ac:spMk id="8" creationId="{1F3BA47A-AB20-473E-92D8-8EAD947047A3}"/>
          </ac:spMkLst>
        </pc:spChg>
        <pc:spChg chg="del">
          <ac:chgData name="Antonio-Marius Tricolici" userId="4ca5b4ffc4fcfb59" providerId="LiveId" clId="{D81C0839-EA44-49A1-9BE7-D13F30D28CD7}" dt="2022-02-06T14:14:55.741" v="9281" actId="478"/>
          <ac:spMkLst>
            <pc:docMk/>
            <pc:sldMk cId="2006282509" sldId="328"/>
            <ac:spMk id="9" creationId="{B56B530A-455B-4E90-895C-DB30F70B0F04}"/>
          </ac:spMkLst>
        </pc:spChg>
        <pc:spChg chg="del mod">
          <ac:chgData name="Antonio-Marius Tricolici" userId="4ca5b4ffc4fcfb59" providerId="LiveId" clId="{D81C0839-EA44-49A1-9BE7-D13F30D28CD7}" dt="2022-02-06T14:14:58.283" v="9283" actId="478"/>
          <ac:spMkLst>
            <pc:docMk/>
            <pc:sldMk cId="2006282509" sldId="328"/>
            <ac:spMk id="10" creationId="{7E17CB2F-6592-4243-8C3A-5190F874562E}"/>
          </ac:spMkLst>
        </pc:spChg>
        <pc:spChg chg="add mod">
          <ac:chgData name="Antonio-Marius Tricolici" userId="4ca5b4ffc4fcfb59" providerId="LiveId" clId="{D81C0839-EA44-49A1-9BE7-D13F30D28CD7}" dt="2022-02-06T17:07:50.903" v="9793" actId="1076"/>
          <ac:spMkLst>
            <pc:docMk/>
            <pc:sldMk cId="2006282509" sldId="328"/>
            <ac:spMk id="11" creationId="{6B75C3DD-D559-40E6-AD85-D55B5F90B976}"/>
          </ac:spMkLst>
        </pc:spChg>
      </pc:sldChg>
      <pc:sldChg chg="add del">
        <pc:chgData name="Antonio-Marius Tricolici" userId="4ca5b4ffc4fcfb59" providerId="LiveId" clId="{D81C0839-EA44-49A1-9BE7-D13F30D28CD7}" dt="2022-02-06T17:08:42.932" v="9796" actId="47"/>
        <pc:sldMkLst>
          <pc:docMk/>
          <pc:sldMk cId="949816435" sldId="329"/>
        </pc:sldMkLst>
      </pc:sldChg>
      <pc:sldChg chg="addSp delSp modSp new mod">
        <pc:chgData name="Antonio-Marius Tricolici" userId="4ca5b4ffc4fcfb59" providerId="LiveId" clId="{D81C0839-EA44-49A1-9BE7-D13F30D28CD7}" dt="2022-02-06T17:13:23.550" v="9920" actId="1076"/>
        <pc:sldMkLst>
          <pc:docMk/>
          <pc:sldMk cId="2685299264" sldId="329"/>
        </pc:sldMkLst>
        <pc:spChg chg="mod">
          <ac:chgData name="Antonio-Marius Tricolici" userId="4ca5b4ffc4fcfb59" providerId="LiveId" clId="{D81C0839-EA44-49A1-9BE7-D13F30D28CD7}" dt="2022-02-06T17:10:25.647" v="9884" actId="20577"/>
          <ac:spMkLst>
            <pc:docMk/>
            <pc:sldMk cId="2685299264" sldId="329"/>
            <ac:spMk id="2" creationId="{4671F105-5604-49BA-81FA-4B2F97FD1347}"/>
          </ac:spMkLst>
        </pc:spChg>
        <pc:spChg chg="add del mod">
          <ac:chgData name="Antonio-Marius Tricolici" userId="4ca5b4ffc4fcfb59" providerId="LiveId" clId="{D81C0839-EA44-49A1-9BE7-D13F30D28CD7}" dt="2022-02-06T17:10:47.383" v="9888"/>
          <ac:spMkLst>
            <pc:docMk/>
            <pc:sldMk cId="2685299264" sldId="329"/>
            <ac:spMk id="3" creationId="{B708C187-3F6F-4145-A4DA-46171BA4360E}"/>
          </ac:spMkLst>
        </pc:spChg>
        <pc:spChg chg="add mod">
          <ac:chgData name="Antonio-Marius Tricolici" userId="4ca5b4ffc4fcfb59" providerId="LiveId" clId="{D81C0839-EA44-49A1-9BE7-D13F30D28CD7}" dt="2022-02-06T17:13:23.550" v="9920" actId="1076"/>
          <ac:spMkLst>
            <pc:docMk/>
            <pc:sldMk cId="2685299264" sldId="329"/>
            <ac:spMk id="4" creationId="{EA133891-D13C-4C83-98AE-C561500ABF19}"/>
          </ac:spMkLst>
        </pc:spChg>
        <pc:spChg chg="add del">
          <ac:chgData name="Antonio-Marius Tricolici" userId="4ca5b4ffc4fcfb59" providerId="LiveId" clId="{D81C0839-EA44-49A1-9BE7-D13F30D28CD7}" dt="2022-02-06T17:12:43.663" v="9908"/>
          <ac:spMkLst>
            <pc:docMk/>
            <pc:sldMk cId="2685299264" sldId="329"/>
            <ac:spMk id="5" creationId="{B9102E39-B91D-4F2F-8B1E-BB75E77F457A}"/>
          </ac:spMkLst>
        </pc:spChg>
        <pc:spChg chg="add mod">
          <ac:chgData name="Antonio-Marius Tricolici" userId="4ca5b4ffc4fcfb59" providerId="LiveId" clId="{D81C0839-EA44-49A1-9BE7-D13F30D28CD7}" dt="2022-02-06T17:13:23.550" v="9920" actId="1076"/>
          <ac:spMkLst>
            <pc:docMk/>
            <pc:sldMk cId="2685299264" sldId="329"/>
            <ac:spMk id="6" creationId="{1FA86647-3ED8-4554-9234-5A0F372BE64C}"/>
          </ac:spMkLst>
        </pc:spChg>
      </pc:sldChg>
      <pc:sldChg chg="addSp delSp modSp new mod">
        <pc:chgData name="Antonio-Marius Tricolici" userId="4ca5b4ffc4fcfb59" providerId="LiveId" clId="{D81C0839-EA44-49A1-9BE7-D13F30D28CD7}" dt="2022-02-06T17:36:46.517" v="10489" actId="20577"/>
        <pc:sldMkLst>
          <pc:docMk/>
          <pc:sldMk cId="4230152416" sldId="330"/>
        </pc:sldMkLst>
        <pc:spChg chg="mod">
          <ac:chgData name="Antonio-Marius Tricolici" userId="4ca5b4ffc4fcfb59" providerId="LiveId" clId="{D81C0839-EA44-49A1-9BE7-D13F30D28CD7}" dt="2022-02-06T17:23:36.646" v="10085" actId="20577"/>
          <ac:spMkLst>
            <pc:docMk/>
            <pc:sldMk cId="4230152416" sldId="330"/>
            <ac:spMk id="2" creationId="{B0E1F6F1-9549-4EA0-9BFA-04AD3D7F2720}"/>
          </ac:spMkLst>
        </pc:spChg>
        <pc:spChg chg="add mod">
          <ac:chgData name="Antonio-Marius Tricolici" userId="4ca5b4ffc4fcfb59" providerId="LiveId" clId="{D81C0839-EA44-49A1-9BE7-D13F30D28CD7}" dt="2022-02-06T17:27:14.839" v="10472" actId="20577"/>
          <ac:spMkLst>
            <pc:docMk/>
            <pc:sldMk cId="4230152416" sldId="330"/>
            <ac:spMk id="3" creationId="{441941FD-ABC2-41C3-A588-1EE3E3FD1A11}"/>
          </ac:spMkLst>
        </pc:spChg>
        <pc:spChg chg="add mod">
          <ac:chgData name="Antonio-Marius Tricolici" userId="4ca5b4ffc4fcfb59" providerId="LiveId" clId="{D81C0839-EA44-49A1-9BE7-D13F30D28CD7}" dt="2022-02-06T17:26:39.055" v="10457" actId="1076"/>
          <ac:spMkLst>
            <pc:docMk/>
            <pc:sldMk cId="4230152416" sldId="330"/>
            <ac:spMk id="4" creationId="{42F925F4-28E5-46B1-BEEE-17609D70C44B}"/>
          </ac:spMkLst>
        </pc:spChg>
        <pc:spChg chg="add mod">
          <ac:chgData name="Antonio-Marius Tricolici" userId="4ca5b4ffc4fcfb59" providerId="LiveId" clId="{D81C0839-EA44-49A1-9BE7-D13F30D28CD7}" dt="2022-02-06T17:36:46.517" v="10489" actId="20577"/>
          <ac:spMkLst>
            <pc:docMk/>
            <pc:sldMk cId="4230152416" sldId="330"/>
            <ac:spMk id="5" creationId="{1304B408-97B0-4395-8A8E-73F047D88FE2}"/>
          </ac:spMkLst>
        </pc:spChg>
        <pc:spChg chg="add del mod">
          <ac:chgData name="Antonio-Marius Tricolici" userId="4ca5b4ffc4fcfb59" providerId="LiveId" clId="{D81C0839-EA44-49A1-9BE7-D13F30D28CD7}" dt="2022-02-06T17:26:14.842" v="10444"/>
          <ac:spMkLst>
            <pc:docMk/>
            <pc:sldMk cId="4230152416" sldId="330"/>
            <ac:spMk id="6" creationId="{E21217A2-B92D-4524-A4B5-68C151143F72}"/>
          </ac:spMkLst>
        </pc:spChg>
        <pc:spChg chg="add del mod">
          <ac:chgData name="Antonio-Marius Tricolici" userId="4ca5b4ffc4fcfb59" providerId="LiveId" clId="{D81C0839-EA44-49A1-9BE7-D13F30D28CD7}" dt="2022-02-06T17:26:19.039" v="10446"/>
          <ac:spMkLst>
            <pc:docMk/>
            <pc:sldMk cId="4230152416" sldId="330"/>
            <ac:spMk id="7" creationId="{2984EC4E-4D2D-4BC0-A44B-B6EB015C6321}"/>
          </ac:spMkLst>
        </pc:spChg>
        <pc:spChg chg="add del mod">
          <ac:chgData name="Antonio-Marius Tricolici" userId="4ca5b4ffc4fcfb59" providerId="LiveId" clId="{D81C0839-EA44-49A1-9BE7-D13F30D28CD7}" dt="2022-02-06T17:26:21.562" v="10449"/>
          <ac:spMkLst>
            <pc:docMk/>
            <pc:sldMk cId="4230152416" sldId="330"/>
            <ac:spMk id="8" creationId="{8EC1A8C7-9A73-41A6-9900-FFB08FD3A581}"/>
          </ac:spMkLst>
        </pc:spChg>
      </pc:sldChg>
      <pc:sldChg chg="addSp delSp modSp new mod">
        <pc:chgData name="Antonio-Marius Tricolici" userId="4ca5b4ffc4fcfb59" providerId="LiveId" clId="{D81C0839-EA44-49A1-9BE7-D13F30D28CD7}" dt="2022-02-06T17:46:37.961" v="11365" actId="1076"/>
        <pc:sldMkLst>
          <pc:docMk/>
          <pc:sldMk cId="3363618148" sldId="331"/>
        </pc:sldMkLst>
        <pc:spChg chg="mod">
          <ac:chgData name="Antonio-Marius Tricolici" userId="4ca5b4ffc4fcfb59" providerId="LiveId" clId="{D81C0839-EA44-49A1-9BE7-D13F30D28CD7}" dt="2022-02-06T17:37:15.962" v="10499" actId="20577"/>
          <ac:spMkLst>
            <pc:docMk/>
            <pc:sldMk cId="3363618148" sldId="331"/>
            <ac:spMk id="2" creationId="{8300BC1D-4F84-4365-9956-B6F3DF0AD5E1}"/>
          </ac:spMkLst>
        </pc:spChg>
        <pc:spChg chg="add del mod">
          <ac:chgData name="Antonio-Marius Tricolici" userId="4ca5b4ffc4fcfb59" providerId="LiveId" clId="{D81C0839-EA44-49A1-9BE7-D13F30D28CD7}" dt="2022-02-06T17:37:22.389" v="10503"/>
          <ac:spMkLst>
            <pc:docMk/>
            <pc:sldMk cId="3363618148" sldId="331"/>
            <ac:spMk id="3" creationId="{68024042-A692-4FA3-850D-3FAFBE77A20F}"/>
          </ac:spMkLst>
        </pc:spChg>
        <pc:spChg chg="add mod">
          <ac:chgData name="Antonio-Marius Tricolici" userId="4ca5b4ffc4fcfb59" providerId="LiveId" clId="{D81C0839-EA44-49A1-9BE7-D13F30D28CD7}" dt="2022-02-06T17:40:07.316" v="10836" actId="20577"/>
          <ac:spMkLst>
            <pc:docMk/>
            <pc:sldMk cId="3363618148" sldId="331"/>
            <ac:spMk id="4" creationId="{4E24D1AA-A69C-41AD-8994-063B14FA5856}"/>
          </ac:spMkLst>
        </pc:spChg>
        <pc:spChg chg="add mod">
          <ac:chgData name="Antonio-Marius Tricolici" userId="4ca5b4ffc4fcfb59" providerId="LiveId" clId="{D81C0839-EA44-49A1-9BE7-D13F30D28CD7}" dt="2022-02-06T17:46:37.961" v="11365" actId="1076"/>
          <ac:spMkLst>
            <pc:docMk/>
            <pc:sldMk cId="3363618148" sldId="331"/>
            <ac:spMk id="5" creationId="{9031B980-FE58-4C71-BD0B-EB4933560DBE}"/>
          </ac:spMkLst>
        </pc:spChg>
        <pc:spChg chg="add mod">
          <ac:chgData name="Antonio-Marius Tricolici" userId="4ca5b4ffc4fcfb59" providerId="LiveId" clId="{D81C0839-EA44-49A1-9BE7-D13F30D28CD7}" dt="2022-02-06T17:46:37.961" v="11365" actId="1076"/>
          <ac:spMkLst>
            <pc:docMk/>
            <pc:sldMk cId="3363618148" sldId="331"/>
            <ac:spMk id="6" creationId="{CCBCD79A-0789-4A90-A0BE-3F69A4C1B837}"/>
          </ac:spMkLst>
        </pc:spChg>
        <pc:spChg chg="add mod">
          <ac:chgData name="Antonio-Marius Tricolici" userId="4ca5b4ffc4fcfb59" providerId="LiveId" clId="{D81C0839-EA44-49A1-9BE7-D13F30D28CD7}" dt="2022-02-06T17:46:37.961" v="11365" actId="1076"/>
          <ac:spMkLst>
            <pc:docMk/>
            <pc:sldMk cId="3363618148" sldId="331"/>
            <ac:spMk id="7" creationId="{1A6EC166-6A77-4A07-85B6-9BDD97A54FC0}"/>
          </ac:spMkLst>
        </pc:spChg>
      </pc:sldChg>
      <pc:sldChg chg="addSp modSp new mod">
        <pc:chgData name="Antonio-Marius Tricolici" userId="4ca5b4ffc4fcfb59" providerId="LiveId" clId="{D81C0839-EA44-49A1-9BE7-D13F30D28CD7}" dt="2022-02-06T17:48:55.513" v="11492" actId="20577"/>
        <pc:sldMkLst>
          <pc:docMk/>
          <pc:sldMk cId="2578846951" sldId="332"/>
        </pc:sldMkLst>
        <pc:spChg chg="mod">
          <ac:chgData name="Antonio-Marius Tricolici" userId="4ca5b4ffc4fcfb59" providerId="LiveId" clId="{D81C0839-EA44-49A1-9BE7-D13F30D28CD7}" dt="2022-02-06T17:43:19.045" v="10846" actId="20577"/>
          <ac:spMkLst>
            <pc:docMk/>
            <pc:sldMk cId="2578846951" sldId="332"/>
            <ac:spMk id="2" creationId="{FD5EA5BE-828A-4ABB-B577-F1C7264BE4E6}"/>
          </ac:spMkLst>
        </pc:spChg>
        <pc:spChg chg="add mod">
          <ac:chgData name="Antonio-Marius Tricolici" userId="4ca5b4ffc4fcfb59" providerId="LiveId" clId="{D81C0839-EA44-49A1-9BE7-D13F30D28CD7}" dt="2022-02-06T17:47:57.173" v="11401" actId="20577"/>
          <ac:spMkLst>
            <pc:docMk/>
            <pc:sldMk cId="2578846951" sldId="332"/>
            <ac:spMk id="3" creationId="{47FEA1C3-01B4-460F-8E02-0EEBAAF795BA}"/>
          </ac:spMkLst>
        </pc:spChg>
        <pc:spChg chg="add mod">
          <ac:chgData name="Antonio-Marius Tricolici" userId="4ca5b4ffc4fcfb59" providerId="LiveId" clId="{D81C0839-EA44-49A1-9BE7-D13F30D28CD7}" dt="2022-02-06T17:48:33.565" v="11464" actId="20577"/>
          <ac:spMkLst>
            <pc:docMk/>
            <pc:sldMk cId="2578846951" sldId="332"/>
            <ac:spMk id="4" creationId="{D07BAF20-E2E6-4F8F-B647-D6A2F98FCC14}"/>
          </ac:spMkLst>
        </pc:spChg>
        <pc:spChg chg="add mod">
          <ac:chgData name="Antonio-Marius Tricolici" userId="4ca5b4ffc4fcfb59" providerId="LiveId" clId="{D81C0839-EA44-49A1-9BE7-D13F30D28CD7}" dt="2022-02-06T17:48:55.513" v="11492" actId="20577"/>
          <ac:spMkLst>
            <pc:docMk/>
            <pc:sldMk cId="2578846951" sldId="332"/>
            <ac:spMk id="5" creationId="{4D81AD01-E110-4420-B8D8-BCEA86B8F95A}"/>
          </ac:spMkLst>
        </pc:spChg>
      </pc:sldChg>
      <pc:sldChg chg="addSp delSp modSp new mod">
        <pc:chgData name="Antonio-Marius Tricolici" userId="4ca5b4ffc4fcfb59" providerId="LiveId" clId="{D81C0839-EA44-49A1-9BE7-D13F30D28CD7}" dt="2022-02-06T18:00:14.387" v="11856" actId="20577"/>
        <pc:sldMkLst>
          <pc:docMk/>
          <pc:sldMk cId="3101465304" sldId="333"/>
        </pc:sldMkLst>
        <pc:spChg chg="mod">
          <ac:chgData name="Antonio-Marius Tricolici" userId="4ca5b4ffc4fcfb59" providerId="LiveId" clId="{D81C0839-EA44-49A1-9BE7-D13F30D28CD7}" dt="2022-02-06T17:51:41.316" v="11501" actId="20577"/>
          <ac:spMkLst>
            <pc:docMk/>
            <pc:sldMk cId="3101465304" sldId="333"/>
            <ac:spMk id="2" creationId="{B34AC1CE-F697-48BE-8997-EF314A1BBB5F}"/>
          </ac:spMkLst>
        </pc:spChg>
        <pc:spChg chg="add del mod">
          <ac:chgData name="Antonio-Marius Tricolici" userId="4ca5b4ffc4fcfb59" providerId="LiveId" clId="{D81C0839-EA44-49A1-9BE7-D13F30D28CD7}" dt="2022-02-06T17:53:43.172" v="11551" actId="478"/>
          <ac:spMkLst>
            <pc:docMk/>
            <pc:sldMk cId="3101465304" sldId="333"/>
            <ac:spMk id="3" creationId="{D2530A62-1BE5-4207-A9CF-F037942B7A7A}"/>
          </ac:spMkLst>
        </pc:spChg>
        <pc:spChg chg="add mod">
          <ac:chgData name="Antonio-Marius Tricolici" userId="4ca5b4ffc4fcfb59" providerId="LiveId" clId="{D81C0839-EA44-49A1-9BE7-D13F30D28CD7}" dt="2022-02-06T17:58:40.060" v="11794" actId="2711"/>
          <ac:spMkLst>
            <pc:docMk/>
            <pc:sldMk cId="3101465304" sldId="333"/>
            <ac:spMk id="4" creationId="{531F5545-F762-4495-A9B5-A17B7167AF6D}"/>
          </ac:spMkLst>
        </pc:spChg>
        <pc:spChg chg="add mod">
          <ac:chgData name="Antonio-Marius Tricolici" userId="4ca5b4ffc4fcfb59" providerId="LiveId" clId="{D81C0839-EA44-49A1-9BE7-D13F30D28CD7}" dt="2022-02-06T17:59:04.575" v="11855" actId="20577"/>
          <ac:spMkLst>
            <pc:docMk/>
            <pc:sldMk cId="3101465304" sldId="333"/>
            <ac:spMk id="5" creationId="{FE133000-04C6-46A3-9ED7-522691BF8304}"/>
          </ac:spMkLst>
        </pc:spChg>
        <pc:spChg chg="add mod">
          <ac:chgData name="Antonio-Marius Tricolici" userId="4ca5b4ffc4fcfb59" providerId="LiveId" clId="{D81C0839-EA44-49A1-9BE7-D13F30D28CD7}" dt="2022-02-06T17:58:46.029" v="11797" actId="1076"/>
          <ac:spMkLst>
            <pc:docMk/>
            <pc:sldMk cId="3101465304" sldId="333"/>
            <ac:spMk id="6" creationId="{F081E530-61EB-41D8-89CF-3838D1641403}"/>
          </ac:spMkLst>
        </pc:spChg>
        <pc:spChg chg="add mod">
          <ac:chgData name="Antonio-Marius Tricolici" userId="4ca5b4ffc4fcfb59" providerId="LiveId" clId="{D81C0839-EA44-49A1-9BE7-D13F30D28CD7}" dt="2022-02-06T18:00:14.387" v="11856" actId="20577"/>
          <ac:spMkLst>
            <pc:docMk/>
            <pc:sldMk cId="3101465304" sldId="333"/>
            <ac:spMk id="7" creationId="{CC58CBE9-5B8E-44EC-B516-FB0AA5346F60}"/>
          </ac:spMkLst>
        </pc:spChg>
      </pc:sldChg>
      <pc:sldChg chg="addSp delSp modSp new mod">
        <pc:chgData name="Antonio-Marius Tricolici" userId="4ca5b4ffc4fcfb59" providerId="LiveId" clId="{D81C0839-EA44-49A1-9BE7-D13F30D28CD7}" dt="2022-02-06T18:41:18.893" v="12199" actId="20577"/>
        <pc:sldMkLst>
          <pc:docMk/>
          <pc:sldMk cId="2722885909" sldId="334"/>
        </pc:sldMkLst>
        <pc:spChg chg="mod">
          <ac:chgData name="Antonio-Marius Tricolici" userId="4ca5b4ffc4fcfb59" providerId="LiveId" clId="{D81C0839-EA44-49A1-9BE7-D13F30D28CD7}" dt="2022-02-06T18:40:01.532" v="12012" actId="20577"/>
          <ac:spMkLst>
            <pc:docMk/>
            <pc:sldMk cId="2722885909" sldId="334"/>
            <ac:spMk id="2" creationId="{6D8A0AD7-6766-4E08-A5DF-7AC71D087C9D}"/>
          </ac:spMkLst>
        </pc:spChg>
        <pc:spChg chg="add del mod">
          <ac:chgData name="Antonio-Marius Tricolici" userId="4ca5b4ffc4fcfb59" providerId="LiveId" clId="{D81C0839-EA44-49A1-9BE7-D13F30D28CD7}" dt="2022-02-06T18:02:40.505" v="11872" actId="478"/>
          <ac:spMkLst>
            <pc:docMk/>
            <pc:sldMk cId="2722885909" sldId="334"/>
            <ac:spMk id="3" creationId="{8ADB1D47-C032-4530-9A1E-7C1C64F93BC4}"/>
          </ac:spMkLst>
        </pc:spChg>
        <pc:spChg chg="add del mod">
          <ac:chgData name="Antonio-Marius Tricolici" userId="4ca5b4ffc4fcfb59" providerId="LiveId" clId="{D81C0839-EA44-49A1-9BE7-D13F30D28CD7}" dt="2022-02-06T18:18:25.072" v="11919" actId="478"/>
          <ac:spMkLst>
            <pc:docMk/>
            <pc:sldMk cId="2722885909" sldId="334"/>
            <ac:spMk id="4" creationId="{A779D409-FE33-4652-956F-1F04607DB388}"/>
          </ac:spMkLst>
        </pc:spChg>
        <pc:spChg chg="add del">
          <ac:chgData name="Antonio-Marius Tricolici" userId="4ca5b4ffc4fcfb59" providerId="LiveId" clId="{D81C0839-EA44-49A1-9BE7-D13F30D28CD7}" dt="2022-02-06T18:03:19.348" v="11914" actId="11529"/>
          <ac:spMkLst>
            <pc:docMk/>
            <pc:sldMk cId="2722885909" sldId="334"/>
            <ac:spMk id="5" creationId="{63051BD5-C5B3-4458-8615-EEB591E2B20A}"/>
          </ac:spMkLst>
        </pc:spChg>
        <pc:spChg chg="add del mod">
          <ac:chgData name="Antonio-Marius Tricolici" userId="4ca5b4ffc4fcfb59" providerId="LiveId" clId="{D81C0839-EA44-49A1-9BE7-D13F30D28CD7}" dt="2022-02-06T18:03:18.899" v="11913" actId="767"/>
          <ac:spMkLst>
            <pc:docMk/>
            <pc:sldMk cId="2722885909" sldId="334"/>
            <ac:spMk id="6" creationId="{C97354D0-132D-4047-9DC4-6F6BB14E6E7C}"/>
          </ac:spMkLst>
        </pc:spChg>
        <pc:spChg chg="add mod">
          <ac:chgData name="Antonio-Marius Tricolici" userId="4ca5b4ffc4fcfb59" providerId="LiveId" clId="{D81C0839-EA44-49A1-9BE7-D13F30D28CD7}" dt="2022-02-06T18:39:59.186" v="12005" actId="1076"/>
          <ac:spMkLst>
            <pc:docMk/>
            <pc:sldMk cId="2722885909" sldId="334"/>
            <ac:spMk id="7" creationId="{7EED240C-6C47-4C0F-9609-9CC7ACCC06A9}"/>
          </ac:spMkLst>
        </pc:spChg>
        <pc:spChg chg="add mod">
          <ac:chgData name="Antonio-Marius Tricolici" userId="4ca5b4ffc4fcfb59" providerId="LiveId" clId="{D81C0839-EA44-49A1-9BE7-D13F30D28CD7}" dt="2022-02-06T18:39:59.186" v="12005" actId="1076"/>
          <ac:spMkLst>
            <pc:docMk/>
            <pc:sldMk cId="2722885909" sldId="334"/>
            <ac:spMk id="8" creationId="{9AA7A606-218B-4089-AC05-A2D31F813E3D}"/>
          </ac:spMkLst>
        </pc:spChg>
        <pc:spChg chg="add mod">
          <ac:chgData name="Antonio-Marius Tricolici" userId="4ca5b4ffc4fcfb59" providerId="LiveId" clId="{D81C0839-EA44-49A1-9BE7-D13F30D28CD7}" dt="2022-02-06T18:39:59.186" v="12005" actId="1076"/>
          <ac:spMkLst>
            <pc:docMk/>
            <pc:sldMk cId="2722885909" sldId="334"/>
            <ac:spMk id="9" creationId="{87FEDC99-543B-4191-AFBE-3877FDDC0E99}"/>
          </ac:spMkLst>
        </pc:spChg>
        <pc:spChg chg="add mod">
          <ac:chgData name="Antonio-Marius Tricolici" userId="4ca5b4ffc4fcfb59" providerId="LiveId" clId="{D81C0839-EA44-49A1-9BE7-D13F30D28CD7}" dt="2022-02-06T18:39:59.186" v="12005" actId="1076"/>
          <ac:spMkLst>
            <pc:docMk/>
            <pc:sldMk cId="2722885909" sldId="334"/>
            <ac:spMk id="10" creationId="{64ADA90C-B794-426C-8BB1-99EF9135322E}"/>
          </ac:spMkLst>
        </pc:spChg>
        <pc:spChg chg="add mod">
          <ac:chgData name="Antonio-Marius Tricolici" userId="4ca5b4ffc4fcfb59" providerId="LiveId" clId="{D81C0839-EA44-49A1-9BE7-D13F30D28CD7}" dt="2022-02-06T18:39:59.186" v="12005" actId="1076"/>
          <ac:spMkLst>
            <pc:docMk/>
            <pc:sldMk cId="2722885909" sldId="334"/>
            <ac:spMk id="11" creationId="{5180EEAB-9DB2-44AF-926D-6CC6EDCF3716}"/>
          </ac:spMkLst>
        </pc:spChg>
        <pc:spChg chg="add mod">
          <ac:chgData name="Antonio-Marius Tricolici" userId="4ca5b4ffc4fcfb59" providerId="LiveId" clId="{D81C0839-EA44-49A1-9BE7-D13F30D28CD7}" dt="2022-02-06T18:39:59.186" v="12005" actId="1076"/>
          <ac:spMkLst>
            <pc:docMk/>
            <pc:sldMk cId="2722885909" sldId="334"/>
            <ac:spMk id="12" creationId="{FD2E1069-F952-494A-B0F3-41A5644D8AC3}"/>
          </ac:spMkLst>
        </pc:spChg>
        <pc:spChg chg="add mod">
          <ac:chgData name="Antonio-Marius Tricolici" userId="4ca5b4ffc4fcfb59" providerId="LiveId" clId="{D81C0839-EA44-49A1-9BE7-D13F30D28CD7}" dt="2022-02-06T18:39:59.186" v="12005" actId="1076"/>
          <ac:spMkLst>
            <pc:docMk/>
            <pc:sldMk cId="2722885909" sldId="334"/>
            <ac:spMk id="13" creationId="{46D865C1-45A6-4BCA-AAAB-636A99191B03}"/>
          </ac:spMkLst>
        </pc:spChg>
        <pc:spChg chg="add del mod">
          <ac:chgData name="Antonio-Marius Tricolici" userId="4ca5b4ffc4fcfb59" providerId="LiveId" clId="{D81C0839-EA44-49A1-9BE7-D13F30D28CD7}" dt="2022-02-06T18:39:40.151" v="11999"/>
          <ac:spMkLst>
            <pc:docMk/>
            <pc:sldMk cId="2722885909" sldId="334"/>
            <ac:spMk id="14" creationId="{F9DA0EA1-E121-4762-A97A-399C3798C653}"/>
          </ac:spMkLst>
        </pc:spChg>
        <pc:spChg chg="add mod">
          <ac:chgData name="Antonio-Marius Tricolici" userId="4ca5b4ffc4fcfb59" providerId="LiveId" clId="{D81C0839-EA44-49A1-9BE7-D13F30D28CD7}" dt="2022-02-06T18:40:31.571" v="12085" actId="14100"/>
          <ac:spMkLst>
            <pc:docMk/>
            <pc:sldMk cId="2722885909" sldId="334"/>
            <ac:spMk id="15" creationId="{DE3C3E54-3003-4709-91E5-667E792B183E}"/>
          </ac:spMkLst>
        </pc:spChg>
        <pc:spChg chg="add mod">
          <ac:chgData name="Antonio-Marius Tricolici" userId="4ca5b4ffc4fcfb59" providerId="LiveId" clId="{D81C0839-EA44-49A1-9BE7-D13F30D28CD7}" dt="2022-02-06T18:41:18.893" v="12199" actId="20577"/>
          <ac:spMkLst>
            <pc:docMk/>
            <pc:sldMk cId="2722885909" sldId="334"/>
            <ac:spMk id="16" creationId="{0B14E692-03C8-4BA7-9F23-029B4F95A06E}"/>
          </ac:spMkLst>
        </pc:spChg>
      </pc:sldChg>
      <pc:sldMasterChg chg="delSldLayout">
        <pc:chgData name="Antonio-Marius Tricolici" userId="4ca5b4ffc4fcfb59" providerId="LiveId" clId="{D81C0839-EA44-49A1-9BE7-D13F30D28CD7}" dt="2022-02-06T10:41:52.461" v="1" actId="47"/>
        <pc:sldMasterMkLst>
          <pc:docMk/>
          <pc:sldMasterMk cId="0" sldId="2147483659"/>
        </pc:sldMasterMkLst>
        <pc:sldLayoutChg chg="del">
          <pc:chgData name="Antonio-Marius Tricolici" userId="4ca5b4ffc4fcfb59" providerId="LiveId" clId="{D81C0839-EA44-49A1-9BE7-D13F30D28CD7}" dt="2022-02-06T10:41:52.461" v="1" actId="47"/>
          <pc:sldLayoutMkLst>
            <pc:docMk/>
            <pc:sldMasterMk cId="0" sldId="2147483659"/>
            <pc:sldLayoutMk cId="561242976" sldId="2147483660"/>
          </pc:sldLayoutMkLst>
        </pc:sldLayoutChg>
      </pc:sldMasterChg>
    </pc:docChg>
  </pc:docChgLst>
  <pc:docChgLst>
    <pc:chgData name="Antonio-Marius Tricolici" userId="4ca5b4ffc4fcfb59" providerId="LiveId" clId="{1A3C1E37-893A-4324-806E-B7F9D1E7EA5B}"/>
    <pc:docChg chg="undo custSel addSld delSld modSld sldOrd modSection">
      <pc:chgData name="Antonio-Marius Tricolici" userId="4ca5b4ffc4fcfb59" providerId="LiveId" clId="{1A3C1E37-893A-4324-806E-B7F9D1E7EA5B}" dt="2022-02-11T16:20:34.461" v="1067"/>
      <pc:docMkLst>
        <pc:docMk/>
      </pc:docMkLst>
      <pc:sldChg chg="addSp delSp modSp mod ord delAnim modAnim">
        <pc:chgData name="Antonio-Marius Tricolici" userId="4ca5b4ffc4fcfb59" providerId="LiveId" clId="{1A3C1E37-893A-4324-806E-B7F9D1E7EA5B}" dt="2022-02-11T14:53:51.741" v="943" actId="20578"/>
        <pc:sldMkLst>
          <pc:docMk/>
          <pc:sldMk cId="3565427431" sldId="282"/>
        </pc:sldMkLst>
        <pc:spChg chg="mod">
          <ac:chgData name="Antonio-Marius Tricolici" userId="4ca5b4ffc4fcfb59" providerId="LiveId" clId="{1A3C1E37-893A-4324-806E-B7F9D1E7EA5B}" dt="2022-02-10T16:04:44.071" v="105" actId="20577"/>
          <ac:spMkLst>
            <pc:docMk/>
            <pc:sldMk cId="3565427431" sldId="282"/>
            <ac:spMk id="2" creationId="{F8954939-D47E-4164-B497-4BC9863734AE}"/>
          </ac:spMkLst>
        </pc:spChg>
        <pc:spChg chg="mod">
          <ac:chgData name="Antonio-Marius Tricolici" userId="4ca5b4ffc4fcfb59" providerId="LiveId" clId="{1A3C1E37-893A-4324-806E-B7F9D1E7EA5B}" dt="2022-02-10T16:04:47.861" v="108" actId="20577"/>
          <ac:spMkLst>
            <pc:docMk/>
            <pc:sldMk cId="3565427431" sldId="282"/>
            <ac:spMk id="3" creationId="{C36B375D-819E-40EA-93FD-95B37CF2A798}"/>
          </ac:spMkLst>
        </pc:spChg>
        <pc:spChg chg="add del mod">
          <ac:chgData name="Antonio-Marius Tricolici" userId="4ca5b4ffc4fcfb59" providerId="LiveId" clId="{1A3C1E37-893A-4324-806E-B7F9D1E7EA5B}" dt="2022-02-10T16:04:56.474" v="113"/>
          <ac:spMkLst>
            <pc:docMk/>
            <pc:sldMk cId="3565427431" sldId="282"/>
            <ac:spMk id="4" creationId="{EC445D29-E7C9-4CCE-9654-8E6DAFB6EDE3}"/>
          </ac:spMkLst>
        </pc:spChg>
        <pc:spChg chg="del mod">
          <ac:chgData name="Antonio-Marius Tricolici" userId="4ca5b4ffc4fcfb59" providerId="LiveId" clId="{1A3C1E37-893A-4324-806E-B7F9D1E7EA5B}" dt="2022-02-10T16:04:50.681" v="109" actId="478"/>
          <ac:spMkLst>
            <pc:docMk/>
            <pc:sldMk cId="3565427431" sldId="282"/>
            <ac:spMk id="5" creationId="{E83EA934-1647-4F83-8DD6-976F770AA657}"/>
          </ac:spMkLst>
        </pc:spChg>
        <pc:spChg chg="del">
          <ac:chgData name="Antonio-Marius Tricolici" userId="4ca5b4ffc4fcfb59" providerId="LiveId" clId="{1A3C1E37-893A-4324-806E-B7F9D1E7EA5B}" dt="2022-02-10T16:04:52.619" v="110" actId="478"/>
          <ac:spMkLst>
            <pc:docMk/>
            <pc:sldMk cId="3565427431" sldId="282"/>
            <ac:spMk id="6" creationId="{FACEE75B-1F20-42C3-9F3C-0458092FEF6E}"/>
          </ac:spMkLst>
        </pc:spChg>
        <pc:spChg chg="del">
          <ac:chgData name="Antonio-Marius Tricolici" userId="4ca5b4ffc4fcfb59" providerId="LiveId" clId="{1A3C1E37-893A-4324-806E-B7F9D1E7EA5B}" dt="2022-02-10T16:04:52.619" v="110" actId="478"/>
          <ac:spMkLst>
            <pc:docMk/>
            <pc:sldMk cId="3565427431" sldId="282"/>
            <ac:spMk id="7" creationId="{6FFCA4AE-86E4-434C-A6A0-0B7F086DAAEB}"/>
          </ac:spMkLst>
        </pc:spChg>
        <pc:spChg chg="add mod">
          <ac:chgData name="Antonio-Marius Tricolici" userId="4ca5b4ffc4fcfb59" providerId="LiveId" clId="{1A3C1E37-893A-4324-806E-B7F9D1E7EA5B}" dt="2022-02-11T14:53:51.741" v="943" actId="20578"/>
          <ac:spMkLst>
            <pc:docMk/>
            <pc:sldMk cId="3565427431" sldId="282"/>
            <ac:spMk id="8" creationId="{73535584-8075-4AE3-B6ED-3343CCA5443C}"/>
          </ac:spMkLst>
        </pc:spChg>
        <pc:spChg chg="add mod">
          <ac:chgData name="Antonio-Marius Tricolici" userId="4ca5b4ffc4fcfb59" providerId="LiveId" clId="{1A3C1E37-893A-4324-806E-B7F9D1E7EA5B}" dt="2022-02-10T16:08:47.358" v="212" actId="1076"/>
          <ac:spMkLst>
            <pc:docMk/>
            <pc:sldMk cId="3565427431" sldId="282"/>
            <ac:spMk id="9" creationId="{B47471A9-D7A9-49F8-ACA7-2578F2A68D4C}"/>
          </ac:spMkLst>
        </pc:spChg>
      </pc:sldChg>
      <pc:sldChg chg="modSp mod modAnim">
        <pc:chgData name="Antonio-Marius Tricolici" userId="4ca5b4ffc4fcfb59" providerId="LiveId" clId="{1A3C1E37-893A-4324-806E-B7F9D1E7EA5B}" dt="2022-02-11T15:01:58.253" v="989" actId="20577"/>
        <pc:sldMkLst>
          <pc:docMk/>
          <pc:sldMk cId="2496624720" sldId="303"/>
        </pc:sldMkLst>
        <pc:spChg chg="mod">
          <ac:chgData name="Antonio-Marius Tricolici" userId="4ca5b4ffc4fcfb59" providerId="LiveId" clId="{1A3C1E37-893A-4324-806E-B7F9D1E7EA5B}" dt="2022-02-11T15:01:58.253" v="989" actId="20577"/>
          <ac:spMkLst>
            <pc:docMk/>
            <pc:sldMk cId="2496624720" sldId="303"/>
            <ac:spMk id="3" creationId="{236106F4-0C53-4660-B03D-31343B32BB44}"/>
          </ac:spMkLst>
        </pc:spChg>
        <pc:spChg chg="mod">
          <ac:chgData name="Antonio-Marius Tricolici" userId="4ca5b4ffc4fcfb59" providerId="LiveId" clId="{1A3C1E37-893A-4324-806E-B7F9D1E7EA5B}" dt="2022-02-11T15:01:24.972" v="952" actId="14100"/>
          <ac:spMkLst>
            <pc:docMk/>
            <pc:sldMk cId="2496624720" sldId="303"/>
            <ac:spMk id="6" creationId="{D4E2C166-E393-4C42-9CF3-C0FC558CCD07}"/>
          </ac:spMkLst>
        </pc:spChg>
      </pc:sldChg>
      <pc:sldChg chg="modSp mod">
        <pc:chgData name="Antonio-Marius Tricolici" userId="4ca5b4ffc4fcfb59" providerId="LiveId" clId="{1A3C1E37-893A-4324-806E-B7F9D1E7EA5B}" dt="2022-02-11T05:04:40.200" v="538" actId="20577"/>
        <pc:sldMkLst>
          <pc:docMk/>
          <pc:sldMk cId="3997255581" sldId="304"/>
        </pc:sldMkLst>
        <pc:graphicFrameChg chg="modGraphic">
          <ac:chgData name="Antonio-Marius Tricolici" userId="4ca5b4ffc4fcfb59" providerId="LiveId" clId="{1A3C1E37-893A-4324-806E-B7F9D1E7EA5B}" dt="2022-02-11T05:04:40.200" v="538" actId="20577"/>
          <ac:graphicFrameMkLst>
            <pc:docMk/>
            <pc:sldMk cId="3997255581" sldId="304"/>
            <ac:graphicFrameMk id="6" creationId="{7CBD3594-9CAC-464F-A1B6-65C867A33891}"/>
          </ac:graphicFrameMkLst>
        </pc:graphicFrameChg>
      </pc:sldChg>
      <pc:sldChg chg="modSp mod">
        <pc:chgData name="Antonio-Marius Tricolici" userId="4ca5b4ffc4fcfb59" providerId="LiveId" clId="{1A3C1E37-893A-4324-806E-B7F9D1E7EA5B}" dt="2022-02-11T05:07:22.218" v="539" actId="20577"/>
        <pc:sldMkLst>
          <pc:docMk/>
          <pc:sldMk cId="2397199203" sldId="305"/>
        </pc:sldMkLst>
        <pc:spChg chg="mod">
          <ac:chgData name="Antonio-Marius Tricolici" userId="4ca5b4ffc4fcfb59" providerId="LiveId" clId="{1A3C1E37-893A-4324-806E-B7F9D1E7EA5B}" dt="2022-02-11T05:07:22.218" v="539" actId="20577"/>
          <ac:spMkLst>
            <pc:docMk/>
            <pc:sldMk cId="2397199203" sldId="305"/>
            <ac:spMk id="3" creationId="{236106F4-0C53-4660-B03D-31343B32BB44}"/>
          </ac:spMkLst>
        </pc:spChg>
      </pc:sldChg>
      <pc:sldChg chg="mod modShow">
        <pc:chgData name="Antonio-Marius Tricolici" userId="4ca5b4ffc4fcfb59" providerId="LiveId" clId="{1A3C1E37-893A-4324-806E-B7F9D1E7EA5B}" dt="2022-02-11T15:09:06.153" v="992" actId="729"/>
        <pc:sldMkLst>
          <pc:docMk/>
          <pc:sldMk cId="2353686569" sldId="307"/>
        </pc:sldMkLst>
      </pc:sldChg>
      <pc:sldChg chg="modSp mod modAnim">
        <pc:chgData name="Antonio-Marius Tricolici" userId="4ca5b4ffc4fcfb59" providerId="LiveId" clId="{1A3C1E37-893A-4324-806E-B7F9D1E7EA5B}" dt="2022-02-11T05:12:32.725" v="541"/>
        <pc:sldMkLst>
          <pc:docMk/>
          <pc:sldMk cId="679912243" sldId="308"/>
        </pc:sldMkLst>
        <pc:spChg chg="mod">
          <ac:chgData name="Antonio-Marius Tricolici" userId="4ca5b4ffc4fcfb59" providerId="LiveId" clId="{1A3C1E37-893A-4324-806E-B7F9D1E7EA5B}" dt="2022-02-10T18:11:00.001" v="492" actId="20577"/>
          <ac:spMkLst>
            <pc:docMk/>
            <pc:sldMk cId="679912243" sldId="308"/>
            <ac:spMk id="7" creationId="{4BB4C17C-2F58-41BD-AE67-FA0093565806}"/>
          </ac:spMkLst>
        </pc:spChg>
        <pc:spChg chg="mod">
          <ac:chgData name="Antonio-Marius Tricolici" userId="4ca5b4ffc4fcfb59" providerId="LiveId" clId="{1A3C1E37-893A-4324-806E-B7F9D1E7EA5B}" dt="2022-02-10T18:10:50.521" v="489" actId="113"/>
          <ac:spMkLst>
            <pc:docMk/>
            <pc:sldMk cId="679912243" sldId="308"/>
            <ac:spMk id="10" creationId="{C781A275-60C5-41CA-BCBE-2267A6FF1824}"/>
          </ac:spMkLst>
        </pc:spChg>
      </pc:sldChg>
      <pc:sldChg chg="modSp">
        <pc:chgData name="Antonio-Marius Tricolici" userId="4ca5b4ffc4fcfb59" providerId="LiveId" clId="{1A3C1E37-893A-4324-806E-B7F9D1E7EA5B}" dt="2022-02-11T15:15:06.223" v="993" actId="20578"/>
        <pc:sldMkLst>
          <pc:docMk/>
          <pc:sldMk cId="2872050178" sldId="310"/>
        </pc:sldMkLst>
        <pc:spChg chg="mod">
          <ac:chgData name="Antonio-Marius Tricolici" userId="4ca5b4ffc4fcfb59" providerId="LiveId" clId="{1A3C1E37-893A-4324-806E-B7F9D1E7EA5B}" dt="2022-02-11T15:15:06.223" v="993" actId="20578"/>
          <ac:spMkLst>
            <pc:docMk/>
            <pc:sldMk cId="2872050178" sldId="310"/>
            <ac:spMk id="4" creationId="{3C165C81-F8A4-4959-BFCC-6B2CF4698F28}"/>
          </ac:spMkLst>
        </pc:spChg>
      </pc:sldChg>
      <pc:sldChg chg="addSp modSp mod">
        <pc:chgData name="Antonio-Marius Tricolici" userId="4ca5b4ffc4fcfb59" providerId="LiveId" clId="{1A3C1E37-893A-4324-806E-B7F9D1E7EA5B}" dt="2022-02-10T18:10:19.611" v="460" actId="1076"/>
        <pc:sldMkLst>
          <pc:docMk/>
          <pc:sldMk cId="1484601142" sldId="311"/>
        </pc:sldMkLst>
        <pc:spChg chg="add mod">
          <ac:chgData name="Antonio-Marius Tricolici" userId="4ca5b4ffc4fcfb59" providerId="LiveId" clId="{1A3C1E37-893A-4324-806E-B7F9D1E7EA5B}" dt="2022-02-10T18:09:51.625" v="436" actId="13822"/>
          <ac:spMkLst>
            <pc:docMk/>
            <pc:sldMk cId="1484601142" sldId="311"/>
            <ac:spMk id="3" creationId="{C4EEFD83-D2B6-4A98-97A5-3B87922E8C70}"/>
          </ac:spMkLst>
        </pc:spChg>
        <pc:spChg chg="add mod">
          <ac:chgData name="Antonio-Marius Tricolici" userId="4ca5b4ffc4fcfb59" providerId="LiveId" clId="{1A3C1E37-893A-4324-806E-B7F9D1E7EA5B}" dt="2022-02-10T18:10:19.611" v="460" actId="1076"/>
          <ac:spMkLst>
            <pc:docMk/>
            <pc:sldMk cId="1484601142" sldId="311"/>
            <ac:spMk id="7" creationId="{82A69DF3-C046-4DE7-95C1-0047BAF634ED}"/>
          </ac:spMkLst>
        </pc:spChg>
        <pc:cxnChg chg="add mod">
          <ac:chgData name="Antonio-Marius Tricolici" userId="4ca5b4ffc4fcfb59" providerId="LiveId" clId="{1A3C1E37-893A-4324-806E-B7F9D1E7EA5B}" dt="2022-02-10T18:10:04.015" v="438" actId="13822"/>
          <ac:cxnSpMkLst>
            <pc:docMk/>
            <pc:sldMk cId="1484601142" sldId="311"/>
            <ac:cxnSpMk id="6" creationId="{97E5FD0E-BFB4-46EE-BCF5-B1571FA6F4E8}"/>
          </ac:cxnSpMkLst>
        </pc:cxnChg>
      </pc:sldChg>
      <pc:sldChg chg="modSp">
        <pc:chgData name="Antonio-Marius Tricolici" userId="4ca5b4ffc4fcfb59" providerId="LiveId" clId="{1A3C1E37-893A-4324-806E-B7F9D1E7EA5B}" dt="2022-02-10T18:24:35.121" v="497" actId="20578"/>
        <pc:sldMkLst>
          <pc:docMk/>
          <pc:sldMk cId="1961997739" sldId="314"/>
        </pc:sldMkLst>
        <pc:spChg chg="mod">
          <ac:chgData name="Antonio-Marius Tricolici" userId="4ca5b4ffc4fcfb59" providerId="LiveId" clId="{1A3C1E37-893A-4324-806E-B7F9D1E7EA5B}" dt="2022-02-10T18:24:35.121" v="497" actId="20578"/>
          <ac:spMkLst>
            <pc:docMk/>
            <pc:sldMk cId="1961997739" sldId="314"/>
            <ac:spMk id="7" creationId="{B92DC497-4D28-4432-BE65-2FF6A2EFACAC}"/>
          </ac:spMkLst>
        </pc:spChg>
      </pc:sldChg>
      <pc:sldChg chg="modSp">
        <pc:chgData name="Antonio-Marius Tricolici" userId="4ca5b4ffc4fcfb59" providerId="LiveId" clId="{1A3C1E37-893A-4324-806E-B7F9D1E7EA5B}" dt="2022-02-11T15:08:03.042" v="991" actId="20578"/>
        <pc:sldMkLst>
          <pc:docMk/>
          <pc:sldMk cId="3943101496" sldId="317"/>
        </pc:sldMkLst>
        <pc:spChg chg="mod">
          <ac:chgData name="Antonio-Marius Tricolici" userId="4ca5b4ffc4fcfb59" providerId="LiveId" clId="{1A3C1E37-893A-4324-806E-B7F9D1E7EA5B}" dt="2022-02-11T15:08:03.042" v="991" actId="20578"/>
          <ac:spMkLst>
            <pc:docMk/>
            <pc:sldMk cId="3943101496" sldId="317"/>
            <ac:spMk id="5" creationId="{C6CD29C5-4250-477D-99BA-C8AF799BBE18}"/>
          </ac:spMkLst>
        </pc:spChg>
      </pc:sldChg>
      <pc:sldChg chg="modAnim">
        <pc:chgData name="Antonio-Marius Tricolici" userId="4ca5b4ffc4fcfb59" providerId="LiveId" clId="{1A3C1E37-893A-4324-806E-B7F9D1E7EA5B}" dt="2022-02-11T16:20:34.461" v="1067"/>
        <pc:sldMkLst>
          <pc:docMk/>
          <pc:sldMk cId="228747729" sldId="323"/>
        </pc:sldMkLst>
      </pc:sldChg>
      <pc:sldChg chg="modSp mod">
        <pc:chgData name="Antonio-Marius Tricolici" userId="4ca5b4ffc4fcfb59" providerId="LiveId" clId="{1A3C1E37-893A-4324-806E-B7F9D1E7EA5B}" dt="2022-02-11T16:07:46.339" v="1066" actId="20577"/>
        <pc:sldMkLst>
          <pc:docMk/>
          <pc:sldMk cId="3650755568" sldId="324"/>
        </pc:sldMkLst>
        <pc:spChg chg="mod">
          <ac:chgData name="Antonio-Marius Tricolici" userId="4ca5b4ffc4fcfb59" providerId="LiveId" clId="{1A3C1E37-893A-4324-806E-B7F9D1E7EA5B}" dt="2022-02-11T16:07:46.339" v="1066" actId="20577"/>
          <ac:spMkLst>
            <pc:docMk/>
            <pc:sldMk cId="3650755568" sldId="324"/>
            <ac:spMk id="6" creationId="{F7F55573-0AF6-4BA5-ACD5-F04AE472621A}"/>
          </ac:spMkLst>
        </pc:spChg>
      </pc:sldChg>
      <pc:sldChg chg="modSp mod">
        <pc:chgData name="Antonio-Marius Tricolici" userId="4ca5b4ffc4fcfb59" providerId="LiveId" clId="{1A3C1E37-893A-4324-806E-B7F9D1E7EA5B}" dt="2022-02-10T18:28:10.977" v="523" actId="20577"/>
        <pc:sldMkLst>
          <pc:docMk/>
          <pc:sldMk cId="2043564537" sldId="325"/>
        </pc:sldMkLst>
        <pc:spChg chg="mod">
          <ac:chgData name="Antonio-Marius Tricolici" userId="4ca5b4ffc4fcfb59" providerId="LiveId" clId="{1A3C1E37-893A-4324-806E-B7F9D1E7EA5B}" dt="2022-02-10T18:28:10.977" v="523" actId="20577"/>
          <ac:spMkLst>
            <pc:docMk/>
            <pc:sldMk cId="2043564537" sldId="325"/>
            <ac:spMk id="3" creationId="{3136A06D-7947-45D5-8CC7-5262BCE0CFB1}"/>
          </ac:spMkLst>
        </pc:spChg>
      </pc:sldChg>
      <pc:sldChg chg="modSp">
        <pc:chgData name="Antonio-Marius Tricolici" userId="4ca5b4ffc4fcfb59" providerId="LiveId" clId="{1A3C1E37-893A-4324-806E-B7F9D1E7EA5B}" dt="2022-02-10T18:19:29.320" v="494" actId="20578"/>
        <pc:sldMkLst>
          <pc:docMk/>
          <pc:sldMk cId="2410309233" sldId="327"/>
        </pc:sldMkLst>
        <pc:spChg chg="mod">
          <ac:chgData name="Antonio-Marius Tricolici" userId="4ca5b4ffc4fcfb59" providerId="LiveId" clId="{1A3C1E37-893A-4324-806E-B7F9D1E7EA5B}" dt="2022-02-10T18:19:29.320" v="494" actId="20578"/>
          <ac:spMkLst>
            <pc:docMk/>
            <pc:sldMk cId="2410309233" sldId="327"/>
            <ac:spMk id="9" creationId="{B56B530A-455B-4E90-895C-DB30F70B0F04}"/>
          </ac:spMkLst>
        </pc:spChg>
      </pc:sldChg>
      <pc:sldChg chg="modSp">
        <pc:chgData name="Antonio-Marius Tricolici" userId="4ca5b4ffc4fcfb59" providerId="LiveId" clId="{1A3C1E37-893A-4324-806E-B7F9D1E7EA5B}" dt="2022-02-10T18:22:38.005" v="496" actId="20578"/>
        <pc:sldMkLst>
          <pc:docMk/>
          <pc:sldMk cId="2685299264" sldId="329"/>
        </pc:sldMkLst>
        <pc:spChg chg="mod">
          <ac:chgData name="Antonio-Marius Tricolici" userId="4ca5b4ffc4fcfb59" providerId="LiveId" clId="{1A3C1E37-893A-4324-806E-B7F9D1E7EA5B}" dt="2022-02-10T18:22:38.005" v="496" actId="20578"/>
          <ac:spMkLst>
            <pc:docMk/>
            <pc:sldMk cId="2685299264" sldId="329"/>
            <ac:spMk id="6" creationId="{1FA86647-3ED8-4554-9234-5A0F372BE64C}"/>
          </ac:spMkLst>
        </pc:spChg>
      </pc:sldChg>
      <pc:sldChg chg="modSp mod">
        <pc:chgData name="Antonio-Marius Tricolici" userId="4ca5b4ffc4fcfb59" providerId="LiveId" clId="{1A3C1E37-893A-4324-806E-B7F9D1E7EA5B}" dt="2022-02-10T15:20:16.146" v="65" actId="20577"/>
        <pc:sldMkLst>
          <pc:docMk/>
          <pc:sldMk cId="3101465304" sldId="333"/>
        </pc:sldMkLst>
        <pc:spChg chg="mod">
          <ac:chgData name="Antonio-Marius Tricolici" userId="4ca5b4ffc4fcfb59" providerId="LiveId" clId="{1A3C1E37-893A-4324-806E-B7F9D1E7EA5B}" dt="2022-02-10T15:20:16.146" v="65" actId="20577"/>
          <ac:spMkLst>
            <pc:docMk/>
            <pc:sldMk cId="3101465304" sldId="333"/>
            <ac:spMk id="2" creationId="{B34AC1CE-F697-48BE-8997-EF314A1BBB5F}"/>
          </ac:spMkLst>
        </pc:spChg>
        <pc:spChg chg="mod">
          <ac:chgData name="Antonio-Marius Tricolici" userId="4ca5b4ffc4fcfb59" providerId="LiveId" clId="{1A3C1E37-893A-4324-806E-B7F9D1E7EA5B}" dt="2022-02-10T15:20:02.975" v="46" actId="339"/>
          <ac:spMkLst>
            <pc:docMk/>
            <pc:sldMk cId="3101465304" sldId="333"/>
            <ac:spMk id="4" creationId="{531F5545-F762-4495-A9B5-A17B7167AF6D}"/>
          </ac:spMkLst>
        </pc:spChg>
        <pc:spChg chg="mod">
          <ac:chgData name="Antonio-Marius Tricolici" userId="4ca5b4ffc4fcfb59" providerId="LiveId" clId="{1A3C1E37-893A-4324-806E-B7F9D1E7EA5B}" dt="2022-02-10T15:20:02.975" v="46" actId="339"/>
          <ac:spMkLst>
            <pc:docMk/>
            <pc:sldMk cId="3101465304" sldId="333"/>
            <ac:spMk id="6" creationId="{F081E530-61EB-41D8-89CF-3838D1641403}"/>
          </ac:spMkLst>
        </pc:spChg>
      </pc:sldChg>
      <pc:sldChg chg="addSp delSp modSp mod">
        <pc:chgData name="Antonio-Marius Tricolici" userId="4ca5b4ffc4fcfb59" providerId="LiveId" clId="{1A3C1E37-893A-4324-806E-B7F9D1E7EA5B}" dt="2022-02-11T05:40:40.807" v="594" actId="1076"/>
        <pc:sldMkLst>
          <pc:docMk/>
          <pc:sldMk cId="2722885909" sldId="334"/>
        </pc:sldMkLst>
        <pc:spChg chg="del mod">
          <ac:chgData name="Antonio-Marius Tricolici" userId="4ca5b4ffc4fcfb59" providerId="LiveId" clId="{1A3C1E37-893A-4324-806E-B7F9D1E7EA5B}" dt="2022-02-11T05:40:12.449" v="586" actId="478"/>
          <ac:spMkLst>
            <pc:docMk/>
            <pc:sldMk cId="2722885909" sldId="334"/>
            <ac:spMk id="7" creationId="{7EED240C-6C47-4C0F-9609-9CC7ACCC06A9}"/>
          </ac:spMkLst>
        </pc:spChg>
        <pc:spChg chg="mod">
          <ac:chgData name="Antonio-Marius Tricolici" userId="4ca5b4ffc4fcfb59" providerId="LiveId" clId="{1A3C1E37-893A-4324-806E-B7F9D1E7EA5B}" dt="2022-02-11T05:40:30.779" v="591" actId="1076"/>
          <ac:spMkLst>
            <pc:docMk/>
            <pc:sldMk cId="2722885909" sldId="334"/>
            <ac:spMk id="8" creationId="{9AA7A606-218B-4089-AC05-A2D31F813E3D}"/>
          </ac:spMkLst>
        </pc:spChg>
        <pc:spChg chg="mod">
          <ac:chgData name="Antonio-Marius Tricolici" userId="4ca5b4ffc4fcfb59" providerId="LiveId" clId="{1A3C1E37-893A-4324-806E-B7F9D1E7EA5B}" dt="2022-02-11T05:40:30.779" v="591" actId="1076"/>
          <ac:spMkLst>
            <pc:docMk/>
            <pc:sldMk cId="2722885909" sldId="334"/>
            <ac:spMk id="10" creationId="{64ADA90C-B794-426C-8BB1-99EF9135322E}"/>
          </ac:spMkLst>
        </pc:spChg>
        <pc:spChg chg="mod">
          <ac:chgData name="Antonio-Marius Tricolici" userId="4ca5b4ffc4fcfb59" providerId="LiveId" clId="{1A3C1E37-893A-4324-806E-B7F9D1E7EA5B}" dt="2022-02-11T05:40:37.180" v="593" actId="1076"/>
          <ac:spMkLst>
            <pc:docMk/>
            <pc:sldMk cId="2722885909" sldId="334"/>
            <ac:spMk id="11" creationId="{5180EEAB-9DB2-44AF-926D-6CC6EDCF3716}"/>
          </ac:spMkLst>
        </pc:spChg>
        <pc:spChg chg="mod">
          <ac:chgData name="Antonio-Marius Tricolici" userId="4ca5b4ffc4fcfb59" providerId="LiveId" clId="{1A3C1E37-893A-4324-806E-B7F9D1E7EA5B}" dt="2022-02-11T05:40:30.779" v="591" actId="1076"/>
          <ac:spMkLst>
            <pc:docMk/>
            <pc:sldMk cId="2722885909" sldId="334"/>
            <ac:spMk id="12" creationId="{FD2E1069-F952-494A-B0F3-41A5644D8AC3}"/>
          </ac:spMkLst>
        </pc:spChg>
        <pc:spChg chg="mod">
          <ac:chgData name="Antonio-Marius Tricolici" userId="4ca5b4ffc4fcfb59" providerId="LiveId" clId="{1A3C1E37-893A-4324-806E-B7F9D1E7EA5B}" dt="2022-02-11T05:40:40.807" v="594" actId="1076"/>
          <ac:spMkLst>
            <pc:docMk/>
            <pc:sldMk cId="2722885909" sldId="334"/>
            <ac:spMk id="13" creationId="{46D865C1-45A6-4BCA-AAAB-636A99191B03}"/>
          </ac:spMkLst>
        </pc:spChg>
        <pc:spChg chg="add mod">
          <ac:chgData name="Antonio-Marius Tricolici" userId="4ca5b4ffc4fcfb59" providerId="LiveId" clId="{1A3C1E37-893A-4324-806E-B7F9D1E7EA5B}" dt="2022-02-11T05:40:30.779" v="591" actId="1076"/>
          <ac:spMkLst>
            <pc:docMk/>
            <pc:sldMk cId="2722885909" sldId="334"/>
            <ac:spMk id="14" creationId="{036E6756-778D-4A2A-BD53-1FCC91E4260D}"/>
          </ac:spMkLst>
        </pc:spChg>
      </pc:sldChg>
      <pc:sldChg chg="new del">
        <pc:chgData name="Antonio-Marius Tricolici" userId="4ca5b4ffc4fcfb59" providerId="LiveId" clId="{1A3C1E37-893A-4324-806E-B7F9D1E7EA5B}" dt="2022-02-10T16:04:34.276" v="70" actId="47"/>
        <pc:sldMkLst>
          <pc:docMk/>
          <pc:sldMk cId="610502233" sldId="335"/>
        </pc:sldMkLst>
      </pc:sldChg>
      <pc:sldChg chg="add modAnim">
        <pc:chgData name="Antonio-Marius Tricolici" userId="4ca5b4ffc4fcfb59" providerId="LiveId" clId="{1A3C1E37-893A-4324-806E-B7F9D1E7EA5B}" dt="2022-02-11T05:01:19.254" v="526"/>
        <pc:sldMkLst>
          <pc:docMk/>
          <pc:sldMk cId="2808670631" sldId="336"/>
        </pc:sldMkLst>
      </pc:sldChg>
      <pc:sldChg chg="delSp modSp add del mod">
        <pc:chgData name="Antonio-Marius Tricolici" userId="4ca5b4ffc4fcfb59" providerId="LiveId" clId="{1A3C1E37-893A-4324-806E-B7F9D1E7EA5B}" dt="2022-02-10T16:09:47.241" v="247" actId="2696"/>
        <pc:sldMkLst>
          <pc:docMk/>
          <pc:sldMk cId="1711036463" sldId="337"/>
        </pc:sldMkLst>
        <pc:spChg chg="mod">
          <ac:chgData name="Antonio-Marius Tricolici" userId="4ca5b4ffc4fcfb59" providerId="LiveId" clId="{1A3C1E37-893A-4324-806E-B7F9D1E7EA5B}" dt="2022-02-10T16:09:28.461" v="242" actId="20577"/>
          <ac:spMkLst>
            <pc:docMk/>
            <pc:sldMk cId="1711036463" sldId="337"/>
            <ac:spMk id="2" creationId="{F8954939-D47E-4164-B497-4BC9863734AE}"/>
          </ac:spMkLst>
        </pc:spChg>
        <pc:spChg chg="del">
          <ac:chgData name="Antonio-Marius Tricolici" userId="4ca5b4ffc4fcfb59" providerId="LiveId" clId="{1A3C1E37-893A-4324-806E-B7F9D1E7EA5B}" dt="2022-02-10T16:09:36.101" v="245" actId="478"/>
          <ac:spMkLst>
            <pc:docMk/>
            <pc:sldMk cId="1711036463" sldId="337"/>
            <ac:spMk id="3" creationId="{C36B375D-819E-40EA-93FD-95B37CF2A798}"/>
          </ac:spMkLst>
        </pc:spChg>
        <pc:spChg chg="del">
          <ac:chgData name="Antonio-Marius Tricolici" userId="4ca5b4ffc4fcfb59" providerId="LiveId" clId="{1A3C1E37-893A-4324-806E-B7F9D1E7EA5B}" dt="2022-02-10T16:09:30.927" v="243" actId="478"/>
          <ac:spMkLst>
            <pc:docMk/>
            <pc:sldMk cId="1711036463" sldId="337"/>
            <ac:spMk id="8" creationId="{73535584-8075-4AE3-B6ED-3343CCA5443C}"/>
          </ac:spMkLst>
        </pc:spChg>
        <pc:spChg chg="del mod">
          <ac:chgData name="Antonio-Marius Tricolici" userId="4ca5b4ffc4fcfb59" providerId="LiveId" clId="{1A3C1E37-893A-4324-806E-B7F9D1E7EA5B}" dt="2022-02-10T16:09:40.944" v="246" actId="478"/>
          <ac:spMkLst>
            <pc:docMk/>
            <pc:sldMk cId="1711036463" sldId="337"/>
            <ac:spMk id="9" creationId="{B47471A9-D7A9-49F8-ACA7-2578F2A68D4C}"/>
          </ac:spMkLst>
        </pc:spChg>
      </pc:sldChg>
      <pc:sldChg chg="add del">
        <pc:chgData name="Antonio-Marius Tricolici" userId="4ca5b4ffc4fcfb59" providerId="LiveId" clId="{1A3C1E37-893A-4324-806E-B7F9D1E7EA5B}" dt="2022-02-10T16:04:57.454" v="115"/>
        <pc:sldMkLst>
          <pc:docMk/>
          <pc:sldMk cId="2441721517" sldId="337"/>
        </pc:sldMkLst>
      </pc:sldChg>
      <pc:sldChg chg="addSp delSp modSp new mod">
        <pc:chgData name="Antonio-Marius Tricolici" userId="4ca5b4ffc4fcfb59" providerId="LiveId" clId="{1A3C1E37-893A-4324-806E-B7F9D1E7EA5B}" dt="2022-02-10T16:13:28.744" v="432" actId="339"/>
        <pc:sldMkLst>
          <pc:docMk/>
          <pc:sldMk cId="2844066262" sldId="337"/>
        </pc:sldMkLst>
        <pc:spChg chg="mod">
          <ac:chgData name="Antonio-Marius Tricolici" userId="4ca5b4ffc4fcfb59" providerId="LiveId" clId="{1A3C1E37-893A-4324-806E-B7F9D1E7EA5B}" dt="2022-02-10T16:10:15.511" v="289" actId="20577"/>
          <ac:spMkLst>
            <pc:docMk/>
            <pc:sldMk cId="2844066262" sldId="337"/>
            <ac:spMk id="2" creationId="{5CAEBF2C-FB85-47C0-901E-FE9A40A17117}"/>
          </ac:spMkLst>
        </pc:spChg>
        <pc:spChg chg="add mod">
          <ac:chgData name="Antonio-Marius Tricolici" userId="4ca5b4ffc4fcfb59" providerId="LiveId" clId="{1A3C1E37-893A-4324-806E-B7F9D1E7EA5B}" dt="2022-02-10T16:11:02.068" v="400" actId="1076"/>
          <ac:spMkLst>
            <pc:docMk/>
            <pc:sldMk cId="2844066262" sldId="337"/>
            <ac:spMk id="3" creationId="{EE830D3C-6D51-4520-98C5-DB957EE1D843}"/>
          </ac:spMkLst>
        </pc:spChg>
        <pc:spChg chg="add del mod">
          <ac:chgData name="Antonio-Marius Tricolici" userId="4ca5b4ffc4fcfb59" providerId="LiveId" clId="{1A3C1E37-893A-4324-806E-B7F9D1E7EA5B}" dt="2022-02-10T16:13:13.534" v="419" actId="478"/>
          <ac:spMkLst>
            <pc:docMk/>
            <pc:sldMk cId="2844066262" sldId="337"/>
            <ac:spMk id="4" creationId="{88BD851D-E637-427B-8DE8-F71F549E8F9B}"/>
          </ac:spMkLst>
        </pc:spChg>
        <pc:spChg chg="add mod">
          <ac:chgData name="Antonio-Marius Tricolici" userId="4ca5b4ffc4fcfb59" providerId="LiveId" clId="{1A3C1E37-893A-4324-806E-B7F9D1E7EA5B}" dt="2022-02-10T16:13:28.744" v="432" actId="339"/>
          <ac:spMkLst>
            <pc:docMk/>
            <pc:sldMk cId="2844066262" sldId="337"/>
            <ac:spMk id="5" creationId="{AE6169A0-9A82-4B62-9768-D215B0FA8A97}"/>
          </ac:spMkLst>
        </pc:spChg>
      </pc:sldChg>
      <pc:sldChg chg="addSp modSp new mod">
        <pc:chgData name="Antonio-Marius Tricolici" userId="4ca5b4ffc4fcfb59" providerId="LiveId" clId="{1A3C1E37-893A-4324-806E-B7F9D1E7EA5B}" dt="2022-02-11T05:40:04.243" v="585" actId="404"/>
        <pc:sldMkLst>
          <pc:docMk/>
          <pc:sldMk cId="3598767436" sldId="338"/>
        </pc:sldMkLst>
        <pc:spChg chg="mod">
          <ac:chgData name="Antonio-Marius Tricolici" userId="4ca5b4ffc4fcfb59" providerId="LiveId" clId="{1A3C1E37-893A-4324-806E-B7F9D1E7EA5B}" dt="2022-02-11T05:31:27.815" v="548" actId="20577"/>
          <ac:spMkLst>
            <pc:docMk/>
            <pc:sldMk cId="3598767436" sldId="338"/>
            <ac:spMk id="2" creationId="{0400DB26-39A2-4594-8781-D88B0758CDF0}"/>
          </ac:spMkLst>
        </pc:spChg>
        <pc:spChg chg="add mod">
          <ac:chgData name="Antonio-Marius Tricolici" userId="4ca5b4ffc4fcfb59" providerId="LiveId" clId="{1A3C1E37-893A-4324-806E-B7F9D1E7EA5B}" dt="2022-02-11T05:39:48.477" v="576" actId="1076"/>
          <ac:spMkLst>
            <pc:docMk/>
            <pc:sldMk cId="3598767436" sldId="338"/>
            <ac:spMk id="3" creationId="{D170C886-A99D-499A-B695-C7BA878350CA}"/>
          </ac:spMkLst>
        </pc:spChg>
        <pc:spChg chg="add mod">
          <ac:chgData name="Antonio-Marius Tricolici" userId="4ca5b4ffc4fcfb59" providerId="LiveId" clId="{1A3C1E37-893A-4324-806E-B7F9D1E7EA5B}" dt="2022-02-11T05:31:37.092" v="558" actId="571"/>
          <ac:spMkLst>
            <pc:docMk/>
            <pc:sldMk cId="3598767436" sldId="338"/>
            <ac:spMk id="4" creationId="{8C840A1D-7325-48C9-8E38-499B12C70151}"/>
          </ac:spMkLst>
        </pc:spChg>
        <pc:spChg chg="add mod">
          <ac:chgData name="Antonio-Marius Tricolici" userId="4ca5b4ffc4fcfb59" providerId="LiveId" clId="{1A3C1E37-893A-4324-806E-B7F9D1E7EA5B}" dt="2022-02-11T05:40:04.243" v="585" actId="404"/>
          <ac:spMkLst>
            <pc:docMk/>
            <pc:sldMk cId="3598767436" sldId="338"/>
            <ac:spMk id="5" creationId="{3F6EB832-AB85-44E7-A4A4-C117AA019C15}"/>
          </ac:spMkLst>
        </pc:spChg>
        <pc:spChg chg="add mod">
          <ac:chgData name="Antonio-Marius Tricolici" userId="4ca5b4ffc4fcfb59" providerId="LiveId" clId="{1A3C1E37-893A-4324-806E-B7F9D1E7EA5B}" dt="2022-02-11T05:39:48.477" v="576" actId="1076"/>
          <ac:spMkLst>
            <pc:docMk/>
            <pc:sldMk cId="3598767436" sldId="338"/>
            <ac:spMk id="6" creationId="{BD7D82DF-4DC9-48A5-92C7-96544FEDFECB}"/>
          </ac:spMkLst>
        </pc:spChg>
      </pc:sldChg>
      <pc:sldChg chg="addSp modSp new mod">
        <pc:chgData name="Antonio-Marius Tricolici" userId="4ca5b4ffc4fcfb59" providerId="LiveId" clId="{1A3C1E37-893A-4324-806E-B7F9D1E7EA5B}" dt="2022-02-11T16:06:46.605" v="1054" actId="1076"/>
        <pc:sldMkLst>
          <pc:docMk/>
          <pc:sldMk cId="1733897433" sldId="339"/>
        </pc:sldMkLst>
        <pc:spChg chg="mod">
          <ac:chgData name="Antonio-Marius Tricolici" userId="4ca5b4ffc4fcfb59" providerId="LiveId" clId="{1A3C1E37-893A-4324-806E-B7F9D1E7EA5B}" dt="2022-02-11T05:47:08.977" v="604" actId="20577"/>
          <ac:spMkLst>
            <pc:docMk/>
            <pc:sldMk cId="1733897433" sldId="339"/>
            <ac:spMk id="2" creationId="{EECB9F26-E88D-4C66-8821-EBC60E3F80D4}"/>
          </ac:spMkLst>
        </pc:spChg>
        <pc:spChg chg="add mod">
          <ac:chgData name="Antonio-Marius Tricolici" userId="4ca5b4ffc4fcfb59" providerId="LiveId" clId="{1A3C1E37-893A-4324-806E-B7F9D1E7EA5B}" dt="2022-02-11T16:06:46.605" v="1054" actId="1076"/>
          <ac:spMkLst>
            <pc:docMk/>
            <pc:sldMk cId="1733897433" sldId="339"/>
            <ac:spMk id="3" creationId="{904CC7A7-B68A-4E23-828E-6030ACB042FF}"/>
          </ac:spMkLst>
        </pc:spChg>
      </pc:sldChg>
    </pc:docChg>
  </pc:docChgLst>
  <pc:docChgLst>
    <pc:chgData name="Antonio-Marius Tricolici" userId="4ca5b4ffc4fcfb59" providerId="LiveId" clId="{4DE08AD7-C6C8-4F6A-B636-0E7E60508D5B}"/>
    <pc:docChg chg="undo custSel addSld delSld modSld sldOrd modSection">
      <pc:chgData name="Antonio-Marius Tricolici" userId="4ca5b4ffc4fcfb59" providerId="LiveId" clId="{4DE08AD7-C6C8-4F6A-B636-0E7E60508D5B}" dt="2022-03-14T17:25:40.462" v="8895" actId="1076"/>
      <pc:docMkLst>
        <pc:docMk/>
      </pc:docMkLst>
      <pc:sldChg chg="modSp mod">
        <pc:chgData name="Antonio-Marius Tricolici" userId="4ca5b4ffc4fcfb59" providerId="LiveId" clId="{4DE08AD7-C6C8-4F6A-B636-0E7E60508D5B}" dt="2022-03-13T18:14:05.594" v="31" actId="20577"/>
        <pc:sldMkLst>
          <pc:docMk/>
          <pc:sldMk cId="0" sldId="256"/>
        </pc:sldMkLst>
        <pc:spChg chg="mod">
          <ac:chgData name="Antonio-Marius Tricolici" userId="4ca5b4ffc4fcfb59" providerId="LiveId" clId="{4DE08AD7-C6C8-4F6A-B636-0E7E60508D5B}" dt="2022-03-13T18:14:05.594" v="31" actId="20577"/>
          <ac:spMkLst>
            <pc:docMk/>
            <pc:sldMk cId="0" sldId="256"/>
            <ac:spMk id="67" creationId="{00000000-0000-0000-0000-000000000000}"/>
          </ac:spMkLst>
        </pc:spChg>
      </pc:sldChg>
      <pc:sldChg chg="del">
        <pc:chgData name="Antonio-Marius Tricolici" userId="4ca5b4ffc4fcfb59" providerId="LiveId" clId="{4DE08AD7-C6C8-4F6A-B636-0E7E60508D5B}" dt="2022-03-13T18:14:09.452" v="32" actId="47"/>
        <pc:sldMkLst>
          <pc:docMk/>
          <pc:sldMk cId="4039160169" sldId="320"/>
        </pc:sldMkLst>
      </pc:sldChg>
      <pc:sldChg chg="addSp delSp modSp mod modNotesTx">
        <pc:chgData name="Antonio-Marius Tricolici" userId="4ca5b4ffc4fcfb59" providerId="LiveId" clId="{4DE08AD7-C6C8-4F6A-B636-0E7E60508D5B}" dt="2022-03-13T18:19:28.178" v="169"/>
        <pc:sldMkLst>
          <pc:docMk/>
          <pc:sldMk cId="2449768040" sldId="321"/>
        </pc:sldMkLst>
        <pc:spChg chg="mod">
          <ac:chgData name="Antonio-Marius Tricolici" userId="4ca5b4ffc4fcfb59" providerId="LiveId" clId="{4DE08AD7-C6C8-4F6A-B636-0E7E60508D5B}" dt="2022-03-13T18:14:21.353" v="40" actId="20577"/>
          <ac:spMkLst>
            <pc:docMk/>
            <pc:sldMk cId="2449768040" sldId="321"/>
            <ac:spMk id="2" creationId="{5B56BAF6-67F1-41FD-BA52-10B1764AC1CB}"/>
          </ac:spMkLst>
        </pc:spChg>
        <pc:spChg chg="mod">
          <ac:chgData name="Antonio-Marius Tricolici" userId="4ca5b4ffc4fcfb59" providerId="LiveId" clId="{4DE08AD7-C6C8-4F6A-B636-0E7E60508D5B}" dt="2022-03-13T18:15:03.317" v="160" actId="14100"/>
          <ac:spMkLst>
            <pc:docMk/>
            <pc:sldMk cId="2449768040" sldId="321"/>
            <ac:spMk id="4" creationId="{88EF1E3A-5A94-42E3-8BCB-53AD37FE3E4D}"/>
          </ac:spMkLst>
        </pc:spChg>
        <pc:spChg chg="del">
          <ac:chgData name="Antonio-Marius Tricolici" userId="4ca5b4ffc4fcfb59" providerId="LiveId" clId="{4DE08AD7-C6C8-4F6A-B636-0E7E60508D5B}" dt="2022-03-13T18:14:25.953" v="41" actId="478"/>
          <ac:spMkLst>
            <pc:docMk/>
            <pc:sldMk cId="2449768040" sldId="321"/>
            <ac:spMk id="5" creationId="{15CF776C-9C3B-46DE-AE93-D02BEAEBD067}"/>
          </ac:spMkLst>
        </pc:spChg>
        <pc:picChg chg="add del mod">
          <ac:chgData name="Antonio-Marius Tricolici" userId="4ca5b4ffc4fcfb59" providerId="LiveId" clId="{4DE08AD7-C6C8-4F6A-B636-0E7E60508D5B}" dt="2022-03-13T18:16:38.589" v="164" actId="478"/>
          <ac:picMkLst>
            <pc:docMk/>
            <pc:sldMk cId="2449768040" sldId="321"/>
            <ac:picMk id="1026" creationId="{949B9175-1B1D-46E0-8513-2B8FF98F5559}"/>
          </ac:picMkLst>
        </pc:picChg>
        <pc:picChg chg="add mod">
          <ac:chgData name="Antonio-Marius Tricolici" userId="4ca5b4ffc4fcfb59" providerId="LiveId" clId="{4DE08AD7-C6C8-4F6A-B636-0E7E60508D5B}" dt="2022-03-13T18:16:46.544" v="168" actId="1076"/>
          <ac:picMkLst>
            <pc:docMk/>
            <pc:sldMk cId="2449768040" sldId="321"/>
            <ac:picMk id="1028" creationId="{046D71A0-F957-4144-83FE-C8C8D56B7F12}"/>
          </ac:picMkLst>
        </pc:picChg>
      </pc:sldChg>
      <pc:sldChg chg="addSp delSp modSp new mod modAnim modNotesTx">
        <pc:chgData name="Antonio-Marius Tricolici" userId="4ca5b4ffc4fcfb59" providerId="LiveId" clId="{4DE08AD7-C6C8-4F6A-B636-0E7E60508D5B}" dt="2022-03-14T11:29:39.873" v="8875"/>
        <pc:sldMkLst>
          <pc:docMk/>
          <pc:sldMk cId="87111891" sldId="322"/>
        </pc:sldMkLst>
        <pc:spChg chg="mod">
          <ac:chgData name="Antonio-Marius Tricolici" userId="4ca5b4ffc4fcfb59" providerId="LiveId" clId="{4DE08AD7-C6C8-4F6A-B636-0E7E60508D5B}" dt="2022-03-13T18:19:43.811" v="185" actId="20577"/>
          <ac:spMkLst>
            <pc:docMk/>
            <pc:sldMk cId="87111891" sldId="322"/>
            <ac:spMk id="2" creationId="{88D56198-23D5-437E-B47E-9B0A55760359}"/>
          </ac:spMkLst>
        </pc:spChg>
        <pc:spChg chg="del">
          <ac:chgData name="Antonio-Marius Tricolici" userId="4ca5b4ffc4fcfb59" providerId="LiveId" clId="{4DE08AD7-C6C8-4F6A-B636-0E7E60508D5B}" dt="2022-03-13T18:19:40.108" v="183" actId="478"/>
          <ac:spMkLst>
            <pc:docMk/>
            <pc:sldMk cId="87111891" sldId="322"/>
            <ac:spMk id="3" creationId="{3B0B4032-6F6B-4610-86C3-5DE8E309D019}"/>
          </ac:spMkLst>
        </pc:spChg>
        <pc:spChg chg="add mod">
          <ac:chgData name="Antonio-Marius Tricolici" userId="4ca5b4ffc4fcfb59" providerId="LiveId" clId="{4DE08AD7-C6C8-4F6A-B636-0E7E60508D5B}" dt="2022-03-13T18:21:12.742" v="257" actId="1076"/>
          <ac:spMkLst>
            <pc:docMk/>
            <pc:sldMk cId="87111891" sldId="322"/>
            <ac:spMk id="4" creationId="{9EE2F4CF-1B5E-487F-AE1A-7984F64C0A86}"/>
          </ac:spMkLst>
        </pc:spChg>
        <pc:spChg chg="add mod">
          <ac:chgData name="Antonio-Marius Tricolici" userId="4ca5b4ffc4fcfb59" providerId="LiveId" clId="{4DE08AD7-C6C8-4F6A-B636-0E7E60508D5B}" dt="2022-03-13T18:25:55.825" v="597" actId="20577"/>
          <ac:spMkLst>
            <pc:docMk/>
            <pc:sldMk cId="87111891" sldId="322"/>
            <ac:spMk id="5" creationId="{04C215EA-1B20-461B-BAFF-A75937F7CC88}"/>
          </ac:spMkLst>
        </pc:spChg>
        <pc:spChg chg="add mod">
          <ac:chgData name="Antonio-Marius Tricolici" userId="4ca5b4ffc4fcfb59" providerId="LiveId" clId="{4DE08AD7-C6C8-4F6A-B636-0E7E60508D5B}" dt="2022-03-13T18:27:40.696" v="689" actId="1076"/>
          <ac:spMkLst>
            <pc:docMk/>
            <pc:sldMk cId="87111891" sldId="322"/>
            <ac:spMk id="6" creationId="{A72EF0E7-8996-4F5B-9F04-9066658B0DBB}"/>
          </ac:spMkLst>
        </pc:spChg>
        <pc:picChg chg="add mod">
          <ac:chgData name="Antonio-Marius Tricolici" userId="4ca5b4ffc4fcfb59" providerId="LiveId" clId="{4DE08AD7-C6C8-4F6A-B636-0E7E60508D5B}" dt="2022-03-13T18:21:14.174" v="258" actId="1076"/>
          <ac:picMkLst>
            <pc:docMk/>
            <pc:sldMk cId="87111891" sldId="322"/>
            <ac:picMk id="2050" creationId="{70DA1088-1D73-44E4-8B4A-BE67919E0771}"/>
          </ac:picMkLst>
        </pc:picChg>
        <pc:picChg chg="add mod">
          <ac:chgData name="Antonio-Marius Tricolici" userId="4ca5b4ffc4fcfb59" providerId="LiveId" clId="{4DE08AD7-C6C8-4F6A-B636-0E7E60508D5B}" dt="2022-03-13T18:25:35.304" v="579" actId="1076"/>
          <ac:picMkLst>
            <pc:docMk/>
            <pc:sldMk cId="87111891" sldId="322"/>
            <ac:picMk id="2052" creationId="{9920D3D1-2A34-473A-990C-FC96510B78AE}"/>
          </ac:picMkLst>
        </pc:picChg>
      </pc:sldChg>
      <pc:sldChg chg="del">
        <pc:chgData name="Antonio-Marius Tricolici" userId="4ca5b4ffc4fcfb59" providerId="LiveId" clId="{4DE08AD7-C6C8-4F6A-B636-0E7E60508D5B}" dt="2022-03-13T18:14:09.452" v="32" actId="47"/>
        <pc:sldMkLst>
          <pc:docMk/>
          <pc:sldMk cId="1249115434" sldId="322"/>
        </pc:sldMkLst>
      </pc:sldChg>
      <pc:sldChg chg="addSp delSp modSp add mod">
        <pc:chgData name="Antonio-Marius Tricolici" userId="4ca5b4ffc4fcfb59" providerId="LiveId" clId="{4DE08AD7-C6C8-4F6A-B636-0E7E60508D5B}" dt="2022-03-14T11:32:50.514" v="8894" actId="20577"/>
        <pc:sldMkLst>
          <pc:docMk/>
          <pc:sldMk cId="941883844" sldId="323"/>
        </pc:sldMkLst>
        <pc:spChg chg="mod">
          <ac:chgData name="Antonio-Marius Tricolici" userId="4ca5b4ffc4fcfb59" providerId="LiveId" clId="{4DE08AD7-C6C8-4F6A-B636-0E7E60508D5B}" dt="2022-03-13T18:32:51.817" v="913" actId="20577"/>
          <ac:spMkLst>
            <pc:docMk/>
            <pc:sldMk cId="941883844" sldId="323"/>
            <ac:spMk id="2" creationId="{88D56198-23D5-437E-B47E-9B0A55760359}"/>
          </ac:spMkLst>
        </pc:spChg>
        <pc:spChg chg="add mod">
          <ac:chgData name="Antonio-Marius Tricolici" userId="4ca5b4ffc4fcfb59" providerId="LiveId" clId="{4DE08AD7-C6C8-4F6A-B636-0E7E60508D5B}" dt="2022-03-14T11:32:50.514" v="8894" actId="20577"/>
          <ac:spMkLst>
            <pc:docMk/>
            <pc:sldMk cId="941883844" sldId="323"/>
            <ac:spMk id="3" creationId="{07F60CBF-9228-43D9-8A3F-29E4D3D8253E}"/>
          </ac:spMkLst>
        </pc:spChg>
        <pc:spChg chg="del">
          <ac:chgData name="Antonio-Marius Tricolici" userId="4ca5b4ffc4fcfb59" providerId="LiveId" clId="{4DE08AD7-C6C8-4F6A-B636-0E7E60508D5B}" dt="2022-03-13T18:32:55.753" v="914" actId="478"/>
          <ac:spMkLst>
            <pc:docMk/>
            <pc:sldMk cId="941883844" sldId="323"/>
            <ac:spMk id="4" creationId="{9EE2F4CF-1B5E-487F-AE1A-7984F64C0A86}"/>
          </ac:spMkLst>
        </pc:spChg>
        <pc:spChg chg="del">
          <ac:chgData name="Antonio-Marius Tricolici" userId="4ca5b4ffc4fcfb59" providerId="LiveId" clId="{4DE08AD7-C6C8-4F6A-B636-0E7E60508D5B}" dt="2022-03-13T18:32:55.753" v="914" actId="478"/>
          <ac:spMkLst>
            <pc:docMk/>
            <pc:sldMk cId="941883844" sldId="323"/>
            <ac:spMk id="5" creationId="{04C215EA-1B20-461B-BAFF-A75937F7CC88}"/>
          </ac:spMkLst>
        </pc:spChg>
        <pc:spChg chg="del">
          <ac:chgData name="Antonio-Marius Tricolici" userId="4ca5b4ffc4fcfb59" providerId="LiveId" clId="{4DE08AD7-C6C8-4F6A-B636-0E7E60508D5B}" dt="2022-03-13T18:32:55.753" v="914" actId="478"/>
          <ac:spMkLst>
            <pc:docMk/>
            <pc:sldMk cId="941883844" sldId="323"/>
            <ac:spMk id="6" creationId="{A72EF0E7-8996-4F5B-9F04-9066658B0DBB}"/>
          </ac:spMkLst>
        </pc:spChg>
        <pc:spChg chg="add mod">
          <ac:chgData name="Antonio-Marius Tricolici" userId="4ca5b4ffc4fcfb59" providerId="LiveId" clId="{4DE08AD7-C6C8-4F6A-B636-0E7E60508D5B}" dt="2022-03-13T18:38:49.615" v="1477" actId="1076"/>
          <ac:spMkLst>
            <pc:docMk/>
            <pc:sldMk cId="941883844" sldId="323"/>
            <ac:spMk id="7" creationId="{5376DB76-CE35-43AD-A095-ACF0F439D654}"/>
          </ac:spMkLst>
        </pc:spChg>
        <pc:picChg chg="del">
          <ac:chgData name="Antonio-Marius Tricolici" userId="4ca5b4ffc4fcfb59" providerId="LiveId" clId="{4DE08AD7-C6C8-4F6A-B636-0E7E60508D5B}" dt="2022-03-13T18:32:55.753" v="914" actId="478"/>
          <ac:picMkLst>
            <pc:docMk/>
            <pc:sldMk cId="941883844" sldId="323"/>
            <ac:picMk id="2050" creationId="{70DA1088-1D73-44E4-8B4A-BE67919E0771}"/>
          </ac:picMkLst>
        </pc:picChg>
        <pc:picChg chg="del mod">
          <ac:chgData name="Antonio-Marius Tricolici" userId="4ca5b4ffc4fcfb59" providerId="LiveId" clId="{4DE08AD7-C6C8-4F6A-B636-0E7E60508D5B}" dt="2022-03-13T18:32:56.999" v="916" actId="478"/>
          <ac:picMkLst>
            <pc:docMk/>
            <pc:sldMk cId="941883844" sldId="323"/>
            <ac:picMk id="2052" creationId="{9920D3D1-2A34-473A-990C-FC96510B78AE}"/>
          </ac:picMkLst>
        </pc:picChg>
        <pc:picChg chg="add mod">
          <ac:chgData name="Antonio-Marius Tricolici" userId="4ca5b4ffc4fcfb59" providerId="LiveId" clId="{4DE08AD7-C6C8-4F6A-B636-0E7E60508D5B}" dt="2022-03-13T18:33:04.448" v="920" actId="1076"/>
          <ac:picMkLst>
            <pc:docMk/>
            <pc:sldMk cId="941883844" sldId="323"/>
            <ac:picMk id="3074" creationId="{202330BE-7E33-4152-8AFE-F531CCEEB73F}"/>
          </ac:picMkLst>
        </pc:picChg>
      </pc:sldChg>
      <pc:sldChg chg="addSp delSp modSp new mod ord">
        <pc:chgData name="Antonio-Marius Tricolici" userId="4ca5b4ffc4fcfb59" providerId="LiveId" clId="{4DE08AD7-C6C8-4F6A-B636-0E7E60508D5B}" dt="2022-03-13T18:53:31.789" v="2416" actId="20577"/>
        <pc:sldMkLst>
          <pc:docMk/>
          <pc:sldMk cId="3614888384" sldId="324"/>
        </pc:sldMkLst>
        <pc:spChg chg="mod">
          <ac:chgData name="Antonio-Marius Tricolici" userId="4ca5b4ffc4fcfb59" providerId="LiveId" clId="{4DE08AD7-C6C8-4F6A-B636-0E7E60508D5B}" dt="2022-03-13T18:40:08.588" v="1489" actId="20577"/>
          <ac:spMkLst>
            <pc:docMk/>
            <pc:sldMk cId="3614888384" sldId="324"/>
            <ac:spMk id="2" creationId="{4192AE83-D94C-41E0-A97B-298E85CB0116}"/>
          </ac:spMkLst>
        </pc:spChg>
        <pc:spChg chg="del">
          <ac:chgData name="Antonio-Marius Tricolici" userId="4ca5b4ffc4fcfb59" providerId="LiveId" clId="{4DE08AD7-C6C8-4F6A-B636-0E7E60508D5B}" dt="2022-03-13T18:40:11.124" v="1490" actId="478"/>
          <ac:spMkLst>
            <pc:docMk/>
            <pc:sldMk cId="3614888384" sldId="324"/>
            <ac:spMk id="3" creationId="{CFFF6C1C-AEB7-4ACD-BDA4-11CACE3578AC}"/>
          </ac:spMkLst>
        </pc:spChg>
        <pc:spChg chg="add del mod">
          <ac:chgData name="Antonio-Marius Tricolici" userId="4ca5b4ffc4fcfb59" providerId="LiveId" clId="{4DE08AD7-C6C8-4F6A-B636-0E7E60508D5B}" dt="2022-03-13T18:40:39.612" v="1493"/>
          <ac:spMkLst>
            <pc:docMk/>
            <pc:sldMk cId="3614888384" sldId="324"/>
            <ac:spMk id="4" creationId="{4CE6B569-73E5-480D-9AE7-885CB174D36B}"/>
          </ac:spMkLst>
        </pc:spChg>
        <pc:spChg chg="add mod">
          <ac:chgData name="Antonio-Marius Tricolici" userId="4ca5b4ffc4fcfb59" providerId="LiveId" clId="{4DE08AD7-C6C8-4F6A-B636-0E7E60508D5B}" dt="2022-03-13T18:42:22.518" v="1749" actId="20577"/>
          <ac:spMkLst>
            <pc:docMk/>
            <pc:sldMk cId="3614888384" sldId="324"/>
            <ac:spMk id="5" creationId="{12EAE899-3A9E-4C04-A211-BB213F27064D}"/>
          </ac:spMkLst>
        </pc:spChg>
        <pc:spChg chg="add mod">
          <ac:chgData name="Antonio-Marius Tricolici" userId="4ca5b4ffc4fcfb59" providerId="LiveId" clId="{4DE08AD7-C6C8-4F6A-B636-0E7E60508D5B}" dt="2022-03-13T18:42:16.125" v="1747" actId="14100"/>
          <ac:spMkLst>
            <pc:docMk/>
            <pc:sldMk cId="3614888384" sldId="324"/>
            <ac:spMk id="6" creationId="{F7D529E0-F790-4C25-9E4A-5F8F31141DD1}"/>
          </ac:spMkLst>
        </pc:spChg>
        <pc:spChg chg="add del mod">
          <ac:chgData name="Antonio-Marius Tricolici" userId="4ca5b4ffc4fcfb59" providerId="LiveId" clId="{4DE08AD7-C6C8-4F6A-B636-0E7E60508D5B}" dt="2022-03-13T18:42:10.734" v="1746"/>
          <ac:spMkLst>
            <pc:docMk/>
            <pc:sldMk cId="3614888384" sldId="324"/>
            <ac:spMk id="7" creationId="{31C5372D-D4EE-4D56-89BE-968A2112C26F}"/>
          </ac:spMkLst>
        </pc:spChg>
        <pc:spChg chg="add mod">
          <ac:chgData name="Antonio-Marius Tricolici" userId="4ca5b4ffc4fcfb59" providerId="LiveId" clId="{4DE08AD7-C6C8-4F6A-B636-0E7E60508D5B}" dt="2022-03-13T18:53:31.789" v="2416" actId="20577"/>
          <ac:spMkLst>
            <pc:docMk/>
            <pc:sldMk cId="3614888384" sldId="324"/>
            <ac:spMk id="8" creationId="{B4637B49-0D9F-40D0-9C9A-FB30A5D33E2D}"/>
          </ac:spMkLst>
        </pc:spChg>
        <pc:picChg chg="add mod">
          <ac:chgData name="Antonio-Marius Tricolici" userId="4ca5b4ffc4fcfb59" providerId="LiveId" clId="{4DE08AD7-C6C8-4F6A-B636-0E7E60508D5B}" dt="2022-03-13T18:41:54.933" v="1739" actId="1076"/>
          <ac:picMkLst>
            <pc:docMk/>
            <pc:sldMk cId="3614888384" sldId="324"/>
            <ac:picMk id="4098" creationId="{AD9CFC14-C5F8-4832-957A-F44198178B71}"/>
          </ac:picMkLst>
        </pc:picChg>
      </pc:sldChg>
      <pc:sldChg chg="addSp delSp modSp new mod">
        <pc:chgData name="Antonio-Marius Tricolici" userId="4ca5b4ffc4fcfb59" providerId="LiveId" clId="{4DE08AD7-C6C8-4F6A-B636-0E7E60508D5B}" dt="2022-03-13T18:49:35.246" v="2319" actId="20577"/>
        <pc:sldMkLst>
          <pc:docMk/>
          <pc:sldMk cId="3279667136" sldId="325"/>
        </pc:sldMkLst>
        <pc:spChg chg="mod">
          <ac:chgData name="Antonio-Marius Tricolici" userId="4ca5b4ffc4fcfb59" providerId="LiveId" clId="{4DE08AD7-C6C8-4F6A-B636-0E7E60508D5B}" dt="2022-03-13T18:47:22.897" v="2083" actId="20577"/>
          <ac:spMkLst>
            <pc:docMk/>
            <pc:sldMk cId="3279667136" sldId="325"/>
            <ac:spMk id="2" creationId="{F44363D5-5A7A-44D2-85E1-63B37E4A5909}"/>
          </ac:spMkLst>
        </pc:spChg>
        <pc:spChg chg="del">
          <ac:chgData name="Antonio-Marius Tricolici" userId="4ca5b4ffc4fcfb59" providerId="LiveId" clId="{4DE08AD7-C6C8-4F6A-B636-0E7E60508D5B}" dt="2022-03-13T18:47:24.792" v="2084" actId="478"/>
          <ac:spMkLst>
            <pc:docMk/>
            <pc:sldMk cId="3279667136" sldId="325"/>
            <ac:spMk id="3" creationId="{7FCD7960-7FFC-440C-AFA5-8F862F7EE300}"/>
          </ac:spMkLst>
        </pc:spChg>
        <pc:spChg chg="add mod">
          <ac:chgData name="Antonio-Marius Tricolici" userId="4ca5b4ffc4fcfb59" providerId="LiveId" clId="{4DE08AD7-C6C8-4F6A-B636-0E7E60508D5B}" dt="2022-03-13T18:48:04.592" v="2193" actId="20577"/>
          <ac:spMkLst>
            <pc:docMk/>
            <pc:sldMk cId="3279667136" sldId="325"/>
            <ac:spMk id="4" creationId="{F59D1F08-0F15-4BB2-96B3-18BD75E05E10}"/>
          </ac:spMkLst>
        </pc:spChg>
        <pc:spChg chg="add mod">
          <ac:chgData name="Antonio-Marius Tricolici" userId="4ca5b4ffc4fcfb59" providerId="LiveId" clId="{4DE08AD7-C6C8-4F6A-B636-0E7E60508D5B}" dt="2022-03-13T18:49:35.246" v="2319" actId="20577"/>
          <ac:spMkLst>
            <pc:docMk/>
            <pc:sldMk cId="3279667136" sldId="325"/>
            <ac:spMk id="5" creationId="{2A95FF20-927E-4F93-A952-9193DF2F9B81}"/>
          </ac:spMkLst>
        </pc:spChg>
        <pc:picChg chg="add mod">
          <ac:chgData name="Antonio-Marius Tricolici" userId="4ca5b4ffc4fcfb59" providerId="LiveId" clId="{4DE08AD7-C6C8-4F6A-B636-0E7E60508D5B}" dt="2022-03-13T18:49:07.295" v="2200" actId="1076"/>
          <ac:picMkLst>
            <pc:docMk/>
            <pc:sldMk cId="3279667136" sldId="325"/>
            <ac:picMk id="5122" creationId="{4D47B011-BC4A-4125-81F3-45CB97663D5B}"/>
          </ac:picMkLst>
        </pc:picChg>
      </pc:sldChg>
      <pc:sldChg chg="addSp delSp modSp new mod ord">
        <pc:chgData name="Antonio-Marius Tricolici" userId="4ca5b4ffc4fcfb59" providerId="LiveId" clId="{4DE08AD7-C6C8-4F6A-B636-0E7E60508D5B}" dt="2022-03-13T19:58:44.945" v="6300" actId="1076"/>
        <pc:sldMkLst>
          <pc:docMk/>
          <pc:sldMk cId="3795312751" sldId="326"/>
        </pc:sldMkLst>
        <pc:spChg chg="mod">
          <ac:chgData name="Antonio-Marius Tricolici" userId="4ca5b4ffc4fcfb59" providerId="LiveId" clId="{4DE08AD7-C6C8-4F6A-B636-0E7E60508D5B}" dt="2022-03-13T18:53:37.200" v="2426" actId="20577"/>
          <ac:spMkLst>
            <pc:docMk/>
            <pc:sldMk cId="3795312751" sldId="326"/>
            <ac:spMk id="2" creationId="{FA87A6DA-7981-402E-8919-64E09DCE1440}"/>
          </ac:spMkLst>
        </pc:spChg>
        <pc:spChg chg="del">
          <ac:chgData name="Antonio-Marius Tricolici" userId="4ca5b4ffc4fcfb59" providerId="LiveId" clId="{4DE08AD7-C6C8-4F6A-B636-0E7E60508D5B}" dt="2022-03-13T18:51:14.006" v="2324" actId="478"/>
          <ac:spMkLst>
            <pc:docMk/>
            <pc:sldMk cId="3795312751" sldId="326"/>
            <ac:spMk id="3" creationId="{283D8F48-B81C-477D-8C0B-95DD0E5A4094}"/>
          </ac:spMkLst>
        </pc:spChg>
        <pc:spChg chg="add mod">
          <ac:chgData name="Antonio-Marius Tricolici" userId="4ca5b4ffc4fcfb59" providerId="LiveId" clId="{4DE08AD7-C6C8-4F6A-B636-0E7E60508D5B}" dt="2022-03-13T19:56:56.650" v="6264" actId="20577"/>
          <ac:spMkLst>
            <pc:docMk/>
            <pc:sldMk cId="3795312751" sldId="326"/>
            <ac:spMk id="4" creationId="{66336C0E-3344-4168-BEDE-49E1B352B563}"/>
          </ac:spMkLst>
        </pc:spChg>
        <pc:spChg chg="add del mod">
          <ac:chgData name="Antonio-Marius Tricolici" userId="4ca5b4ffc4fcfb59" providerId="LiveId" clId="{4DE08AD7-C6C8-4F6A-B636-0E7E60508D5B}" dt="2022-03-13T19:54:18.132" v="6126"/>
          <ac:spMkLst>
            <pc:docMk/>
            <pc:sldMk cId="3795312751" sldId="326"/>
            <ac:spMk id="7" creationId="{4A209ED1-B6AE-49DC-BF86-99999821F556}"/>
          </ac:spMkLst>
        </pc:spChg>
        <pc:spChg chg="add del">
          <ac:chgData name="Antonio-Marius Tricolici" userId="4ca5b4ffc4fcfb59" providerId="LiveId" clId="{4DE08AD7-C6C8-4F6A-B636-0E7E60508D5B}" dt="2022-03-13T19:56:58.425" v="6266" actId="22"/>
          <ac:spMkLst>
            <pc:docMk/>
            <pc:sldMk cId="3795312751" sldId="326"/>
            <ac:spMk id="9" creationId="{9AF778EF-70B5-4C10-859F-28F5E8F9578A}"/>
          </ac:spMkLst>
        </pc:spChg>
        <pc:picChg chg="add del mod">
          <ac:chgData name="Antonio-Marius Tricolici" userId="4ca5b4ffc4fcfb59" providerId="LiveId" clId="{4DE08AD7-C6C8-4F6A-B636-0E7E60508D5B}" dt="2022-03-13T19:53:49.369" v="6052" actId="478"/>
          <ac:picMkLst>
            <pc:docMk/>
            <pc:sldMk cId="3795312751" sldId="326"/>
            <ac:picMk id="6" creationId="{EC6C9D1E-1973-4D04-BBF3-95323B8CD063}"/>
          </ac:picMkLst>
        </pc:picChg>
        <pc:picChg chg="add del mod">
          <ac:chgData name="Antonio-Marius Tricolici" userId="4ca5b4ffc4fcfb59" providerId="LiveId" clId="{4DE08AD7-C6C8-4F6A-B636-0E7E60508D5B}" dt="2022-03-13T19:58:44.945" v="6300" actId="1076"/>
          <ac:picMkLst>
            <pc:docMk/>
            <pc:sldMk cId="3795312751" sldId="326"/>
            <ac:picMk id="11" creationId="{6F19364D-EA9F-4277-AE2A-7BAE8994F9FE}"/>
          </ac:picMkLst>
        </pc:picChg>
        <pc:picChg chg="add del mod">
          <ac:chgData name="Antonio-Marius Tricolici" userId="4ca5b4ffc4fcfb59" providerId="LiveId" clId="{4DE08AD7-C6C8-4F6A-B636-0E7E60508D5B}" dt="2022-03-13T19:58:07.826" v="6284" actId="478"/>
          <ac:picMkLst>
            <pc:docMk/>
            <pc:sldMk cId="3795312751" sldId="326"/>
            <ac:picMk id="11266" creationId="{23F7C7A5-5428-4CBD-AA37-901FE11FD10B}"/>
          </ac:picMkLst>
        </pc:picChg>
        <pc:picChg chg="add del">
          <ac:chgData name="Antonio-Marius Tricolici" userId="4ca5b4ffc4fcfb59" providerId="LiveId" clId="{4DE08AD7-C6C8-4F6A-B636-0E7E60508D5B}" dt="2022-03-13T19:58:29.226" v="6292"/>
          <ac:picMkLst>
            <pc:docMk/>
            <pc:sldMk cId="3795312751" sldId="326"/>
            <ac:picMk id="11268" creationId="{5E315690-752D-43D9-8F8C-1FBC3C51F5B1}"/>
          </ac:picMkLst>
        </pc:picChg>
      </pc:sldChg>
      <pc:sldChg chg="addSp delSp modSp new mod modAnim">
        <pc:chgData name="Antonio-Marius Tricolici" userId="4ca5b4ffc4fcfb59" providerId="LiveId" clId="{4DE08AD7-C6C8-4F6A-B636-0E7E60508D5B}" dt="2022-03-13T19:05:33.514" v="3249" actId="20577"/>
        <pc:sldMkLst>
          <pc:docMk/>
          <pc:sldMk cId="2801042868" sldId="327"/>
        </pc:sldMkLst>
        <pc:spChg chg="mod">
          <ac:chgData name="Antonio-Marius Tricolici" userId="4ca5b4ffc4fcfb59" providerId="LiveId" clId="{4DE08AD7-C6C8-4F6A-B636-0E7E60508D5B}" dt="2022-03-13T18:54:36.456" v="2429" actId="20577"/>
          <ac:spMkLst>
            <pc:docMk/>
            <pc:sldMk cId="2801042868" sldId="327"/>
            <ac:spMk id="2" creationId="{EFBCCDA2-8FBE-4FAB-AAE5-BBBB8EC96A54}"/>
          </ac:spMkLst>
        </pc:spChg>
        <pc:spChg chg="del">
          <ac:chgData name="Antonio-Marius Tricolici" userId="4ca5b4ffc4fcfb59" providerId="LiveId" clId="{4DE08AD7-C6C8-4F6A-B636-0E7E60508D5B}" dt="2022-03-13T18:54:39.082" v="2430" actId="478"/>
          <ac:spMkLst>
            <pc:docMk/>
            <pc:sldMk cId="2801042868" sldId="327"/>
            <ac:spMk id="3" creationId="{25064071-4F61-4EB8-9E82-7B4D7281DB7C}"/>
          </ac:spMkLst>
        </pc:spChg>
        <pc:spChg chg="add mod">
          <ac:chgData name="Antonio-Marius Tricolici" userId="4ca5b4ffc4fcfb59" providerId="LiveId" clId="{4DE08AD7-C6C8-4F6A-B636-0E7E60508D5B}" dt="2022-03-13T19:05:33.514" v="3249" actId="20577"/>
          <ac:spMkLst>
            <pc:docMk/>
            <pc:sldMk cId="2801042868" sldId="327"/>
            <ac:spMk id="4" creationId="{0EFA1DEF-817C-4231-BC1F-D53DA9167BB1}"/>
          </ac:spMkLst>
        </pc:spChg>
        <pc:spChg chg="add mod">
          <ac:chgData name="Antonio-Marius Tricolici" userId="4ca5b4ffc4fcfb59" providerId="LiveId" clId="{4DE08AD7-C6C8-4F6A-B636-0E7E60508D5B}" dt="2022-03-13T19:03:27.023" v="2991" actId="1076"/>
          <ac:spMkLst>
            <pc:docMk/>
            <pc:sldMk cId="2801042868" sldId="327"/>
            <ac:spMk id="7" creationId="{FC32D382-031F-4505-8224-3E704BBBCDD4}"/>
          </ac:spMkLst>
        </pc:spChg>
        <pc:picChg chg="add del mod">
          <ac:chgData name="Antonio-Marius Tricolici" userId="4ca5b4ffc4fcfb59" providerId="LiveId" clId="{4DE08AD7-C6C8-4F6A-B636-0E7E60508D5B}" dt="2022-03-13T18:58:10.110" v="2879"/>
          <ac:picMkLst>
            <pc:docMk/>
            <pc:sldMk cId="2801042868" sldId="327"/>
            <ac:picMk id="6146" creationId="{73AE5014-ECD1-4EF8-BEA0-1FA49C799AFD}"/>
          </ac:picMkLst>
        </pc:picChg>
      </pc:sldChg>
      <pc:sldChg chg="addSp delSp modSp new mod">
        <pc:chgData name="Antonio-Marius Tricolici" userId="4ca5b4ffc4fcfb59" providerId="LiveId" clId="{4DE08AD7-C6C8-4F6A-B636-0E7E60508D5B}" dt="2022-03-13T19:22:23.262" v="3923" actId="20577"/>
        <pc:sldMkLst>
          <pc:docMk/>
          <pc:sldMk cId="1779454701" sldId="328"/>
        </pc:sldMkLst>
        <pc:spChg chg="mod">
          <ac:chgData name="Antonio-Marius Tricolici" userId="4ca5b4ffc4fcfb59" providerId="LiveId" clId="{4DE08AD7-C6C8-4F6A-B636-0E7E60508D5B}" dt="2022-03-13T19:03:42.440" v="3002" actId="20577"/>
          <ac:spMkLst>
            <pc:docMk/>
            <pc:sldMk cId="1779454701" sldId="328"/>
            <ac:spMk id="2" creationId="{EB2C80EB-27D8-48AD-BF4E-ED67ACB4C228}"/>
          </ac:spMkLst>
        </pc:spChg>
        <pc:spChg chg="del">
          <ac:chgData name="Antonio-Marius Tricolici" userId="4ca5b4ffc4fcfb59" providerId="LiveId" clId="{4DE08AD7-C6C8-4F6A-B636-0E7E60508D5B}" dt="2022-03-13T19:03:44.314" v="3003" actId="478"/>
          <ac:spMkLst>
            <pc:docMk/>
            <pc:sldMk cId="1779454701" sldId="328"/>
            <ac:spMk id="3" creationId="{4EEDD69B-F221-4D86-AB89-ACB416C5A17C}"/>
          </ac:spMkLst>
        </pc:spChg>
        <pc:spChg chg="add mod">
          <ac:chgData name="Antonio-Marius Tricolici" userId="4ca5b4ffc4fcfb59" providerId="LiveId" clId="{4DE08AD7-C6C8-4F6A-B636-0E7E60508D5B}" dt="2022-03-13T19:22:23.262" v="3923" actId="20577"/>
          <ac:spMkLst>
            <pc:docMk/>
            <pc:sldMk cId="1779454701" sldId="328"/>
            <ac:spMk id="4" creationId="{E3BAC117-7704-474F-B548-DFEFE5093C97}"/>
          </ac:spMkLst>
        </pc:spChg>
        <pc:spChg chg="add del">
          <ac:chgData name="Antonio-Marius Tricolici" userId="4ca5b4ffc4fcfb59" providerId="LiveId" clId="{4DE08AD7-C6C8-4F6A-B636-0E7E60508D5B}" dt="2022-03-13T19:14:26.185" v="3466"/>
          <ac:spMkLst>
            <pc:docMk/>
            <pc:sldMk cId="1779454701" sldId="328"/>
            <ac:spMk id="5" creationId="{CB53A5B1-E8C2-454E-98F4-3D806D2E6388}"/>
          </ac:spMkLst>
        </pc:spChg>
      </pc:sldChg>
      <pc:sldChg chg="addSp delSp modSp add mod">
        <pc:chgData name="Antonio-Marius Tricolici" userId="4ca5b4ffc4fcfb59" providerId="LiveId" clId="{4DE08AD7-C6C8-4F6A-B636-0E7E60508D5B}" dt="2022-03-13T19:33:59.953" v="4841" actId="20577"/>
        <pc:sldMkLst>
          <pc:docMk/>
          <pc:sldMk cId="3876347602" sldId="329"/>
        </pc:sldMkLst>
        <pc:spChg chg="mod">
          <ac:chgData name="Antonio-Marius Tricolici" userId="4ca5b4ffc4fcfb59" providerId="LiveId" clId="{4DE08AD7-C6C8-4F6A-B636-0E7E60508D5B}" dt="2022-03-13T19:19:45.261" v="3490" actId="20577"/>
          <ac:spMkLst>
            <pc:docMk/>
            <pc:sldMk cId="3876347602" sldId="329"/>
            <ac:spMk id="2" creationId="{EB2C80EB-27D8-48AD-BF4E-ED67ACB4C228}"/>
          </ac:spMkLst>
        </pc:spChg>
        <pc:spChg chg="add del">
          <ac:chgData name="Antonio-Marius Tricolici" userId="4ca5b4ffc4fcfb59" providerId="LiveId" clId="{4DE08AD7-C6C8-4F6A-B636-0E7E60508D5B}" dt="2022-03-13T19:24:44.749" v="3934"/>
          <ac:spMkLst>
            <pc:docMk/>
            <pc:sldMk cId="3876347602" sldId="329"/>
            <ac:spMk id="3" creationId="{D656CD82-2CFE-43CD-BBBE-FEE9B8A8D20D}"/>
          </ac:spMkLst>
        </pc:spChg>
        <pc:spChg chg="mod">
          <ac:chgData name="Antonio-Marius Tricolici" userId="4ca5b4ffc4fcfb59" providerId="LiveId" clId="{4DE08AD7-C6C8-4F6A-B636-0E7E60508D5B}" dt="2022-03-13T19:33:59.953" v="4841" actId="20577"/>
          <ac:spMkLst>
            <pc:docMk/>
            <pc:sldMk cId="3876347602" sldId="329"/>
            <ac:spMk id="4" creationId="{E3BAC117-7704-474F-B548-DFEFE5093C97}"/>
          </ac:spMkLst>
        </pc:spChg>
      </pc:sldChg>
      <pc:sldChg chg="addSp delSp modSp new mod">
        <pc:chgData name="Antonio-Marius Tricolici" userId="4ca5b4ffc4fcfb59" providerId="LiveId" clId="{4DE08AD7-C6C8-4F6A-B636-0E7E60508D5B}" dt="2022-03-13T19:36:08.973" v="5140" actId="20577"/>
        <pc:sldMkLst>
          <pc:docMk/>
          <pc:sldMk cId="3035528473" sldId="330"/>
        </pc:sldMkLst>
        <pc:spChg chg="mod">
          <ac:chgData name="Antonio-Marius Tricolici" userId="4ca5b4ffc4fcfb59" providerId="LiveId" clId="{4DE08AD7-C6C8-4F6A-B636-0E7E60508D5B}" dt="2022-03-13T19:30:13.925" v="4216" actId="20577"/>
          <ac:spMkLst>
            <pc:docMk/>
            <pc:sldMk cId="3035528473" sldId="330"/>
            <ac:spMk id="2" creationId="{AF8776C7-5920-4310-B1C0-C191BCEF206B}"/>
          </ac:spMkLst>
        </pc:spChg>
        <pc:spChg chg="del">
          <ac:chgData name="Antonio-Marius Tricolici" userId="4ca5b4ffc4fcfb59" providerId="LiveId" clId="{4DE08AD7-C6C8-4F6A-B636-0E7E60508D5B}" dt="2022-03-13T19:30:17.613" v="4217" actId="478"/>
          <ac:spMkLst>
            <pc:docMk/>
            <pc:sldMk cId="3035528473" sldId="330"/>
            <ac:spMk id="3" creationId="{AF7EA3C5-CB24-413D-A198-345828753511}"/>
          </ac:spMkLst>
        </pc:spChg>
        <pc:spChg chg="add mod">
          <ac:chgData name="Antonio-Marius Tricolici" userId="4ca5b4ffc4fcfb59" providerId="LiveId" clId="{4DE08AD7-C6C8-4F6A-B636-0E7E60508D5B}" dt="2022-03-13T19:36:08.973" v="5140" actId="20577"/>
          <ac:spMkLst>
            <pc:docMk/>
            <pc:sldMk cId="3035528473" sldId="330"/>
            <ac:spMk id="4" creationId="{E2B4C9CC-6069-4A64-AEF6-38F799311ABE}"/>
          </ac:spMkLst>
        </pc:spChg>
      </pc:sldChg>
      <pc:sldChg chg="addSp delSp modSp new mod">
        <pc:chgData name="Antonio-Marius Tricolici" userId="4ca5b4ffc4fcfb59" providerId="LiveId" clId="{4DE08AD7-C6C8-4F6A-B636-0E7E60508D5B}" dt="2022-03-13T19:44:37.215" v="5351" actId="20577"/>
        <pc:sldMkLst>
          <pc:docMk/>
          <pc:sldMk cId="4165018845" sldId="331"/>
        </pc:sldMkLst>
        <pc:spChg chg="mod">
          <ac:chgData name="Antonio-Marius Tricolici" userId="4ca5b4ffc4fcfb59" providerId="LiveId" clId="{4DE08AD7-C6C8-4F6A-B636-0E7E60508D5B}" dt="2022-03-13T19:37:30.851" v="5167" actId="20577"/>
          <ac:spMkLst>
            <pc:docMk/>
            <pc:sldMk cId="4165018845" sldId="331"/>
            <ac:spMk id="2" creationId="{6FFD3D0C-1FE5-4BC6-8576-EA280364DC2E}"/>
          </ac:spMkLst>
        </pc:spChg>
        <pc:spChg chg="del">
          <ac:chgData name="Antonio-Marius Tricolici" userId="4ca5b4ffc4fcfb59" providerId="LiveId" clId="{4DE08AD7-C6C8-4F6A-B636-0E7E60508D5B}" dt="2022-03-13T19:41:04.170" v="5168" actId="478"/>
          <ac:spMkLst>
            <pc:docMk/>
            <pc:sldMk cId="4165018845" sldId="331"/>
            <ac:spMk id="3" creationId="{FE0E88F0-5B2B-4DBB-B7FA-9FC03B4E34BE}"/>
          </ac:spMkLst>
        </pc:spChg>
        <pc:spChg chg="add mod">
          <ac:chgData name="Antonio-Marius Tricolici" userId="4ca5b4ffc4fcfb59" providerId="LiveId" clId="{4DE08AD7-C6C8-4F6A-B636-0E7E60508D5B}" dt="2022-03-13T19:44:37.215" v="5351" actId="20577"/>
          <ac:spMkLst>
            <pc:docMk/>
            <pc:sldMk cId="4165018845" sldId="331"/>
            <ac:spMk id="4" creationId="{1C362EBE-897A-44EA-B739-A13766975D60}"/>
          </ac:spMkLst>
        </pc:spChg>
        <pc:picChg chg="add mod">
          <ac:chgData name="Antonio-Marius Tricolici" userId="4ca5b4ffc4fcfb59" providerId="LiveId" clId="{4DE08AD7-C6C8-4F6A-B636-0E7E60508D5B}" dt="2022-03-13T19:44:00.280" v="5239" actId="1076"/>
          <ac:picMkLst>
            <pc:docMk/>
            <pc:sldMk cId="4165018845" sldId="331"/>
            <ac:picMk id="9218" creationId="{86E673FC-77F5-4DFF-849B-DE52A7BCFD90}"/>
          </ac:picMkLst>
        </pc:picChg>
      </pc:sldChg>
      <pc:sldChg chg="addSp delSp modSp new mod">
        <pc:chgData name="Antonio-Marius Tricolici" userId="4ca5b4ffc4fcfb59" providerId="LiveId" clId="{4DE08AD7-C6C8-4F6A-B636-0E7E60508D5B}" dt="2022-03-13T19:49:24.300" v="5928" actId="1076"/>
        <pc:sldMkLst>
          <pc:docMk/>
          <pc:sldMk cId="710053073" sldId="332"/>
        </pc:sldMkLst>
        <pc:spChg chg="mod">
          <ac:chgData name="Antonio-Marius Tricolici" userId="4ca5b4ffc4fcfb59" providerId="LiveId" clId="{4DE08AD7-C6C8-4F6A-B636-0E7E60508D5B}" dt="2022-03-13T19:45:14.452" v="5355" actId="20577"/>
          <ac:spMkLst>
            <pc:docMk/>
            <pc:sldMk cId="710053073" sldId="332"/>
            <ac:spMk id="2" creationId="{AF35AF87-D2AB-40C7-8039-A15E84E501AC}"/>
          </ac:spMkLst>
        </pc:spChg>
        <pc:spChg chg="del">
          <ac:chgData name="Antonio-Marius Tricolici" userId="4ca5b4ffc4fcfb59" providerId="LiveId" clId="{4DE08AD7-C6C8-4F6A-B636-0E7E60508D5B}" dt="2022-03-13T19:45:16.767" v="5356" actId="478"/>
          <ac:spMkLst>
            <pc:docMk/>
            <pc:sldMk cId="710053073" sldId="332"/>
            <ac:spMk id="3" creationId="{372B494F-2998-465D-B1E9-38A3671FF836}"/>
          </ac:spMkLst>
        </pc:spChg>
        <pc:spChg chg="add mod">
          <ac:chgData name="Antonio-Marius Tricolici" userId="4ca5b4ffc4fcfb59" providerId="LiveId" clId="{4DE08AD7-C6C8-4F6A-B636-0E7E60508D5B}" dt="2022-03-13T19:49:08.286" v="5922" actId="21"/>
          <ac:spMkLst>
            <pc:docMk/>
            <pc:sldMk cId="710053073" sldId="332"/>
            <ac:spMk id="4" creationId="{70CC8C28-AC49-4EBD-A5D8-EB5447A799BE}"/>
          </ac:spMkLst>
        </pc:spChg>
        <pc:spChg chg="add mod">
          <ac:chgData name="Antonio-Marius Tricolici" userId="4ca5b4ffc4fcfb59" providerId="LiveId" clId="{4DE08AD7-C6C8-4F6A-B636-0E7E60508D5B}" dt="2022-03-13T19:49:24.300" v="5928" actId="1076"/>
          <ac:spMkLst>
            <pc:docMk/>
            <pc:sldMk cId="710053073" sldId="332"/>
            <ac:spMk id="5" creationId="{858596AD-4744-4260-A58A-BD8C95984DAF}"/>
          </ac:spMkLst>
        </pc:spChg>
        <pc:picChg chg="add mod">
          <ac:chgData name="Antonio-Marius Tricolici" userId="4ca5b4ffc4fcfb59" providerId="LiveId" clId="{4DE08AD7-C6C8-4F6A-B636-0E7E60508D5B}" dt="2022-03-13T19:48:59.325" v="5920" actId="14100"/>
          <ac:picMkLst>
            <pc:docMk/>
            <pc:sldMk cId="710053073" sldId="332"/>
            <ac:picMk id="10242" creationId="{4632D4A8-6363-4886-A2B4-59D42B872751}"/>
          </ac:picMkLst>
        </pc:picChg>
      </pc:sldChg>
      <pc:sldChg chg="addSp delSp modSp new mod">
        <pc:chgData name="Antonio-Marius Tricolici" userId="4ca5b4ffc4fcfb59" providerId="LiveId" clId="{4DE08AD7-C6C8-4F6A-B636-0E7E60508D5B}" dt="2022-03-13T19:58:36.738" v="6297" actId="1076"/>
        <pc:sldMkLst>
          <pc:docMk/>
          <pc:sldMk cId="3835677558" sldId="333"/>
        </pc:sldMkLst>
        <pc:spChg chg="mod">
          <ac:chgData name="Antonio-Marius Tricolici" userId="4ca5b4ffc4fcfb59" providerId="LiveId" clId="{4DE08AD7-C6C8-4F6A-B636-0E7E60508D5B}" dt="2022-03-13T19:57:58.142" v="6281" actId="20577"/>
          <ac:spMkLst>
            <pc:docMk/>
            <pc:sldMk cId="3835677558" sldId="333"/>
            <ac:spMk id="2" creationId="{FABEDBE1-7748-4086-BE11-2F4EA0FF9A10}"/>
          </ac:spMkLst>
        </pc:spChg>
        <pc:spChg chg="del">
          <ac:chgData name="Antonio-Marius Tricolici" userId="4ca5b4ffc4fcfb59" providerId="LiveId" clId="{4DE08AD7-C6C8-4F6A-B636-0E7E60508D5B}" dt="2022-03-13T19:54:26.423" v="6131" actId="478"/>
          <ac:spMkLst>
            <pc:docMk/>
            <pc:sldMk cId="3835677558" sldId="333"/>
            <ac:spMk id="3" creationId="{4E88D7A7-E941-477E-97DF-06C197152B84}"/>
          </ac:spMkLst>
        </pc:spChg>
        <pc:spChg chg="add del mod">
          <ac:chgData name="Antonio-Marius Tricolici" userId="4ca5b4ffc4fcfb59" providerId="LiveId" clId="{4DE08AD7-C6C8-4F6A-B636-0E7E60508D5B}" dt="2022-03-13T19:56:51.774" v="6261" actId="478"/>
          <ac:spMkLst>
            <pc:docMk/>
            <pc:sldMk cId="3835677558" sldId="333"/>
            <ac:spMk id="6" creationId="{BE278901-6175-4D7A-A583-7B50C8EF0077}"/>
          </ac:spMkLst>
        </pc:spChg>
        <pc:picChg chg="add del mod">
          <ac:chgData name="Antonio-Marius Tricolici" userId="4ca5b4ffc4fcfb59" providerId="LiveId" clId="{4DE08AD7-C6C8-4F6A-B636-0E7E60508D5B}" dt="2022-03-13T19:56:52.897" v="6262" actId="478"/>
          <ac:picMkLst>
            <pc:docMk/>
            <pc:sldMk cId="3835677558" sldId="333"/>
            <ac:picMk id="5" creationId="{EF04A209-4479-4720-A360-91F9FD335ABA}"/>
          </ac:picMkLst>
        </pc:picChg>
        <pc:picChg chg="add del">
          <ac:chgData name="Antonio-Marius Tricolici" userId="4ca5b4ffc4fcfb59" providerId="LiveId" clId="{4DE08AD7-C6C8-4F6A-B636-0E7E60508D5B}" dt="2022-03-13T19:57:35.293" v="6270"/>
          <ac:picMkLst>
            <pc:docMk/>
            <pc:sldMk cId="3835677558" sldId="333"/>
            <ac:picMk id="12290" creationId="{42E9DA80-0767-4476-8272-BB62A94E614D}"/>
          </ac:picMkLst>
        </pc:picChg>
        <pc:picChg chg="add del">
          <ac:chgData name="Antonio-Marius Tricolici" userId="4ca5b4ffc4fcfb59" providerId="LiveId" clId="{4DE08AD7-C6C8-4F6A-B636-0E7E60508D5B}" dt="2022-03-13T19:57:42.674" v="6272"/>
          <ac:picMkLst>
            <pc:docMk/>
            <pc:sldMk cId="3835677558" sldId="333"/>
            <ac:picMk id="12292" creationId="{E5C04607-0428-48C8-BD49-4C8893E2A4EA}"/>
          </ac:picMkLst>
        </pc:picChg>
        <pc:picChg chg="add del mod">
          <ac:chgData name="Antonio-Marius Tricolici" userId="4ca5b4ffc4fcfb59" providerId="LiveId" clId="{4DE08AD7-C6C8-4F6A-B636-0E7E60508D5B}" dt="2022-03-13T19:58:32.867" v="6294" actId="478"/>
          <ac:picMkLst>
            <pc:docMk/>
            <pc:sldMk cId="3835677558" sldId="333"/>
            <ac:picMk id="12294" creationId="{51060A75-C71E-45D4-8298-7BF9A0A2DAD9}"/>
          </ac:picMkLst>
        </pc:picChg>
        <pc:picChg chg="add mod">
          <ac:chgData name="Antonio-Marius Tricolici" userId="4ca5b4ffc4fcfb59" providerId="LiveId" clId="{4DE08AD7-C6C8-4F6A-B636-0E7E60508D5B}" dt="2022-03-13T19:58:36.738" v="6297" actId="1076"/>
          <ac:picMkLst>
            <pc:docMk/>
            <pc:sldMk cId="3835677558" sldId="333"/>
            <ac:picMk id="12296" creationId="{94A6E5EB-8966-48F4-9A2A-CAA93C1CBF7E}"/>
          </ac:picMkLst>
        </pc:picChg>
      </pc:sldChg>
      <pc:sldChg chg="addSp delSp modSp new mod">
        <pc:chgData name="Antonio-Marius Tricolici" userId="4ca5b4ffc4fcfb59" providerId="LiveId" clId="{4DE08AD7-C6C8-4F6A-B636-0E7E60508D5B}" dt="2022-03-13T20:02:16.179" v="6439" actId="14100"/>
        <pc:sldMkLst>
          <pc:docMk/>
          <pc:sldMk cId="3616069344" sldId="334"/>
        </pc:sldMkLst>
        <pc:spChg chg="mod">
          <ac:chgData name="Antonio-Marius Tricolici" userId="4ca5b4ffc4fcfb59" providerId="LiveId" clId="{4DE08AD7-C6C8-4F6A-B636-0E7E60508D5B}" dt="2022-03-13T20:00:00.998" v="6304" actId="20577"/>
          <ac:spMkLst>
            <pc:docMk/>
            <pc:sldMk cId="3616069344" sldId="334"/>
            <ac:spMk id="2" creationId="{9789D420-8568-442D-B168-8A67EBD627F9}"/>
          </ac:spMkLst>
        </pc:spChg>
        <pc:spChg chg="del">
          <ac:chgData name="Antonio-Marius Tricolici" userId="4ca5b4ffc4fcfb59" providerId="LiveId" clId="{4DE08AD7-C6C8-4F6A-B636-0E7E60508D5B}" dt="2022-03-13T20:00:03.692" v="6305" actId="478"/>
          <ac:spMkLst>
            <pc:docMk/>
            <pc:sldMk cId="3616069344" sldId="334"/>
            <ac:spMk id="3" creationId="{ACD594C8-466C-48DF-B076-525CB8E3E3F5}"/>
          </ac:spMkLst>
        </pc:spChg>
        <pc:spChg chg="add mod">
          <ac:chgData name="Antonio-Marius Tricolici" userId="4ca5b4ffc4fcfb59" providerId="LiveId" clId="{4DE08AD7-C6C8-4F6A-B636-0E7E60508D5B}" dt="2022-03-13T20:01:08.461" v="6404" actId="20577"/>
          <ac:spMkLst>
            <pc:docMk/>
            <pc:sldMk cId="3616069344" sldId="334"/>
            <ac:spMk id="6" creationId="{96B04164-E505-4B4B-80D5-893D06539C14}"/>
          </ac:spMkLst>
        </pc:spChg>
        <pc:spChg chg="add del">
          <ac:chgData name="Antonio-Marius Tricolici" userId="4ca5b4ffc4fcfb59" providerId="LiveId" clId="{4DE08AD7-C6C8-4F6A-B636-0E7E60508D5B}" dt="2022-03-13T20:01:24.322" v="6406"/>
          <ac:spMkLst>
            <pc:docMk/>
            <pc:sldMk cId="3616069344" sldId="334"/>
            <ac:spMk id="7" creationId="{6B95CA67-C17A-4F4B-8A73-8B40E236C495}"/>
          </ac:spMkLst>
        </pc:spChg>
        <pc:spChg chg="add mod">
          <ac:chgData name="Antonio-Marius Tricolici" userId="4ca5b4ffc4fcfb59" providerId="LiveId" clId="{4DE08AD7-C6C8-4F6A-B636-0E7E60508D5B}" dt="2022-03-13T20:02:16.179" v="6439" actId="14100"/>
          <ac:spMkLst>
            <pc:docMk/>
            <pc:sldMk cId="3616069344" sldId="334"/>
            <ac:spMk id="9" creationId="{93D4803B-6F08-4F6C-BD76-CD11276793D4}"/>
          </ac:spMkLst>
        </pc:spChg>
        <pc:picChg chg="add mod">
          <ac:chgData name="Antonio-Marius Tricolici" userId="4ca5b4ffc4fcfb59" providerId="LiveId" clId="{4DE08AD7-C6C8-4F6A-B636-0E7E60508D5B}" dt="2022-03-13T20:00:06.202" v="6307" actId="1076"/>
          <ac:picMkLst>
            <pc:docMk/>
            <pc:sldMk cId="3616069344" sldId="334"/>
            <ac:picMk id="5" creationId="{180C7C3D-7797-4CE2-A2AB-CAC6F2898A4F}"/>
          </ac:picMkLst>
        </pc:picChg>
      </pc:sldChg>
      <pc:sldChg chg="addSp delSp modSp new mod">
        <pc:chgData name="Antonio-Marius Tricolici" userId="4ca5b4ffc4fcfb59" providerId="LiveId" clId="{4DE08AD7-C6C8-4F6A-B636-0E7E60508D5B}" dt="2022-03-14T05:01:16.762" v="6777" actId="20577"/>
        <pc:sldMkLst>
          <pc:docMk/>
          <pc:sldMk cId="1318097603" sldId="335"/>
        </pc:sldMkLst>
        <pc:spChg chg="mod">
          <ac:chgData name="Antonio-Marius Tricolici" userId="4ca5b4ffc4fcfb59" providerId="LiveId" clId="{4DE08AD7-C6C8-4F6A-B636-0E7E60508D5B}" dt="2022-03-14T04:59:11.013" v="6444" actId="20577"/>
          <ac:spMkLst>
            <pc:docMk/>
            <pc:sldMk cId="1318097603" sldId="335"/>
            <ac:spMk id="2" creationId="{408780AF-E0A9-4EE0-A94D-7B51C1421D68}"/>
          </ac:spMkLst>
        </pc:spChg>
        <pc:spChg chg="del">
          <ac:chgData name="Antonio-Marius Tricolici" userId="4ca5b4ffc4fcfb59" providerId="LiveId" clId="{4DE08AD7-C6C8-4F6A-B636-0E7E60508D5B}" dt="2022-03-14T04:59:13.105" v="6445" actId="478"/>
          <ac:spMkLst>
            <pc:docMk/>
            <pc:sldMk cId="1318097603" sldId="335"/>
            <ac:spMk id="3" creationId="{BB0528EA-4C5A-4148-A69E-A5FE2595E605}"/>
          </ac:spMkLst>
        </pc:spChg>
        <pc:spChg chg="add mod">
          <ac:chgData name="Antonio-Marius Tricolici" userId="4ca5b4ffc4fcfb59" providerId="LiveId" clId="{4DE08AD7-C6C8-4F6A-B636-0E7E60508D5B}" dt="2022-03-14T05:01:16.762" v="6777" actId="20577"/>
          <ac:spMkLst>
            <pc:docMk/>
            <pc:sldMk cId="1318097603" sldId="335"/>
            <ac:spMk id="4" creationId="{9E246775-73E0-42DF-BC46-9531DC815FD5}"/>
          </ac:spMkLst>
        </pc:spChg>
      </pc:sldChg>
      <pc:sldChg chg="addSp delSp modSp new mod">
        <pc:chgData name="Antonio-Marius Tricolici" userId="4ca5b4ffc4fcfb59" providerId="LiveId" clId="{4DE08AD7-C6C8-4F6A-B636-0E7E60508D5B}" dt="2022-03-14T05:03:18.064" v="7087" actId="20577"/>
        <pc:sldMkLst>
          <pc:docMk/>
          <pc:sldMk cId="600944334" sldId="336"/>
        </pc:sldMkLst>
        <pc:spChg chg="mod">
          <ac:chgData name="Antonio-Marius Tricolici" userId="4ca5b4ffc4fcfb59" providerId="LiveId" clId="{4DE08AD7-C6C8-4F6A-B636-0E7E60508D5B}" dt="2022-03-14T05:01:25.798" v="6790" actId="20577"/>
          <ac:spMkLst>
            <pc:docMk/>
            <pc:sldMk cId="600944334" sldId="336"/>
            <ac:spMk id="2" creationId="{51F91558-9AF8-4AAF-8DF4-917783371B30}"/>
          </ac:spMkLst>
        </pc:spChg>
        <pc:spChg chg="del">
          <ac:chgData name="Antonio-Marius Tricolici" userId="4ca5b4ffc4fcfb59" providerId="LiveId" clId="{4DE08AD7-C6C8-4F6A-B636-0E7E60508D5B}" dt="2022-03-14T05:01:28.336" v="6791" actId="478"/>
          <ac:spMkLst>
            <pc:docMk/>
            <pc:sldMk cId="600944334" sldId="336"/>
            <ac:spMk id="3" creationId="{BF78977E-EE58-4A8F-8065-65BFEFA195FD}"/>
          </ac:spMkLst>
        </pc:spChg>
        <pc:spChg chg="add mod">
          <ac:chgData name="Antonio-Marius Tricolici" userId="4ca5b4ffc4fcfb59" providerId="LiveId" clId="{4DE08AD7-C6C8-4F6A-B636-0E7E60508D5B}" dt="2022-03-14T05:03:18.064" v="7087" actId="20577"/>
          <ac:spMkLst>
            <pc:docMk/>
            <pc:sldMk cId="600944334" sldId="336"/>
            <ac:spMk id="4" creationId="{9F9BF690-2508-47DD-9F78-4F0C938209FB}"/>
          </ac:spMkLst>
        </pc:spChg>
      </pc:sldChg>
      <pc:sldChg chg="addSp delSp modSp new mod">
        <pc:chgData name="Antonio-Marius Tricolici" userId="4ca5b4ffc4fcfb59" providerId="LiveId" clId="{4DE08AD7-C6C8-4F6A-B636-0E7E60508D5B}" dt="2022-03-14T05:06:13.899" v="7471" actId="20577"/>
        <pc:sldMkLst>
          <pc:docMk/>
          <pc:sldMk cId="1792924729" sldId="337"/>
        </pc:sldMkLst>
        <pc:spChg chg="mod">
          <ac:chgData name="Antonio-Marius Tricolici" userId="4ca5b4ffc4fcfb59" providerId="LiveId" clId="{4DE08AD7-C6C8-4F6A-B636-0E7E60508D5B}" dt="2022-03-14T05:03:36.128" v="7099" actId="20577"/>
          <ac:spMkLst>
            <pc:docMk/>
            <pc:sldMk cId="1792924729" sldId="337"/>
            <ac:spMk id="2" creationId="{1C8B3362-EF69-45A5-861F-9EAC7321F7C2}"/>
          </ac:spMkLst>
        </pc:spChg>
        <pc:spChg chg="del">
          <ac:chgData name="Antonio-Marius Tricolici" userId="4ca5b4ffc4fcfb59" providerId="LiveId" clId="{4DE08AD7-C6C8-4F6A-B636-0E7E60508D5B}" dt="2022-03-14T05:03:44.659" v="7100" actId="478"/>
          <ac:spMkLst>
            <pc:docMk/>
            <pc:sldMk cId="1792924729" sldId="337"/>
            <ac:spMk id="3" creationId="{CE6E67C7-BEF9-4A5C-9EF8-35BF2F839B90}"/>
          </ac:spMkLst>
        </pc:spChg>
        <pc:spChg chg="add mod">
          <ac:chgData name="Antonio-Marius Tricolici" userId="4ca5b4ffc4fcfb59" providerId="LiveId" clId="{4DE08AD7-C6C8-4F6A-B636-0E7E60508D5B}" dt="2022-03-14T05:06:13.899" v="7471" actId="20577"/>
          <ac:spMkLst>
            <pc:docMk/>
            <pc:sldMk cId="1792924729" sldId="337"/>
            <ac:spMk id="4" creationId="{0E65319D-2DCB-4589-A0EA-B2257C5209CB}"/>
          </ac:spMkLst>
        </pc:spChg>
      </pc:sldChg>
      <pc:sldChg chg="addSp delSp modSp new mod">
        <pc:chgData name="Antonio-Marius Tricolici" userId="4ca5b4ffc4fcfb59" providerId="LiveId" clId="{4DE08AD7-C6C8-4F6A-B636-0E7E60508D5B}" dt="2022-03-14T05:09:04.429" v="7717" actId="20577"/>
        <pc:sldMkLst>
          <pc:docMk/>
          <pc:sldMk cId="4165274556" sldId="338"/>
        </pc:sldMkLst>
        <pc:spChg chg="mod">
          <ac:chgData name="Antonio-Marius Tricolici" userId="4ca5b4ffc4fcfb59" providerId="LiveId" clId="{4DE08AD7-C6C8-4F6A-B636-0E7E60508D5B}" dt="2022-03-14T05:07:54.999" v="7487" actId="20577"/>
          <ac:spMkLst>
            <pc:docMk/>
            <pc:sldMk cId="4165274556" sldId="338"/>
            <ac:spMk id="2" creationId="{3DCEA4D5-1142-479C-B82D-A3E1536BDBD2}"/>
          </ac:spMkLst>
        </pc:spChg>
        <pc:spChg chg="del">
          <ac:chgData name="Antonio-Marius Tricolici" userId="4ca5b4ffc4fcfb59" providerId="LiveId" clId="{4DE08AD7-C6C8-4F6A-B636-0E7E60508D5B}" dt="2022-03-14T05:07:57.530" v="7488" actId="478"/>
          <ac:spMkLst>
            <pc:docMk/>
            <pc:sldMk cId="4165274556" sldId="338"/>
            <ac:spMk id="3" creationId="{3E4FD08F-1FB4-4DB4-959C-BAC8247EB147}"/>
          </ac:spMkLst>
        </pc:spChg>
        <pc:spChg chg="add mod">
          <ac:chgData name="Antonio-Marius Tricolici" userId="4ca5b4ffc4fcfb59" providerId="LiveId" clId="{4DE08AD7-C6C8-4F6A-B636-0E7E60508D5B}" dt="2022-03-14T05:09:04.429" v="7717" actId="20577"/>
          <ac:spMkLst>
            <pc:docMk/>
            <pc:sldMk cId="4165274556" sldId="338"/>
            <ac:spMk id="6" creationId="{9D00025B-E918-4C6D-AD37-99E6BBD6F0F0}"/>
          </ac:spMkLst>
        </pc:spChg>
        <pc:picChg chg="add mod">
          <ac:chgData name="Antonio-Marius Tricolici" userId="4ca5b4ffc4fcfb59" providerId="LiveId" clId="{4DE08AD7-C6C8-4F6A-B636-0E7E60508D5B}" dt="2022-03-14T05:08:01.035" v="7492" actId="962"/>
          <ac:picMkLst>
            <pc:docMk/>
            <pc:sldMk cId="4165274556" sldId="338"/>
            <ac:picMk id="5" creationId="{89BC1E81-AB36-4B8F-9AE0-1F511064855A}"/>
          </ac:picMkLst>
        </pc:picChg>
      </pc:sldChg>
      <pc:sldChg chg="addSp delSp modSp new mod">
        <pc:chgData name="Antonio-Marius Tricolici" userId="4ca5b4ffc4fcfb59" providerId="LiveId" clId="{4DE08AD7-C6C8-4F6A-B636-0E7E60508D5B}" dt="2022-03-14T06:33:11.327" v="7837" actId="20577"/>
        <pc:sldMkLst>
          <pc:docMk/>
          <pc:sldMk cId="757588811" sldId="339"/>
        </pc:sldMkLst>
        <pc:spChg chg="mod">
          <ac:chgData name="Antonio-Marius Tricolici" userId="4ca5b4ffc4fcfb59" providerId="LiveId" clId="{4DE08AD7-C6C8-4F6A-B636-0E7E60508D5B}" dt="2022-03-14T06:31:31.530" v="7736" actId="20577"/>
          <ac:spMkLst>
            <pc:docMk/>
            <pc:sldMk cId="757588811" sldId="339"/>
            <ac:spMk id="2" creationId="{3BF05F22-BC2B-40DA-A6A0-E40DF188DE7A}"/>
          </ac:spMkLst>
        </pc:spChg>
        <pc:spChg chg="del">
          <ac:chgData name="Antonio-Marius Tricolici" userId="4ca5b4ffc4fcfb59" providerId="LiveId" clId="{4DE08AD7-C6C8-4F6A-B636-0E7E60508D5B}" dt="2022-03-14T06:31:33.501" v="7737" actId="478"/>
          <ac:spMkLst>
            <pc:docMk/>
            <pc:sldMk cId="757588811" sldId="339"/>
            <ac:spMk id="3" creationId="{FBD20322-E1BD-4D0B-B444-97FF0E96D247}"/>
          </ac:spMkLst>
        </pc:spChg>
        <pc:spChg chg="add mod">
          <ac:chgData name="Antonio-Marius Tricolici" userId="4ca5b4ffc4fcfb59" providerId="LiveId" clId="{4DE08AD7-C6C8-4F6A-B636-0E7E60508D5B}" dt="2022-03-14T06:33:11.327" v="7837" actId="20577"/>
          <ac:spMkLst>
            <pc:docMk/>
            <pc:sldMk cId="757588811" sldId="339"/>
            <ac:spMk id="6" creationId="{48BDAD98-1B2C-4BCB-AA7A-F7F99D3B339F}"/>
          </ac:spMkLst>
        </pc:spChg>
        <pc:spChg chg="add del">
          <ac:chgData name="Antonio-Marius Tricolici" userId="4ca5b4ffc4fcfb59" providerId="LiveId" clId="{4DE08AD7-C6C8-4F6A-B636-0E7E60508D5B}" dt="2022-03-14T06:32:39.286" v="7743"/>
          <ac:spMkLst>
            <pc:docMk/>
            <pc:sldMk cId="757588811" sldId="339"/>
            <ac:spMk id="7" creationId="{56F03BEB-DB77-40C4-AA9B-CCF7D051959D}"/>
          </ac:spMkLst>
        </pc:spChg>
        <pc:picChg chg="add mod">
          <ac:chgData name="Antonio-Marius Tricolici" userId="4ca5b4ffc4fcfb59" providerId="LiveId" clId="{4DE08AD7-C6C8-4F6A-B636-0E7E60508D5B}" dt="2022-03-14T06:31:37.440" v="7740" actId="27614"/>
          <ac:picMkLst>
            <pc:docMk/>
            <pc:sldMk cId="757588811" sldId="339"/>
            <ac:picMk id="5" creationId="{22803F82-26CC-457F-ABA3-1A69D482BF6F}"/>
          </ac:picMkLst>
        </pc:picChg>
      </pc:sldChg>
      <pc:sldChg chg="addSp delSp modSp new mod">
        <pc:chgData name="Antonio-Marius Tricolici" userId="4ca5b4ffc4fcfb59" providerId="LiveId" clId="{4DE08AD7-C6C8-4F6A-B636-0E7E60508D5B}" dt="2022-03-14T17:25:40.462" v="8895" actId="1076"/>
        <pc:sldMkLst>
          <pc:docMk/>
          <pc:sldMk cId="1630013827" sldId="340"/>
        </pc:sldMkLst>
        <pc:spChg chg="mod">
          <ac:chgData name="Antonio-Marius Tricolici" userId="4ca5b4ffc4fcfb59" providerId="LiveId" clId="{4DE08AD7-C6C8-4F6A-B636-0E7E60508D5B}" dt="2022-03-14T06:33:23.582" v="7875" actId="20577"/>
          <ac:spMkLst>
            <pc:docMk/>
            <pc:sldMk cId="1630013827" sldId="340"/>
            <ac:spMk id="2" creationId="{07D5F017-5D64-4AEB-8CBB-5204CC74F46D}"/>
          </ac:spMkLst>
        </pc:spChg>
        <pc:spChg chg="del">
          <ac:chgData name="Antonio-Marius Tricolici" userId="4ca5b4ffc4fcfb59" providerId="LiveId" clId="{4DE08AD7-C6C8-4F6A-B636-0E7E60508D5B}" dt="2022-03-14T06:33:25.989" v="7876" actId="478"/>
          <ac:spMkLst>
            <pc:docMk/>
            <pc:sldMk cId="1630013827" sldId="340"/>
            <ac:spMk id="3" creationId="{65CBFCAD-479C-43A3-A9CD-7B7A3CC2AB43}"/>
          </ac:spMkLst>
        </pc:spChg>
        <pc:graphicFrameChg chg="add mod modGraphic">
          <ac:chgData name="Antonio-Marius Tricolici" userId="4ca5b4ffc4fcfb59" providerId="LiveId" clId="{4DE08AD7-C6C8-4F6A-B636-0E7E60508D5B}" dt="2022-03-14T17:25:40.462" v="8895" actId="1076"/>
          <ac:graphicFrameMkLst>
            <pc:docMk/>
            <pc:sldMk cId="1630013827" sldId="340"/>
            <ac:graphicFrameMk id="4" creationId="{62B6B1C3-2F7B-4A15-A94F-8617C2EB0FBE}"/>
          </ac:graphicFrameMkLst>
        </pc:graphicFrameChg>
      </pc:sldChg>
      <pc:sldChg chg="addSp delSp modSp new mod">
        <pc:chgData name="Antonio-Marius Tricolici" userId="4ca5b4ffc4fcfb59" providerId="LiveId" clId="{4DE08AD7-C6C8-4F6A-B636-0E7E60508D5B}" dt="2022-03-14T06:37:36.815" v="8123" actId="20577"/>
        <pc:sldMkLst>
          <pc:docMk/>
          <pc:sldMk cId="2571377476" sldId="341"/>
        </pc:sldMkLst>
        <pc:spChg chg="mod">
          <ac:chgData name="Antonio-Marius Tricolici" userId="4ca5b4ffc4fcfb59" providerId="LiveId" clId="{4DE08AD7-C6C8-4F6A-B636-0E7E60508D5B}" dt="2022-03-14T06:34:40.517" v="7917" actId="20577"/>
          <ac:spMkLst>
            <pc:docMk/>
            <pc:sldMk cId="2571377476" sldId="341"/>
            <ac:spMk id="2" creationId="{80C6173A-F77B-4FFA-AC7C-C49F9BCA97E3}"/>
          </ac:spMkLst>
        </pc:spChg>
        <pc:spChg chg="del">
          <ac:chgData name="Antonio-Marius Tricolici" userId="4ca5b4ffc4fcfb59" providerId="LiveId" clId="{4DE08AD7-C6C8-4F6A-B636-0E7E60508D5B}" dt="2022-03-14T06:34:43.319" v="7918" actId="478"/>
          <ac:spMkLst>
            <pc:docMk/>
            <pc:sldMk cId="2571377476" sldId="341"/>
            <ac:spMk id="3" creationId="{9997E4D1-A738-4FB0-B2E0-C527BAE781F1}"/>
          </ac:spMkLst>
        </pc:spChg>
        <pc:spChg chg="add mod">
          <ac:chgData name="Antonio-Marius Tricolici" userId="4ca5b4ffc4fcfb59" providerId="LiveId" clId="{4DE08AD7-C6C8-4F6A-B636-0E7E60508D5B}" dt="2022-03-14T06:35:52.378" v="8001" actId="20577"/>
          <ac:spMkLst>
            <pc:docMk/>
            <pc:sldMk cId="2571377476" sldId="341"/>
            <ac:spMk id="4" creationId="{05634C74-24EA-45F8-8ED5-900425FA7052}"/>
          </ac:spMkLst>
        </pc:spChg>
        <pc:spChg chg="add del">
          <ac:chgData name="Antonio-Marius Tricolici" userId="4ca5b4ffc4fcfb59" providerId="LiveId" clId="{4DE08AD7-C6C8-4F6A-B636-0E7E60508D5B}" dt="2022-03-14T06:35:17.938" v="7987"/>
          <ac:spMkLst>
            <pc:docMk/>
            <pc:sldMk cId="2571377476" sldId="341"/>
            <ac:spMk id="5" creationId="{022EA033-43C8-41D9-AD26-4754CB142F37}"/>
          </ac:spMkLst>
        </pc:spChg>
        <pc:spChg chg="add mod">
          <ac:chgData name="Antonio-Marius Tricolici" userId="4ca5b4ffc4fcfb59" providerId="LiveId" clId="{4DE08AD7-C6C8-4F6A-B636-0E7E60508D5B}" dt="2022-03-14T06:37:14.033" v="8037" actId="1076"/>
          <ac:spMkLst>
            <pc:docMk/>
            <pc:sldMk cId="2571377476" sldId="341"/>
            <ac:spMk id="6" creationId="{65C9C970-E5CB-4DA9-B5FF-1203E9654FF4}"/>
          </ac:spMkLst>
        </pc:spChg>
        <pc:spChg chg="add mod">
          <ac:chgData name="Antonio-Marius Tricolici" userId="4ca5b4ffc4fcfb59" providerId="LiveId" clId="{4DE08AD7-C6C8-4F6A-B636-0E7E60508D5B}" dt="2022-03-14T06:37:36.815" v="8123" actId="20577"/>
          <ac:spMkLst>
            <pc:docMk/>
            <pc:sldMk cId="2571377476" sldId="341"/>
            <ac:spMk id="7" creationId="{1E3A426D-CE0E-47DB-8B5F-9A7EFCFD2560}"/>
          </ac:spMkLst>
        </pc:spChg>
      </pc:sldChg>
      <pc:sldChg chg="addSp delSp modSp new mod">
        <pc:chgData name="Antonio-Marius Tricolici" userId="4ca5b4ffc4fcfb59" providerId="LiveId" clId="{4DE08AD7-C6C8-4F6A-B636-0E7E60508D5B}" dt="2022-03-14T06:50:51.045" v="8874" actId="20577"/>
        <pc:sldMkLst>
          <pc:docMk/>
          <pc:sldMk cId="2119639830" sldId="342"/>
        </pc:sldMkLst>
        <pc:spChg chg="mod">
          <ac:chgData name="Antonio-Marius Tricolici" userId="4ca5b4ffc4fcfb59" providerId="LiveId" clId="{4DE08AD7-C6C8-4F6A-B636-0E7E60508D5B}" dt="2022-03-14T06:37:01.941" v="8035" actId="20577"/>
          <ac:spMkLst>
            <pc:docMk/>
            <pc:sldMk cId="2119639830" sldId="342"/>
            <ac:spMk id="2" creationId="{681BE1D3-9C83-4F24-A360-D4DFF7C74DDE}"/>
          </ac:spMkLst>
        </pc:spChg>
        <pc:spChg chg="del">
          <ac:chgData name="Antonio-Marius Tricolici" userId="4ca5b4ffc4fcfb59" providerId="LiveId" clId="{4DE08AD7-C6C8-4F6A-B636-0E7E60508D5B}" dt="2022-03-14T06:37:07.037" v="8036" actId="478"/>
          <ac:spMkLst>
            <pc:docMk/>
            <pc:sldMk cId="2119639830" sldId="342"/>
            <ac:spMk id="3" creationId="{3ACE3382-A845-4512-A2DA-B8BAA1231EFB}"/>
          </ac:spMkLst>
        </pc:spChg>
        <pc:spChg chg="add mod">
          <ac:chgData name="Antonio-Marius Tricolici" userId="4ca5b4ffc4fcfb59" providerId="LiveId" clId="{4DE08AD7-C6C8-4F6A-B636-0E7E60508D5B}" dt="2022-03-14T06:50:51.045" v="8874" actId="20577"/>
          <ac:spMkLst>
            <pc:docMk/>
            <pc:sldMk cId="2119639830" sldId="342"/>
            <ac:spMk id="4" creationId="{68CCB141-60C8-4B80-B6B0-9A294A063524}"/>
          </ac:spMkLst>
        </pc:spChg>
      </pc:sldChg>
      <pc:sldChg chg="addSp delSp modSp new mod">
        <pc:chgData name="Antonio-Marius Tricolici" userId="4ca5b4ffc4fcfb59" providerId="LiveId" clId="{4DE08AD7-C6C8-4F6A-B636-0E7E60508D5B}" dt="2022-03-14T06:43:22.846" v="8399" actId="1076"/>
        <pc:sldMkLst>
          <pc:docMk/>
          <pc:sldMk cId="534760700" sldId="343"/>
        </pc:sldMkLst>
        <pc:spChg chg="mod">
          <ac:chgData name="Antonio-Marius Tricolici" userId="4ca5b4ffc4fcfb59" providerId="LiveId" clId="{4DE08AD7-C6C8-4F6A-B636-0E7E60508D5B}" dt="2022-03-14T06:37:49.584" v="8139" actId="20577"/>
          <ac:spMkLst>
            <pc:docMk/>
            <pc:sldMk cId="534760700" sldId="343"/>
            <ac:spMk id="2" creationId="{163605E8-5FE8-4FDB-93E5-181D94640AA3}"/>
          </ac:spMkLst>
        </pc:spChg>
        <pc:spChg chg="del">
          <ac:chgData name="Antonio-Marius Tricolici" userId="4ca5b4ffc4fcfb59" providerId="LiveId" clId="{4DE08AD7-C6C8-4F6A-B636-0E7E60508D5B}" dt="2022-03-14T06:37:51.548" v="8140" actId="478"/>
          <ac:spMkLst>
            <pc:docMk/>
            <pc:sldMk cId="534760700" sldId="343"/>
            <ac:spMk id="3" creationId="{AC0C85C9-DF72-4BC1-8ADD-9D46120C54C9}"/>
          </ac:spMkLst>
        </pc:spChg>
        <pc:spChg chg="add del">
          <ac:chgData name="Antonio-Marius Tricolici" userId="4ca5b4ffc4fcfb59" providerId="LiveId" clId="{4DE08AD7-C6C8-4F6A-B636-0E7E60508D5B}" dt="2022-03-14T06:37:53.394" v="8142"/>
          <ac:spMkLst>
            <pc:docMk/>
            <pc:sldMk cId="534760700" sldId="343"/>
            <ac:spMk id="4" creationId="{0C0A7D74-02E7-48E4-8296-8599742BC0B4}"/>
          </ac:spMkLst>
        </pc:spChg>
        <pc:spChg chg="add mod">
          <ac:chgData name="Antonio-Marius Tricolici" userId="4ca5b4ffc4fcfb59" providerId="LiveId" clId="{4DE08AD7-C6C8-4F6A-B636-0E7E60508D5B}" dt="2022-03-14T06:43:22.846" v="8399" actId="1076"/>
          <ac:spMkLst>
            <pc:docMk/>
            <pc:sldMk cId="534760700" sldId="343"/>
            <ac:spMk id="5" creationId="{9CAE41D4-09E4-470E-AA56-86D3C8308BE4}"/>
          </ac:spMkLst>
        </pc:spChg>
        <pc:spChg chg="add mod">
          <ac:chgData name="Antonio-Marius Tricolici" userId="4ca5b4ffc4fcfb59" providerId="LiveId" clId="{4DE08AD7-C6C8-4F6A-B636-0E7E60508D5B}" dt="2022-03-14T06:41:31.821" v="8398" actId="20577"/>
          <ac:spMkLst>
            <pc:docMk/>
            <pc:sldMk cId="534760700" sldId="343"/>
            <ac:spMk id="6" creationId="{DB7EBB07-B759-41E1-8820-05CEF0D3DF05}"/>
          </ac:spMkLst>
        </pc:spChg>
      </pc:sldChg>
      <pc:sldChg chg="addSp delSp modSp new mod">
        <pc:chgData name="Antonio-Marius Tricolici" userId="4ca5b4ffc4fcfb59" providerId="LiveId" clId="{4DE08AD7-C6C8-4F6A-B636-0E7E60508D5B}" dt="2022-03-14T06:45:09.571" v="8552" actId="339"/>
        <pc:sldMkLst>
          <pc:docMk/>
          <pc:sldMk cId="1498638439" sldId="344"/>
        </pc:sldMkLst>
        <pc:spChg chg="mod">
          <ac:chgData name="Antonio-Marius Tricolici" userId="4ca5b4ffc4fcfb59" providerId="LiveId" clId="{4DE08AD7-C6C8-4F6A-B636-0E7E60508D5B}" dt="2022-03-14T06:44:13.206" v="8529" actId="20577"/>
          <ac:spMkLst>
            <pc:docMk/>
            <pc:sldMk cId="1498638439" sldId="344"/>
            <ac:spMk id="2" creationId="{1252A3D5-B358-460D-BB3F-0AA3C42CE01E}"/>
          </ac:spMkLst>
        </pc:spChg>
        <pc:spChg chg="del">
          <ac:chgData name="Antonio-Marius Tricolici" userId="4ca5b4ffc4fcfb59" providerId="LiveId" clId="{4DE08AD7-C6C8-4F6A-B636-0E7E60508D5B}" dt="2022-03-14T06:44:15.710" v="8530" actId="478"/>
          <ac:spMkLst>
            <pc:docMk/>
            <pc:sldMk cId="1498638439" sldId="344"/>
            <ac:spMk id="3" creationId="{196F98B0-7902-4BAB-A0BF-633C868EBEA8}"/>
          </ac:spMkLst>
        </pc:spChg>
        <pc:spChg chg="add del">
          <ac:chgData name="Antonio-Marius Tricolici" userId="4ca5b4ffc4fcfb59" providerId="LiveId" clId="{4DE08AD7-C6C8-4F6A-B636-0E7E60508D5B}" dt="2022-03-14T06:44:17.362" v="8532"/>
          <ac:spMkLst>
            <pc:docMk/>
            <pc:sldMk cId="1498638439" sldId="344"/>
            <ac:spMk id="4" creationId="{1108F2CA-B48C-4767-AF3C-C246951188C3}"/>
          </ac:spMkLst>
        </pc:spChg>
        <pc:spChg chg="add mod">
          <ac:chgData name="Antonio-Marius Tricolici" userId="4ca5b4ffc4fcfb59" providerId="LiveId" clId="{4DE08AD7-C6C8-4F6A-B636-0E7E60508D5B}" dt="2022-03-14T06:45:09.571" v="8552" actId="339"/>
          <ac:spMkLst>
            <pc:docMk/>
            <pc:sldMk cId="1498638439" sldId="344"/>
            <ac:spMk id="5" creationId="{B3542F7F-23C0-4C79-8EBA-AF5E70DA2F4C}"/>
          </ac:spMkLst>
        </pc:spChg>
      </pc:sldChg>
    </pc:docChg>
  </pc:docChgLst>
  <pc:docChgLst>
    <pc:chgData name="Antonio-Marius Tricolici" userId="4ca5b4ffc4fcfb59" providerId="LiveId" clId="{84F87E25-E331-4B2E-A13A-ED08FC96EDE1}"/>
    <pc:docChg chg="undo custSel addSld delSld modSld sldOrd modSection">
      <pc:chgData name="Antonio-Marius Tricolici" userId="4ca5b4ffc4fcfb59" providerId="LiveId" clId="{84F87E25-E331-4B2E-A13A-ED08FC96EDE1}" dt="2022-02-28T16:18:16.649" v="10607" actId="20577"/>
      <pc:docMkLst>
        <pc:docMk/>
      </pc:docMkLst>
      <pc:sldChg chg="modSp mod">
        <pc:chgData name="Antonio-Marius Tricolici" userId="4ca5b4ffc4fcfb59" providerId="LiveId" clId="{84F87E25-E331-4B2E-A13A-ED08FC96EDE1}" dt="2022-02-27T17:38:12.942" v="6" actId="20577"/>
        <pc:sldMkLst>
          <pc:docMk/>
          <pc:sldMk cId="0" sldId="256"/>
        </pc:sldMkLst>
        <pc:spChg chg="mod">
          <ac:chgData name="Antonio-Marius Tricolici" userId="4ca5b4ffc4fcfb59" providerId="LiveId" clId="{84F87E25-E331-4B2E-A13A-ED08FC96EDE1}" dt="2022-02-27T17:38:12.942" v="6" actId="20577"/>
          <ac:spMkLst>
            <pc:docMk/>
            <pc:sldMk cId="0" sldId="256"/>
            <ac:spMk id="67" creationId="{00000000-0000-0000-0000-000000000000}"/>
          </ac:spMkLst>
        </pc:spChg>
      </pc:sldChg>
      <pc:sldChg chg="modSp mod">
        <pc:chgData name="Antonio-Marius Tricolici" userId="4ca5b4ffc4fcfb59" providerId="LiveId" clId="{84F87E25-E331-4B2E-A13A-ED08FC96EDE1}" dt="2022-02-28T15:54:50.800" v="10599" actId="20577"/>
        <pc:sldMkLst>
          <pc:docMk/>
          <pc:sldMk cId="1307481501" sldId="289"/>
        </pc:sldMkLst>
        <pc:spChg chg="mod">
          <ac:chgData name="Antonio-Marius Tricolici" userId="4ca5b4ffc4fcfb59" providerId="LiveId" clId="{84F87E25-E331-4B2E-A13A-ED08FC96EDE1}" dt="2022-02-28T15:54:50.800" v="10599" actId="20577"/>
          <ac:spMkLst>
            <pc:docMk/>
            <pc:sldMk cId="1307481501" sldId="289"/>
            <ac:spMk id="5" creationId="{42C08766-A9DA-4EED-9F54-812EA62FCA30}"/>
          </ac:spMkLst>
        </pc:spChg>
      </pc:sldChg>
      <pc:sldChg chg="modSp mod">
        <pc:chgData name="Antonio-Marius Tricolici" userId="4ca5b4ffc4fcfb59" providerId="LiveId" clId="{84F87E25-E331-4B2E-A13A-ED08FC96EDE1}" dt="2022-02-27T19:49:28.889" v="8831" actId="20577"/>
        <pc:sldMkLst>
          <pc:docMk/>
          <pc:sldMk cId="1586656465" sldId="301"/>
        </pc:sldMkLst>
        <pc:spChg chg="mod">
          <ac:chgData name="Antonio-Marius Tricolici" userId="4ca5b4ffc4fcfb59" providerId="LiveId" clId="{84F87E25-E331-4B2E-A13A-ED08FC96EDE1}" dt="2022-02-27T19:49:28.889" v="8831" actId="20577"/>
          <ac:spMkLst>
            <pc:docMk/>
            <pc:sldMk cId="1586656465" sldId="301"/>
            <ac:spMk id="2" creationId="{C4DA830B-4AD9-404D-BD7E-C1F1FA88D402}"/>
          </ac:spMkLst>
        </pc:spChg>
      </pc:sldChg>
      <pc:sldChg chg="addSp delSp modSp mod">
        <pc:chgData name="Antonio-Marius Tricolici" userId="4ca5b4ffc4fcfb59" providerId="LiveId" clId="{84F87E25-E331-4B2E-A13A-ED08FC96EDE1}" dt="2022-02-27T17:43:41.881" v="286" actId="20577"/>
        <pc:sldMkLst>
          <pc:docMk/>
          <pc:sldMk cId="4039160169" sldId="320"/>
        </pc:sldMkLst>
        <pc:spChg chg="mod">
          <ac:chgData name="Antonio-Marius Tricolici" userId="4ca5b4ffc4fcfb59" providerId="LiveId" clId="{84F87E25-E331-4B2E-A13A-ED08FC96EDE1}" dt="2022-02-27T17:39:22.867" v="61" actId="20577"/>
          <ac:spMkLst>
            <pc:docMk/>
            <pc:sldMk cId="4039160169" sldId="320"/>
            <ac:spMk id="2" creationId="{57167A7A-1E93-4B75-80EC-167918A71C4D}"/>
          </ac:spMkLst>
        </pc:spChg>
        <pc:spChg chg="del">
          <ac:chgData name="Antonio-Marius Tricolici" userId="4ca5b4ffc4fcfb59" providerId="LiveId" clId="{84F87E25-E331-4B2E-A13A-ED08FC96EDE1}" dt="2022-02-27T17:39:34.877" v="62" actId="478"/>
          <ac:spMkLst>
            <pc:docMk/>
            <pc:sldMk cId="4039160169" sldId="320"/>
            <ac:spMk id="3" creationId="{FA92460C-9637-4D71-B44D-72DD1DDA0AD2}"/>
          </ac:spMkLst>
        </pc:spChg>
        <pc:spChg chg="add mod">
          <ac:chgData name="Antonio-Marius Tricolici" userId="4ca5b4ffc4fcfb59" providerId="LiveId" clId="{84F87E25-E331-4B2E-A13A-ED08FC96EDE1}" dt="2022-02-27T17:43:41.881" v="286" actId="20577"/>
          <ac:spMkLst>
            <pc:docMk/>
            <pc:sldMk cId="4039160169" sldId="320"/>
            <ac:spMk id="4" creationId="{394A036F-8556-4B61-832B-E7EA2445C8B9}"/>
          </ac:spMkLst>
        </pc:spChg>
        <pc:spChg chg="del">
          <ac:chgData name="Antonio-Marius Tricolici" userId="4ca5b4ffc4fcfb59" providerId="LiveId" clId="{84F87E25-E331-4B2E-A13A-ED08FC96EDE1}" dt="2022-02-27T17:39:34.877" v="62" actId="478"/>
          <ac:spMkLst>
            <pc:docMk/>
            <pc:sldMk cId="4039160169" sldId="320"/>
            <ac:spMk id="5" creationId="{0B2BEB8B-4A79-416D-BA48-35E76456BA26}"/>
          </ac:spMkLst>
        </pc:spChg>
      </pc:sldChg>
      <pc:sldChg chg="addSp delSp modSp new mod modAnim">
        <pc:chgData name="Antonio-Marius Tricolici" userId="4ca5b4ffc4fcfb59" providerId="LiveId" clId="{84F87E25-E331-4B2E-A13A-ED08FC96EDE1}" dt="2022-02-28T15:56:07.274" v="10600"/>
        <pc:sldMkLst>
          <pc:docMk/>
          <pc:sldMk cId="3015734620" sldId="321"/>
        </pc:sldMkLst>
        <pc:spChg chg="mod">
          <ac:chgData name="Antonio-Marius Tricolici" userId="4ca5b4ffc4fcfb59" providerId="LiveId" clId="{84F87E25-E331-4B2E-A13A-ED08FC96EDE1}" dt="2022-02-27T17:43:47.742" v="300" actId="20577"/>
          <ac:spMkLst>
            <pc:docMk/>
            <pc:sldMk cId="3015734620" sldId="321"/>
            <ac:spMk id="2" creationId="{F504456D-AA68-4A3D-B48D-3F506E114769}"/>
          </ac:spMkLst>
        </pc:spChg>
        <pc:spChg chg="del">
          <ac:chgData name="Antonio-Marius Tricolici" userId="4ca5b4ffc4fcfb59" providerId="LiveId" clId="{84F87E25-E331-4B2E-A13A-ED08FC96EDE1}" dt="2022-02-27T17:43:50.368" v="301" actId="478"/>
          <ac:spMkLst>
            <pc:docMk/>
            <pc:sldMk cId="3015734620" sldId="321"/>
            <ac:spMk id="3" creationId="{C0C2C82A-91C5-4F41-97B1-BB2BD105F2CB}"/>
          </ac:spMkLst>
        </pc:spChg>
        <pc:spChg chg="add del mod">
          <ac:chgData name="Antonio-Marius Tricolici" userId="4ca5b4ffc4fcfb59" providerId="LiveId" clId="{84F87E25-E331-4B2E-A13A-ED08FC96EDE1}" dt="2022-02-27T17:43:56.492" v="304"/>
          <ac:spMkLst>
            <pc:docMk/>
            <pc:sldMk cId="3015734620" sldId="321"/>
            <ac:spMk id="4" creationId="{01729560-F164-442C-A724-1C683DE6E25D}"/>
          </ac:spMkLst>
        </pc:spChg>
        <pc:spChg chg="add mod">
          <ac:chgData name="Antonio-Marius Tricolici" userId="4ca5b4ffc4fcfb59" providerId="LiveId" clId="{84F87E25-E331-4B2E-A13A-ED08FC96EDE1}" dt="2022-02-27T17:50:11.274" v="611" actId="20577"/>
          <ac:spMkLst>
            <pc:docMk/>
            <pc:sldMk cId="3015734620" sldId="321"/>
            <ac:spMk id="5" creationId="{2BF8BC04-876A-46C3-BBC4-D96D31EEC0FF}"/>
          </ac:spMkLst>
        </pc:spChg>
        <pc:spChg chg="add del mod">
          <ac:chgData name="Antonio-Marius Tricolici" userId="4ca5b4ffc4fcfb59" providerId="LiveId" clId="{84F87E25-E331-4B2E-A13A-ED08FC96EDE1}" dt="2022-02-27T17:49:36.978" v="542"/>
          <ac:spMkLst>
            <pc:docMk/>
            <pc:sldMk cId="3015734620" sldId="321"/>
            <ac:spMk id="6" creationId="{8DD81915-8A97-4107-9642-373E12E1F21A}"/>
          </ac:spMkLst>
        </pc:spChg>
        <pc:spChg chg="add mod">
          <ac:chgData name="Antonio-Marius Tricolici" userId="4ca5b4ffc4fcfb59" providerId="LiveId" clId="{84F87E25-E331-4B2E-A13A-ED08FC96EDE1}" dt="2022-02-27T17:51:12.485" v="774" actId="14100"/>
          <ac:spMkLst>
            <pc:docMk/>
            <pc:sldMk cId="3015734620" sldId="321"/>
            <ac:spMk id="7" creationId="{C11573FA-B3F7-4791-B51E-E1B9A2598B1C}"/>
          </ac:spMkLst>
        </pc:spChg>
      </pc:sldChg>
      <pc:sldChg chg="del">
        <pc:chgData name="Antonio-Marius Tricolici" userId="4ca5b4ffc4fcfb59" providerId="LiveId" clId="{84F87E25-E331-4B2E-A13A-ED08FC96EDE1}" dt="2022-02-27T17:39:05.246" v="54" actId="47"/>
        <pc:sldMkLst>
          <pc:docMk/>
          <pc:sldMk cId="3902332717" sldId="321"/>
        </pc:sldMkLst>
      </pc:sldChg>
      <pc:sldChg chg="del">
        <pc:chgData name="Antonio-Marius Tricolici" userId="4ca5b4ffc4fcfb59" providerId="LiveId" clId="{84F87E25-E331-4B2E-A13A-ED08FC96EDE1}" dt="2022-02-27T17:39:05.246" v="54" actId="47"/>
        <pc:sldMkLst>
          <pc:docMk/>
          <pc:sldMk cId="128608673" sldId="322"/>
        </pc:sldMkLst>
      </pc:sldChg>
      <pc:sldChg chg="delSp modSp add mod">
        <pc:chgData name="Antonio-Marius Tricolici" userId="4ca5b4ffc4fcfb59" providerId="LiveId" clId="{84F87E25-E331-4B2E-A13A-ED08FC96EDE1}" dt="2022-02-28T16:18:16.649" v="10607" actId="20577"/>
        <pc:sldMkLst>
          <pc:docMk/>
          <pc:sldMk cId="2295078255" sldId="322"/>
        </pc:sldMkLst>
        <pc:spChg chg="mod">
          <ac:chgData name="Antonio-Marius Tricolici" userId="4ca5b4ffc4fcfb59" providerId="LiveId" clId="{84F87E25-E331-4B2E-A13A-ED08FC96EDE1}" dt="2022-02-27T17:51:50.554" v="794" actId="20577"/>
          <ac:spMkLst>
            <pc:docMk/>
            <pc:sldMk cId="2295078255" sldId="322"/>
            <ac:spMk id="2" creationId="{F504456D-AA68-4A3D-B48D-3F506E114769}"/>
          </ac:spMkLst>
        </pc:spChg>
        <pc:spChg chg="mod">
          <ac:chgData name="Antonio-Marius Tricolici" userId="4ca5b4ffc4fcfb59" providerId="LiveId" clId="{84F87E25-E331-4B2E-A13A-ED08FC96EDE1}" dt="2022-02-28T16:18:16.649" v="10607" actId="20577"/>
          <ac:spMkLst>
            <pc:docMk/>
            <pc:sldMk cId="2295078255" sldId="322"/>
            <ac:spMk id="5" creationId="{2BF8BC04-876A-46C3-BBC4-D96D31EEC0FF}"/>
          </ac:spMkLst>
        </pc:spChg>
        <pc:spChg chg="del">
          <ac:chgData name="Antonio-Marius Tricolici" userId="4ca5b4ffc4fcfb59" providerId="LiveId" clId="{84F87E25-E331-4B2E-A13A-ED08FC96EDE1}" dt="2022-02-27T17:51:54.059" v="795" actId="478"/>
          <ac:spMkLst>
            <pc:docMk/>
            <pc:sldMk cId="2295078255" sldId="322"/>
            <ac:spMk id="7" creationId="{C11573FA-B3F7-4791-B51E-E1B9A2598B1C}"/>
          </ac:spMkLst>
        </pc:spChg>
      </pc:sldChg>
      <pc:sldChg chg="del">
        <pc:chgData name="Antonio-Marius Tricolici" userId="4ca5b4ffc4fcfb59" providerId="LiveId" clId="{84F87E25-E331-4B2E-A13A-ED08FC96EDE1}" dt="2022-02-27T17:39:05.246" v="54" actId="47"/>
        <pc:sldMkLst>
          <pc:docMk/>
          <pc:sldMk cId="1260938304" sldId="323"/>
        </pc:sldMkLst>
      </pc:sldChg>
      <pc:sldChg chg="addSp delSp modSp new mod">
        <pc:chgData name="Antonio-Marius Tricolici" userId="4ca5b4ffc4fcfb59" providerId="LiveId" clId="{84F87E25-E331-4B2E-A13A-ED08FC96EDE1}" dt="2022-02-27T18:45:01.770" v="4147" actId="1076"/>
        <pc:sldMkLst>
          <pc:docMk/>
          <pc:sldMk cId="2110482616" sldId="323"/>
        </pc:sldMkLst>
        <pc:spChg chg="mod">
          <ac:chgData name="Antonio-Marius Tricolici" userId="4ca5b4ffc4fcfb59" providerId="LiveId" clId="{84F87E25-E331-4B2E-A13A-ED08FC96EDE1}" dt="2022-02-27T18:26:27.677" v="3339" actId="20577"/>
          <ac:spMkLst>
            <pc:docMk/>
            <pc:sldMk cId="2110482616" sldId="323"/>
            <ac:spMk id="2" creationId="{4B013DB7-4DA1-47AF-8272-75FEE9D6043B}"/>
          </ac:spMkLst>
        </pc:spChg>
        <pc:spChg chg="del">
          <ac:chgData name="Antonio-Marius Tricolici" userId="4ca5b4ffc4fcfb59" providerId="LiveId" clId="{84F87E25-E331-4B2E-A13A-ED08FC96EDE1}" dt="2022-02-27T18:26:29.881" v="3340" actId="478"/>
          <ac:spMkLst>
            <pc:docMk/>
            <pc:sldMk cId="2110482616" sldId="323"/>
            <ac:spMk id="3" creationId="{D9864191-24B1-4502-BDAE-81DE1405CEE4}"/>
          </ac:spMkLst>
        </pc:spChg>
        <pc:spChg chg="add mod">
          <ac:chgData name="Antonio-Marius Tricolici" userId="4ca5b4ffc4fcfb59" providerId="LiveId" clId="{84F87E25-E331-4B2E-A13A-ED08FC96EDE1}" dt="2022-02-27T18:41:44.113" v="3836" actId="20577"/>
          <ac:spMkLst>
            <pc:docMk/>
            <pc:sldMk cId="2110482616" sldId="323"/>
            <ac:spMk id="4" creationId="{C4781E70-C707-4775-80DA-69B0C8522854}"/>
          </ac:spMkLst>
        </pc:spChg>
        <pc:spChg chg="add mod">
          <ac:chgData name="Antonio-Marius Tricolici" userId="4ca5b4ffc4fcfb59" providerId="LiveId" clId="{84F87E25-E331-4B2E-A13A-ED08FC96EDE1}" dt="2022-02-27T18:45:01.770" v="4147" actId="1076"/>
          <ac:spMkLst>
            <pc:docMk/>
            <pc:sldMk cId="2110482616" sldId="323"/>
            <ac:spMk id="5" creationId="{4822713C-A963-490F-9F1C-D565E7A89018}"/>
          </ac:spMkLst>
        </pc:spChg>
        <pc:spChg chg="add mod">
          <ac:chgData name="Antonio-Marius Tricolici" userId="4ca5b4ffc4fcfb59" providerId="LiveId" clId="{84F87E25-E331-4B2E-A13A-ED08FC96EDE1}" dt="2022-02-27T18:44:59.381" v="4146" actId="1076"/>
          <ac:spMkLst>
            <pc:docMk/>
            <pc:sldMk cId="2110482616" sldId="323"/>
            <ac:spMk id="6" creationId="{6817D9AD-A2F1-4EDA-BD83-87259AC36991}"/>
          </ac:spMkLst>
        </pc:spChg>
      </pc:sldChg>
      <pc:sldChg chg="addSp modSp add mod ord">
        <pc:chgData name="Antonio-Marius Tricolici" userId="4ca5b4ffc4fcfb59" providerId="LiveId" clId="{84F87E25-E331-4B2E-A13A-ED08FC96EDE1}" dt="2022-02-27T18:09:32.276" v="1899" actId="20577"/>
        <pc:sldMkLst>
          <pc:docMk/>
          <pc:sldMk cId="2465372461" sldId="324"/>
        </pc:sldMkLst>
        <pc:spChg chg="add mod">
          <ac:chgData name="Antonio-Marius Tricolici" userId="4ca5b4ffc4fcfb59" providerId="LiveId" clId="{84F87E25-E331-4B2E-A13A-ED08FC96EDE1}" dt="2022-02-27T18:09:32.276" v="1899" actId="20577"/>
          <ac:spMkLst>
            <pc:docMk/>
            <pc:sldMk cId="2465372461" sldId="324"/>
            <ac:spMk id="3" creationId="{D25FC421-DD7B-40B1-9FD6-360CFFF43EE4}"/>
          </ac:spMkLst>
        </pc:spChg>
        <pc:spChg chg="mod">
          <ac:chgData name="Antonio-Marius Tricolici" userId="4ca5b4ffc4fcfb59" providerId="LiveId" clId="{84F87E25-E331-4B2E-A13A-ED08FC96EDE1}" dt="2022-02-27T18:06:36.259" v="1540" actId="313"/>
          <ac:spMkLst>
            <pc:docMk/>
            <pc:sldMk cId="2465372461" sldId="324"/>
            <ac:spMk id="5" creationId="{2BF8BC04-876A-46C3-BBC4-D96D31EEC0FF}"/>
          </ac:spMkLst>
        </pc:spChg>
      </pc:sldChg>
      <pc:sldChg chg="del">
        <pc:chgData name="Antonio-Marius Tricolici" userId="4ca5b4ffc4fcfb59" providerId="LiveId" clId="{84F87E25-E331-4B2E-A13A-ED08FC96EDE1}" dt="2022-02-27T17:39:05.246" v="54" actId="47"/>
        <pc:sldMkLst>
          <pc:docMk/>
          <pc:sldMk cId="3980072953" sldId="324"/>
        </pc:sldMkLst>
      </pc:sldChg>
      <pc:sldChg chg="del">
        <pc:chgData name="Antonio-Marius Tricolici" userId="4ca5b4ffc4fcfb59" providerId="LiveId" clId="{84F87E25-E331-4B2E-A13A-ED08FC96EDE1}" dt="2022-02-27T17:39:05.246" v="54" actId="47"/>
        <pc:sldMkLst>
          <pc:docMk/>
          <pc:sldMk cId="2500835459" sldId="325"/>
        </pc:sldMkLst>
      </pc:sldChg>
      <pc:sldChg chg="modSp add mod ord">
        <pc:chgData name="Antonio-Marius Tricolici" userId="4ca5b4ffc4fcfb59" providerId="LiveId" clId="{84F87E25-E331-4B2E-A13A-ED08FC96EDE1}" dt="2022-02-27T18:13:51.738" v="2273" actId="113"/>
        <pc:sldMkLst>
          <pc:docMk/>
          <pc:sldMk cId="2591784943" sldId="325"/>
        </pc:sldMkLst>
        <pc:spChg chg="mod">
          <ac:chgData name="Antonio-Marius Tricolici" userId="4ca5b4ffc4fcfb59" providerId="LiveId" clId="{84F87E25-E331-4B2E-A13A-ED08FC96EDE1}" dt="2022-02-27T18:12:00.920" v="1900" actId="20577"/>
          <ac:spMkLst>
            <pc:docMk/>
            <pc:sldMk cId="2591784943" sldId="325"/>
            <ac:spMk id="2" creationId="{F504456D-AA68-4A3D-B48D-3F506E114769}"/>
          </ac:spMkLst>
        </pc:spChg>
        <pc:spChg chg="mod">
          <ac:chgData name="Antonio-Marius Tricolici" userId="4ca5b4ffc4fcfb59" providerId="LiveId" clId="{84F87E25-E331-4B2E-A13A-ED08FC96EDE1}" dt="2022-02-27T18:13:51.738" v="2273" actId="113"/>
          <ac:spMkLst>
            <pc:docMk/>
            <pc:sldMk cId="2591784943" sldId="325"/>
            <ac:spMk id="5" creationId="{2BF8BC04-876A-46C3-BBC4-D96D31EEC0FF}"/>
          </ac:spMkLst>
        </pc:spChg>
      </pc:sldChg>
      <pc:sldChg chg="del">
        <pc:chgData name="Antonio-Marius Tricolici" userId="4ca5b4ffc4fcfb59" providerId="LiveId" clId="{84F87E25-E331-4B2E-A13A-ED08FC96EDE1}" dt="2022-02-27T17:39:05.246" v="54" actId="47"/>
        <pc:sldMkLst>
          <pc:docMk/>
          <pc:sldMk cId="453779411" sldId="326"/>
        </pc:sldMkLst>
      </pc:sldChg>
      <pc:sldChg chg="addSp delSp modSp new mod modAnim">
        <pc:chgData name="Antonio-Marius Tricolici" userId="4ca5b4ffc4fcfb59" providerId="LiveId" clId="{84F87E25-E331-4B2E-A13A-ED08FC96EDE1}" dt="2022-02-27T18:20:43.651" v="3332" actId="20577"/>
        <pc:sldMkLst>
          <pc:docMk/>
          <pc:sldMk cId="826080776" sldId="326"/>
        </pc:sldMkLst>
        <pc:spChg chg="mod">
          <ac:chgData name="Antonio-Marius Tricolici" userId="4ca5b4ffc4fcfb59" providerId="LiveId" clId="{84F87E25-E331-4B2E-A13A-ED08FC96EDE1}" dt="2022-02-27T18:14:30.813" v="2347" actId="20577"/>
          <ac:spMkLst>
            <pc:docMk/>
            <pc:sldMk cId="826080776" sldId="326"/>
            <ac:spMk id="2" creationId="{35FB2B4A-8640-46E6-A36C-F276BDE3B3BE}"/>
          </ac:spMkLst>
        </pc:spChg>
        <pc:spChg chg="del mod">
          <ac:chgData name="Antonio-Marius Tricolici" userId="4ca5b4ffc4fcfb59" providerId="LiveId" clId="{84F87E25-E331-4B2E-A13A-ED08FC96EDE1}" dt="2022-02-27T18:14:03.100" v="2301" actId="478"/>
          <ac:spMkLst>
            <pc:docMk/>
            <pc:sldMk cId="826080776" sldId="326"/>
            <ac:spMk id="3" creationId="{86DB819C-A07D-4EA4-BBA2-0F0D0D009B46}"/>
          </ac:spMkLst>
        </pc:spChg>
        <pc:spChg chg="add mod">
          <ac:chgData name="Antonio-Marius Tricolici" userId="4ca5b4ffc4fcfb59" providerId="LiveId" clId="{84F87E25-E331-4B2E-A13A-ED08FC96EDE1}" dt="2022-02-27T18:20:43.651" v="3332" actId="20577"/>
          <ac:spMkLst>
            <pc:docMk/>
            <pc:sldMk cId="826080776" sldId="326"/>
            <ac:spMk id="4" creationId="{159BB7FA-AF32-48F2-BF0F-478401FCF2C8}"/>
          </ac:spMkLst>
        </pc:spChg>
      </pc:sldChg>
      <pc:sldChg chg="addSp delSp modSp new mod modAnim modNotesTx">
        <pc:chgData name="Antonio-Marius Tricolici" userId="4ca5b4ffc4fcfb59" providerId="LiveId" clId="{84F87E25-E331-4B2E-A13A-ED08FC96EDE1}" dt="2022-02-27T18:50:06.666" v="4215" actId="20577"/>
        <pc:sldMkLst>
          <pc:docMk/>
          <pc:sldMk cId="245764600" sldId="327"/>
        </pc:sldMkLst>
        <pc:spChg chg="mod">
          <ac:chgData name="Antonio-Marius Tricolici" userId="4ca5b4ffc4fcfb59" providerId="LiveId" clId="{84F87E25-E331-4B2E-A13A-ED08FC96EDE1}" dt="2022-02-27T18:42:11.340" v="3866" actId="20577"/>
          <ac:spMkLst>
            <pc:docMk/>
            <pc:sldMk cId="245764600" sldId="327"/>
            <ac:spMk id="2" creationId="{C9D88DCE-A4B3-4066-A0DF-81358173136D}"/>
          </ac:spMkLst>
        </pc:spChg>
        <pc:spChg chg="del">
          <ac:chgData name="Antonio-Marius Tricolici" userId="4ca5b4ffc4fcfb59" providerId="LiveId" clId="{84F87E25-E331-4B2E-A13A-ED08FC96EDE1}" dt="2022-02-27T18:42:14.958" v="3867" actId="478"/>
          <ac:spMkLst>
            <pc:docMk/>
            <pc:sldMk cId="245764600" sldId="327"/>
            <ac:spMk id="3" creationId="{BB6D9749-84A9-4845-9F08-E65754F510BF}"/>
          </ac:spMkLst>
        </pc:spChg>
        <pc:spChg chg="add mod">
          <ac:chgData name="Antonio-Marius Tricolici" userId="4ca5b4ffc4fcfb59" providerId="LiveId" clId="{84F87E25-E331-4B2E-A13A-ED08FC96EDE1}" dt="2022-02-27T18:43:27.972" v="3964" actId="20577"/>
          <ac:spMkLst>
            <pc:docMk/>
            <pc:sldMk cId="245764600" sldId="327"/>
            <ac:spMk id="4" creationId="{BF054E0F-9920-49FC-9C53-CB2D4B273D9D}"/>
          </ac:spMkLst>
        </pc:spChg>
        <pc:spChg chg="add mod">
          <ac:chgData name="Antonio-Marius Tricolici" userId="4ca5b4ffc4fcfb59" providerId="LiveId" clId="{84F87E25-E331-4B2E-A13A-ED08FC96EDE1}" dt="2022-02-27T18:43:33.700" v="3966" actId="339"/>
          <ac:spMkLst>
            <pc:docMk/>
            <pc:sldMk cId="245764600" sldId="327"/>
            <ac:spMk id="5" creationId="{6C8C43E8-DE5A-4A2A-8119-9096380183EF}"/>
          </ac:spMkLst>
        </pc:spChg>
        <pc:spChg chg="add mod">
          <ac:chgData name="Antonio-Marius Tricolici" userId="4ca5b4ffc4fcfb59" providerId="LiveId" clId="{84F87E25-E331-4B2E-A13A-ED08FC96EDE1}" dt="2022-02-27T18:43:55.379" v="3996" actId="313"/>
          <ac:spMkLst>
            <pc:docMk/>
            <pc:sldMk cId="245764600" sldId="327"/>
            <ac:spMk id="6" creationId="{53084E59-4E6E-43C6-A973-112F510AC37C}"/>
          </ac:spMkLst>
        </pc:spChg>
        <pc:spChg chg="add del">
          <ac:chgData name="Antonio-Marius Tricolici" userId="4ca5b4ffc4fcfb59" providerId="LiveId" clId="{84F87E25-E331-4B2E-A13A-ED08FC96EDE1}" dt="2022-02-27T18:43:58.235" v="3998"/>
          <ac:spMkLst>
            <pc:docMk/>
            <pc:sldMk cId="245764600" sldId="327"/>
            <ac:spMk id="7" creationId="{B40E9F16-FBA5-4816-B53B-124213280DD2}"/>
          </ac:spMkLst>
        </pc:spChg>
        <pc:spChg chg="add mod">
          <ac:chgData name="Antonio-Marius Tricolici" userId="4ca5b4ffc4fcfb59" providerId="LiveId" clId="{84F87E25-E331-4B2E-A13A-ED08FC96EDE1}" dt="2022-02-27T18:44:15.255" v="4011" actId="339"/>
          <ac:spMkLst>
            <pc:docMk/>
            <pc:sldMk cId="245764600" sldId="327"/>
            <ac:spMk id="8" creationId="{D3C1B4EA-D6F6-4316-87A3-40D426173FC5}"/>
          </ac:spMkLst>
        </pc:spChg>
        <pc:spChg chg="add mod">
          <ac:chgData name="Antonio-Marius Tricolici" userId="4ca5b4ffc4fcfb59" providerId="LiveId" clId="{84F87E25-E331-4B2E-A13A-ED08FC96EDE1}" dt="2022-02-27T18:46:46.411" v="4162" actId="1076"/>
          <ac:spMkLst>
            <pc:docMk/>
            <pc:sldMk cId="245764600" sldId="327"/>
            <ac:spMk id="9" creationId="{DCCBCA82-A95D-47B9-92CE-07D24B6869C8}"/>
          </ac:spMkLst>
        </pc:spChg>
      </pc:sldChg>
      <pc:sldChg chg="del">
        <pc:chgData name="Antonio-Marius Tricolici" userId="4ca5b4ffc4fcfb59" providerId="LiveId" clId="{84F87E25-E331-4B2E-A13A-ED08FC96EDE1}" dt="2022-02-27T17:39:05.246" v="54" actId="47"/>
        <pc:sldMkLst>
          <pc:docMk/>
          <pc:sldMk cId="3304730243" sldId="327"/>
        </pc:sldMkLst>
      </pc:sldChg>
      <pc:sldChg chg="del">
        <pc:chgData name="Antonio-Marius Tricolici" userId="4ca5b4ffc4fcfb59" providerId="LiveId" clId="{84F87E25-E331-4B2E-A13A-ED08FC96EDE1}" dt="2022-02-27T17:39:05.246" v="54" actId="47"/>
        <pc:sldMkLst>
          <pc:docMk/>
          <pc:sldMk cId="3803240242" sldId="328"/>
        </pc:sldMkLst>
      </pc:sldChg>
      <pc:sldChg chg="addSp delSp modSp new mod">
        <pc:chgData name="Antonio-Marius Tricolici" userId="4ca5b4ffc4fcfb59" providerId="LiveId" clId="{84F87E25-E331-4B2E-A13A-ED08FC96EDE1}" dt="2022-02-27T18:52:24.551" v="4372" actId="1076"/>
        <pc:sldMkLst>
          <pc:docMk/>
          <pc:sldMk cId="4257264422" sldId="328"/>
        </pc:sldMkLst>
        <pc:spChg chg="mod">
          <ac:chgData name="Antonio-Marius Tricolici" userId="4ca5b4ffc4fcfb59" providerId="LiveId" clId="{84F87E25-E331-4B2E-A13A-ED08FC96EDE1}" dt="2022-02-27T18:50:17.017" v="4231" actId="20577"/>
          <ac:spMkLst>
            <pc:docMk/>
            <pc:sldMk cId="4257264422" sldId="328"/>
            <ac:spMk id="2" creationId="{1A6B6596-C8C5-433F-BDC8-4B00300F6782}"/>
          </ac:spMkLst>
        </pc:spChg>
        <pc:spChg chg="del">
          <ac:chgData name="Antonio-Marius Tricolici" userId="4ca5b4ffc4fcfb59" providerId="LiveId" clId="{84F87E25-E331-4B2E-A13A-ED08FC96EDE1}" dt="2022-02-27T18:50:18.832" v="4232" actId="478"/>
          <ac:spMkLst>
            <pc:docMk/>
            <pc:sldMk cId="4257264422" sldId="328"/>
            <ac:spMk id="3" creationId="{CAEC4BFB-5385-432C-87AC-DCC019644D96}"/>
          </ac:spMkLst>
        </pc:spChg>
        <pc:spChg chg="add del">
          <ac:chgData name="Antonio-Marius Tricolici" userId="4ca5b4ffc4fcfb59" providerId="LiveId" clId="{84F87E25-E331-4B2E-A13A-ED08FC96EDE1}" dt="2022-02-27T18:50:21.745" v="4234"/>
          <ac:spMkLst>
            <pc:docMk/>
            <pc:sldMk cId="4257264422" sldId="328"/>
            <ac:spMk id="4" creationId="{45DB5CFE-ED90-44A8-AD44-902508211664}"/>
          </ac:spMkLst>
        </pc:spChg>
        <pc:spChg chg="add del mod">
          <ac:chgData name="Antonio-Marius Tricolici" userId="4ca5b4ffc4fcfb59" providerId="LiveId" clId="{84F87E25-E331-4B2E-A13A-ED08FC96EDE1}" dt="2022-02-27T18:50:36.069" v="4243" actId="478"/>
          <ac:spMkLst>
            <pc:docMk/>
            <pc:sldMk cId="4257264422" sldId="328"/>
            <ac:spMk id="5" creationId="{8F851F37-4962-471F-9F6E-C7CBB8C752F0}"/>
          </ac:spMkLst>
        </pc:spChg>
        <pc:spChg chg="add del">
          <ac:chgData name="Antonio-Marius Tricolici" userId="4ca5b4ffc4fcfb59" providerId="LiveId" clId="{84F87E25-E331-4B2E-A13A-ED08FC96EDE1}" dt="2022-02-27T18:50:37.361" v="4245"/>
          <ac:spMkLst>
            <pc:docMk/>
            <pc:sldMk cId="4257264422" sldId="328"/>
            <ac:spMk id="6" creationId="{84E08F4B-0050-4BCE-9E19-EE69F41A15FE}"/>
          </ac:spMkLst>
        </pc:spChg>
        <pc:spChg chg="add mod">
          <ac:chgData name="Antonio-Marius Tricolici" userId="4ca5b4ffc4fcfb59" providerId="LiveId" clId="{84F87E25-E331-4B2E-A13A-ED08FC96EDE1}" dt="2022-02-27T18:52:24.551" v="4372" actId="1076"/>
          <ac:spMkLst>
            <pc:docMk/>
            <pc:sldMk cId="4257264422" sldId="328"/>
            <ac:spMk id="7" creationId="{7B8D8DF8-A7C5-42E7-AB71-6E62F4E2F8FA}"/>
          </ac:spMkLst>
        </pc:spChg>
        <pc:spChg chg="add mod">
          <ac:chgData name="Antonio-Marius Tricolici" userId="4ca5b4ffc4fcfb59" providerId="LiveId" clId="{84F87E25-E331-4B2E-A13A-ED08FC96EDE1}" dt="2022-02-27T18:51:22.177" v="4363" actId="14100"/>
          <ac:spMkLst>
            <pc:docMk/>
            <pc:sldMk cId="4257264422" sldId="328"/>
            <ac:spMk id="8" creationId="{3C443E9C-359E-47E5-AE09-19CEA6E401E0}"/>
          </ac:spMkLst>
        </pc:spChg>
      </pc:sldChg>
      <pc:sldChg chg="addSp delSp modSp new mod modAnim">
        <pc:chgData name="Antonio-Marius Tricolici" userId="4ca5b4ffc4fcfb59" providerId="LiveId" clId="{84F87E25-E331-4B2E-A13A-ED08FC96EDE1}" dt="2022-02-27T18:56:48.735" v="4878" actId="20577"/>
        <pc:sldMkLst>
          <pc:docMk/>
          <pc:sldMk cId="3027021984" sldId="329"/>
        </pc:sldMkLst>
        <pc:spChg chg="mod">
          <ac:chgData name="Antonio-Marius Tricolici" userId="4ca5b4ffc4fcfb59" providerId="LiveId" clId="{84F87E25-E331-4B2E-A13A-ED08FC96EDE1}" dt="2022-02-27T18:52:48.192" v="4407" actId="20577"/>
          <ac:spMkLst>
            <pc:docMk/>
            <pc:sldMk cId="3027021984" sldId="329"/>
            <ac:spMk id="2" creationId="{26688591-BF9E-4DEB-A4A1-C9461D24E054}"/>
          </ac:spMkLst>
        </pc:spChg>
        <pc:spChg chg="del">
          <ac:chgData name="Antonio-Marius Tricolici" userId="4ca5b4ffc4fcfb59" providerId="LiveId" clId="{84F87E25-E331-4B2E-A13A-ED08FC96EDE1}" dt="2022-02-27T18:52:50.328" v="4408" actId="478"/>
          <ac:spMkLst>
            <pc:docMk/>
            <pc:sldMk cId="3027021984" sldId="329"/>
            <ac:spMk id="3" creationId="{F2391FF1-4404-4950-90AA-ED8F0C99C7FE}"/>
          </ac:spMkLst>
        </pc:spChg>
        <pc:spChg chg="add del">
          <ac:chgData name="Antonio-Marius Tricolici" userId="4ca5b4ffc4fcfb59" providerId="LiveId" clId="{84F87E25-E331-4B2E-A13A-ED08FC96EDE1}" dt="2022-02-27T18:52:52.549" v="4410"/>
          <ac:spMkLst>
            <pc:docMk/>
            <pc:sldMk cId="3027021984" sldId="329"/>
            <ac:spMk id="4" creationId="{206A0B79-73BE-4049-8738-64438AD1188F}"/>
          </ac:spMkLst>
        </pc:spChg>
        <pc:spChg chg="add mod">
          <ac:chgData name="Antonio-Marius Tricolici" userId="4ca5b4ffc4fcfb59" providerId="LiveId" clId="{84F87E25-E331-4B2E-A13A-ED08FC96EDE1}" dt="2022-02-27T18:54:41.066" v="4737" actId="403"/>
          <ac:spMkLst>
            <pc:docMk/>
            <pc:sldMk cId="3027021984" sldId="329"/>
            <ac:spMk id="5" creationId="{0B281D6C-0C8F-4618-8AA6-EC323BF15C8F}"/>
          </ac:spMkLst>
        </pc:spChg>
        <pc:spChg chg="add mod">
          <ac:chgData name="Antonio-Marius Tricolici" userId="4ca5b4ffc4fcfb59" providerId="LiveId" clId="{84F87E25-E331-4B2E-A13A-ED08FC96EDE1}" dt="2022-02-27T18:56:48.735" v="4878" actId="20577"/>
          <ac:spMkLst>
            <pc:docMk/>
            <pc:sldMk cId="3027021984" sldId="329"/>
            <ac:spMk id="6" creationId="{8381FE14-DDE9-406B-AFBC-D11B06BDD121}"/>
          </ac:spMkLst>
        </pc:spChg>
        <pc:spChg chg="add mod">
          <ac:chgData name="Antonio-Marius Tricolici" userId="4ca5b4ffc4fcfb59" providerId="LiveId" clId="{84F87E25-E331-4B2E-A13A-ED08FC96EDE1}" dt="2022-02-27T18:56:38" v="4876" actId="339"/>
          <ac:spMkLst>
            <pc:docMk/>
            <pc:sldMk cId="3027021984" sldId="329"/>
            <ac:spMk id="7" creationId="{81856F67-B1AF-4EF7-B61E-E8828ECE564E}"/>
          </ac:spMkLst>
        </pc:spChg>
        <pc:spChg chg="add mod">
          <ac:chgData name="Antonio-Marius Tricolici" userId="4ca5b4ffc4fcfb59" providerId="LiveId" clId="{84F87E25-E331-4B2E-A13A-ED08FC96EDE1}" dt="2022-02-27T18:56:38" v="4876" actId="339"/>
          <ac:spMkLst>
            <pc:docMk/>
            <pc:sldMk cId="3027021984" sldId="329"/>
            <ac:spMk id="8" creationId="{2B0630DE-D762-420B-BF5C-FAF757170BE5}"/>
          </ac:spMkLst>
        </pc:spChg>
      </pc:sldChg>
      <pc:sldChg chg="del">
        <pc:chgData name="Antonio-Marius Tricolici" userId="4ca5b4ffc4fcfb59" providerId="LiveId" clId="{84F87E25-E331-4B2E-A13A-ED08FC96EDE1}" dt="2022-02-27T17:39:05.246" v="54" actId="47"/>
        <pc:sldMkLst>
          <pc:docMk/>
          <pc:sldMk cId="3449581601" sldId="329"/>
        </pc:sldMkLst>
      </pc:sldChg>
      <pc:sldChg chg="addSp delSp modSp new mod">
        <pc:chgData name="Antonio-Marius Tricolici" userId="4ca5b4ffc4fcfb59" providerId="LiveId" clId="{84F87E25-E331-4B2E-A13A-ED08FC96EDE1}" dt="2022-02-27T18:58:53.329" v="4931" actId="1076"/>
        <pc:sldMkLst>
          <pc:docMk/>
          <pc:sldMk cId="3508664921" sldId="330"/>
        </pc:sldMkLst>
        <pc:spChg chg="mod">
          <ac:chgData name="Antonio-Marius Tricolici" userId="4ca5b4ffc4fcfb59" providerId="LiveId" clId="{84F87E25-E331-4B2E-A13A-ED08FC96EDE1}" dt="2022-02-27T18:57:41.531" v="4891" actId="20577"/>
          <ac:spMkLst>
            <pc:docMk/>
            <pc:sldMk cId="3508664921" sldId="330"/>
            <ac:spMk id="2" creationId="{A41B766E-C380-4C64-AD15-412EAAF71D45}"/>
          </ac:spMkLst>
        </pc:spChg>
        <pc:spChg chg="del">
          <ac:chgData name="Antonio-Marius Tricolici" userId="4ca5b4ffc4fcfb59" providerId="LiveId" clId="{84F87E25-E331-4B2E-A13A-ED08FC96EDE1}" dt="2022-02-27T18:57:44.269" v="4892" actId="478"/>
          <ac:spMkLst>
            <pc:docMk/>
            <pc:sldMk cId="3508664921" sldId="330"/>
            <ac:spMk id="3" creationId="{CE387086-222F-4610-87EA-53406A029C54}"/>
          </ac:spMkLst>
        </pc:spChg>
        <pc:spChg chg="add del">
          <ac:chgData name="Antonio-Marius Tricolici" userId="4ca5b4ffc4fcfb59" providerId="LiveId" clId="{84F87E25-E331-4B2E-A13A-ED08FC96EDE1}" dt="2022-02-27T18:57:45.693" v="4894"/>
          <ac:spMkLst>
            <pc:docMk/>
            <pc:sldMk cId="3508664921" sldId="330"/>
            <ac:spMk id="4" creationId="{45202742-8B33-42A3-B003-04A2E866E92B}"/>
          </ac:spMkLst>
        </pc:spChg>
        <pc:spChg chg="add mod">
          <ac:chgData name="Antonio-Marius Tricolici" userId="4ca5b4ffc4fcfb59" providerId="LiveId" clId="{84F87E25-E331-4B2E-A13A-ED08FC96EDE1}" dt="2022-02-27T18:58:04.954" v="4913" actId="339"/>
          <ac:spMkLst>
            <pc:docMk/>
            <pc:sldMk cId="3508664921" sldId="330"/>
            <ac:spMk id="5" creationId="{3D369109-65AA-4853-8F3F-85A5706B7E83}"/>
          </ac:spMkLst>
        </pc:spChg>
        <pc:spChg chg="add mod">
          <ac:chgData name="Antonio-Marius Tricolici" userId="4ca5b4ffc4fcfb59" providerId="LiveId" clId="{84F87E25-E331-4B2E-A13A-ED08FC96EDE1}" dt="2022-02-27T18:58:53.329" v="4931" actId="1076"/>
          <ac:spMkLst>
            <pc:docMk/>
            <pc:sldMk cId="3508664921" sldId="330"/>
            <ac:spMk id="6" creationId="{DB5671F9-C2F6-4D6D-92C3-4E6563C310DF}"/>
          </ac:spMkLst>
        </pc:spChg>
      </pc:sldChg>
      <pc:sldChg chg="del">
        <pc:chgData name="Antonio-Marius Tricolici" userId="4ca5b4ffc4fcfb59" providerId="LiveId" clId="{84F87E25-E331-4B2E-A13A-ED08FC96EDE1}" dt="2022-02-27T17:39:05.246" v="54" actId="47"/>
        <pc:sldMkLst>
          <pc:docMk/>
          <pc:sldMk cId="3994431366" sldId="330"/>
        </pc:sldMkLst>
      </pc:sldChg>
      <pc:sldChg chg="del">
        <pc:chgData name="Antonio-Marius Tricolici" userId="4ca5b4ffc4fcfb59" providerId="LiveId" clId="{84F87E25-E331-4B2E-A13A-ED08FC96EDE1}" dt="2022-02-27T17:39:05.246" v="54" actId="47"/>
        <pc:sldMkLst>
          <pc:docMk/>
          <pc:sldMk cId="665370895" sldId="331"/>
        </pc:sldMkLst>
      </pc:sldChg>
      <pc:sldChg chg="addSp delSp modSp new mod">
        <pc:chgData name="Antonio-Marius Tricolici" userId="4ca5b4ffc4fcfb59" providerId="LiveId" clId="{84F87E25-E331-4B2E-A13A-ED08FC96EDE1}" dt="2022-02-27T19:20:54.255" v="5502" actId="20577"/>
        <pc:sldMkLst>
          <pc:docMk/>
          <pc:sldMk cId="3745224931" sldId="331"/>
        </pc:sldMkLst>
        <pc:spChg chg="mod">
          <ac:chgData name="Antonio-Marius Tricolici" userId="4ca5b4ffc4fcfb59" providerId="LiveId" clId="{84F87E25-E331-4B2E-A13A-ED08FC96EDE1}" dt="2022-02-27T19:18:11.687" v="5046" actId="20577"/>
          <ac:spMkLst>
            <pc:docMk/>
            <pc:sldMk cId="3745224931" sldId="331"/>
            <ac:spMk id="2" creationId="{E0CD896E-9380-46CA-BC58-C527A0397527}"/>
          </ac:spMkLst>
        </pc:spChg>
        <pc:spChg chg="del">
          <ac:chgData name="Antonio-Marius Tricolici" userId="4ca5b4ffc4fcfb59" providerId="LiveId" clId="{84F87E25-E331-4B2E-A13A-ED08FC96EDE1}" dt="2022-02-27T19:17:17.121" v="5010" actId="478"/>
          <ac:spMkLst>
            <pc:docMk/>
            <pc:sldMk cId="3745224931" sldId="331"/>
            <ac:spMk id="3" creationId="{AD1CDB88-E859-4286-AC0B-E7B855684738}"/>
          </ac:spMkLst>
        </pc:spChg>
        <pc:spChg chg="add del mod">
          <ac:chgData name="Antonio-Marius Tricolici" userId="4ca5b4ffc4fcfb59" providerId="LiveId" clId="{84F87E25-E331-4B2E-A13A-ED08FC96EDE1}" dt="2022-02-27T19:17:28.423" v="5013"/>
          <ac:spMkLst>
            <pc:docMk/>
            <pc:sldMk cId="3745224931" sldId="331"/>
            <ac:spMk id="4" creationId="{BC939608-6F84-4320-A7CE-79F54E8ECFD1}"/>
          </ac:spMkLst>
        </pc:spChg>
        <pc:spChg chg="add del mod">
          <ac:chgData name="Antonio-Marius Tricolici" userId="4ca5b4ffc4fcfb59" providerId="LiveId" clId="{84F87E25-E331-4B2E-A13A-ED08FC96EDE1}" dt="2022-02-27T19:17:32.255" v="5025"/>
          <ac:spMkLst>
            <pc:docMk/>
            <pc:sldMk cId="3745224931" sldId="331"/>
            <ac:spMk id="5" creationId="{CA3B35D6-C75A-47B9-8823-457F76F65208}"/>
          </ac:spMkLst>
        </pc:spChg>
        <pc:spChg chg="add del mod">
          <ac:chgData name="Antonio-Marius Tricolici" userId="4ca5b4ffc4fcfb59" providerId="LiveId" clId="{84F87E25-E331-4B2E-A13A-ED08FC96EDE1}" dt="2022-02-27T19:18:44.416" v="5047" actId="21"/>
          <ac:spMkLst>
            <pc:docMk/>
            <pc:sldMk cId="3745224931" sldId="331"/>
            <ac:spMk id="6" creationId="{01C7A10E-ED9A-4EA2-8CC3-668BF6484F51}"/>
          </ac:spMkLst>
        </pc:spChg>
        <pc:spChg chg="add mod">
          <ac:chgData name="Antonio-Marius Tricolici" userId="4ca5b4ffc4fcfb59" providerId="LiveId" clId="{84F87E25-E331-4B2E-A13A-ED08FC96EDE1}" dt="2022-02-27T19:20:54.255" v="5502" actId="20577"/>
          <ac:spMkLst>
            <pc:docMk/>
            <pc:sldMk cId="3745224931" sldId="331"/>
            <ac:spMk id="7" creationId="{21418C92-6037-459F-9C14-C65F39A8DAA4}"/>
          </ac:spMkLst>
        </pc:spChg>
        <pc:spChg chg="add mod">
          <ac:chgData name="Antonio-Marius Tricolici" userId="4ca5b4ffc4fcfb59" providerId="LiveId" clId="{84F87E25-E331-4B2E-A13A-ED08FC96EDE1}" dt="2022-02-27T19:20:24.987" v="5337" actId="1076"/>
          <ac:spMkLst>
            <pc:docMk/>
            <pc:sldMk cId="3745224931" sldId="331"/>
            <ac:spMk id="8" creationId="{43F1EC9F-08DE-4FE9-A674-A9872231BEBB}"/>
          </ac:spMkLst>
        </pc:spChg>
      </pc:sldChg>
      <pc:sldChg chg="del">
        <pc:chgData name="Antonio-Marius Tricolici" userId="4ca5b4ffc4fcfb59" providerId="LiveId" clId="{84F87E25-E331-4B2E-A13A-ED08FC96EDE1}" dt="2022-02-27T17:39:05.246" v="54" actId="47"/>
        <pc:sldMkLst>
          <pc:docMk/>
          <pc:sldMk cId="40519344" sldId="332"/>
        </pc:sldMkLst>
      </pc:sldChg>
      <pc:sldChg chg="addSp delSp modSp new mod modAnim">
        <pc:chgData name="Antonio-Marius Tricolici" userId="4ca5b4ffc4fcfb59" providerId="LiveId" clId="{84F87E25-E331-4B2E-A13A-ED08FC96EDE1}" dt="2022-02-27T19:48:26.057" v="8797" actId="20577"/>
        <pc:sldMkLst>
          <pc:docMk/>
          <pc:sldMk cId="1830965324" sldId="332"/>
        </pc:sldMkLst>
        <pc:spChg chg="mod">
          <ac:chgData name="Antonio-Marius Tricolici" userId="4ca5b4ffc4fcfb59" providerId="LiveId" clId="{84F87E25-E331-4B2E-A13A-ED08FC96EDE1}" dt="2022-02-27T19:23:34.808" v="5934" actId="1076"/>
          <ac:spMkLst>
            <pc:docMk/>
            <pc:sldMk cId="1830965324" sldId="332"/>
            <ac:spMk id="2" creationId="{657BD128-42A2-4BE9-B67B-B45E3C481B38}"/>
          </ac:spMkLst>
        </pc:spChg>
        <pc:spChg chg="del">
          <ac:chgData name="Antonio-Marius Tricolici" userId="4ca5b4ffc4fcfb59" providerId="LiveId" clId="{84F87E25-E331-4B2E-A13A-ED08FC96EDE1}" dt="2022-02-27T19:22:17.070" v="5558" actId="478"/>
          <ac:spMkLst>
            <pc:docMk/>
            <pc:sldMk cId="1830965324" sldId="332"/>
            <ac:spMk id="3" creationId="{69FFE91F-7FD1-467F-8BFF-6BD0E1C3481A}"/>
          </ac:spMkLst>
        </pc:spChg>
        <pc:spChg chg="add mod">
          <ac:chgData name="Antonio-Marius Tricolici" userId="4ca5b4ffc4fcfb59" providerId="LiveId" clId="{84F87E25-E331-4B2E-A13A-ED08FC96EDE1}" dt="2022-02-27T19:25:39.289" v="6389" actId="20577"/>
          <ac:spMkLst>
            <pc:docMk/>
            <pc:sldMk cId="1830965324" sldId="332"/>
            <ac:spMk id="4" creationId="{BBC8141A-1F8B-4CAD-AADC-EC88D61FF22D}"/>
          </ac:spMkLst>
        </pc:spChg>
        <pc:spChg chg="add del">
          <ac:chgData name="Antonio-Marius Tricolici" userId="4ca5b4ffc4fcfb59" providerId="LiveId" clId="{84F87E25-E331-4B2E-A13A-ED08FC96EDE1}" dt="2022-02-27T19:23:27.438" v="5925"/>
          <ac:spMkLst>
            <pc:docMk/>
            <pc:sldMk cId="1830965324" sldId="332"/>
            <ac:spMk id="5" creationId="{2E8D8667-9259-40D0-BE58-0C246EB42E15}"/>
          </ac:spMkLst>
        </pc:spChg>
        <pc:spChg chg="add mod">
          <ac:chgData name="Antonio-Marius Tricolici" userId="4ca5b4ffc4fcfb59" providerId="LiveId" clId="{84F87E25-E331-4B2E-A13A-ED08FC96EDE1}" dt="2022-02-27T19:25:46.382" v="6391" actId="1076"/>
          <ac:spMkLst>
            <pc:docMk/>
            <pc:sldMk cId="1830965324" sldId="332"/>
            <ac:spMk id="6" creationId="{516CBFB2-2188-41B0-A3A4-CC8D782F46B4}"/>
          </ac:spMkLst>
        </pc:spChg>
        <pc:spChg chg="add mod">
          <ac:chgData name="Antonio-Marius Tricolici" userId="4ca5b4ffc4fcfb59" providerId="LiveId" clId="{84F87E25-E331-4B2E-A13A-ED08FC96EDE1}" dt="2022-02-27T19:23:36.387" v="5936" actId="571"/>
          <ac:spMkLst>
            <pc:docMk/>
            <pc:sldMk cId="1830965324" sldId="332"/>
            <ac:spMk id="7" creationId="{CEE66F5B-66AC-4453-AA77-DB7F99F9BD2B}"/>
          </ac:spMkLst>
        </pc:spChg>
        <pc:spChg chg="add mod">
          <ac:chgData name="Antonio-Marius Tricolici" userId="4ca5b4ffc4fcfb59" providerId="LiveId" clId="{84F87E25-E331-4B2E-A13A-ED08FC96EDE1}" dt="2022-02-27T19:25:48.514" v="6392" actId="1076"/>
          <ac:spMkLst>
            <pc:docMk/>
            <pc:sldMk cId="1830965324" sldId="332"/>
            <ac:spMk id="8" creationId="{7D00B99F-7A7B-48AF-A5AA-BECBF00A19AB}"/>
          </ac:spMkLst>
        </pc:spChg>
        <pc:spChg chg="add mod">
          <ac:chgData name="Antonio-Marius Tricolici" userId="4ca5b4ffc4fcfb59" providerId="LiveId" clId="{84F87E25-E331-4B2E-A13A-ED08FC96EDE1}" dt="2022-02-27T19:25:17.640" v="6290" actId="1076"/>
          <ac:spMkLst>
            <pc:docMk/>
            <pc:sldMk cId="1830965324" sldId="332"/>
            <ac:spMk id="9" creationId="{A00D2B38-824A-4DE2-A501-433EFC82BA24}"/>
          </ac:spMkLst>
        </pc:spChg>
        <pc:spChg chg="add mod">
          <ac:chgData name="Antonio-Marius Tricolici" userId="4ca5b4ffc4fcfb59" providerId="LiveId" clId="{84F87E25-E331-4B2E-A13A-ED08FC96EDE1}" dt="2022-02-27T19:48:26.057" v="8797" actId="20577"/>
          <ac:spMkLst>
            <pc:docMk/>
            <pc:sldMk cId="1830965324" sldId="332"/>
            <ac:spMk id="11" creationId="{A344BBAB-2FBC-43CC-9F68-DA6F08D18446}"/>
          </ac:spMkLst>
        </pc:spChg>
      </pc:sldChg>
      <pc:sldChg chg="del">
        <pc:chgData name="Antonio-Marius Tricolici" userId="4ca5b4ffc4fcfb59" providerId="LiveId" clId="{84F87E25-E331-4B2E-A13A-ED08FC96EDE1}" dt="2022-02-27T17:39:05.246" v="54" actId="47"/>
        <pc:sldMkLst>
          <pc:docMk/>
          <pc:sldMk cId="239189056" sldId="333"/>
        </pc:sldMkLst>
      </pc:sldChg>
      <pc:sldChg chg="addSp delSp modSp new mod modAnim">
        <pc:chgData name="Antonio-Marius Tricolici" userId="4ca5b4ffc4fcfb59" providerId="LiveId" clId="{84F87E25-E331-4B2E-A13A-ED08FC96EDE1}" dt="2022-02-27T19:47:58.153" v="8776" actId="20577"/>
        <pc:sldMkLst>
          <pc:docMk/>
          <pc:sldMk cId="355185904" sldId="333"/>
        </pc:sldMkLst>
        <pc:spChg chg="mod">
          <ac:chgData name="Antonio-Marius Tricolici" userId="4ca5b4ffc4fcfb59" providerId="LiveId" clId="{84F87E25-E331-4B2E-A13A-ED08FC96EDE1}" dt="2022-02-27T19:26:24.790" v="6426" actId="20577"/>
          <ac:spMkLst>
            <pc:docMk/>
            <pc:sldMk cId="355185904" sldId="333"/>
            <ac:spMk id="2" creationId="{918E1DD1-3D59-4F11-871C-2B4A2DD0AA77}"/>
          </ac:spMkLst>
        </pc:spChg>
        <pc:spChg chg="del">
          <ac:chgData name="Antonio-Marius Tricolici" userId="4ca5b4ffc4fcfb59" providerId="LiveId" clId="{84F87E25-E331-4B2E-A13A-ED08FC96EDE1}" dt="2022-02-27T19:26:14.571" v="6396" actId="478"/>
          <ac:spMkLst>
            <pc:docMk/>
            <pc:sldMk cId="355185904" sldId="333"/>
            <ac:spMk id="3" creationId="{2528F7ED-3996-4B2C-8D29-A9D438706936}"/>
          </ac:spMkLst>
        </pc:spChg>
        <pc:spChg chg="add del">
          <ac:chgData name="Antonio-Marius Tricolici" userId="4ca5b4ffc4fcfb59" providerId="LiveId" clId="{84F87E25-E331-4B2E-A13A-ED08FC96EDE1}" dt="2022-02-27T19:26:31.199" v="6428"/>
          <ac:spMkLst>
            <pc:docMk/>
            <pc:sldMk cId="355185904" sldId="333"/>
            <ac:spMk id="4" creationId="{057AD725-EDE6-466F-A6C9-3BBD80D123F0}"/>
          </ac:spMkLst>
        </pc:spChg>
        <pc:spChg chg="add mod">
          <ac:chgData name="Antonio-Marius Tricolici" userId="4ca5b4ffc4fcfb59" providerId="LiveId" clId="{84F87E25-E331-4B2E-A13A-ED08FC96EDE1}" dt="2022-02-27T19:27:26.735" v="6465" actId="1076"/>
          <ac:spMkLst>
            <pc:docMk/>
            <pc:sldMk cId="355185904" sldId="333"/>
            <ac:spMk id="5" creationId="{EF539CA5-6821-4BB3-B6C3-71CDC4A07A96}"/>
          </ac:spMkLst>
        </pc:spChg>
        <pc:spChg chg="add mod">
          <ac:chgData name="Antonio-Marius Tricolici" userId="4ca5b4ffc4fcfb59" providerId="LiveId" clId="{84F87E25-E331-4B2E-A13A-ED08FC96EDE1}" dt="2022-02-27T19:27:18.362" v="6464" actId="1076"/>
          <ac:spMkLst>
            <pc:docMk/>
            <pc:sldMk cId="355185904" sldId="333"/>
            <ac:spMk id="6" creationId="{716CEE24-B03C-43DD-B9D6-C2ECB684617F}"/>
          </ac:spMkLst>
        </pc:spChg>
        <pc:spChg chg="add del">
          <ac:chgData name="Antonio-Marius Tricolici" userId="4ca5b4ffc4fcfb59" providerId="LiveId" clId="{84F87E25-E331-4B2E-A13A-ED08FC96EDE1}" dt="2022-02-27T19:27:33.287" v="6467"/>
          <ac:spMkLst>
            <pc:docMk/>
            <pc:sldMk cId="355185904" sldId="333"/>
            <ac:spMk id="7" creationId="{3FC88714-98D9-4E00-976E-A0684AE88FCF}"/>
          </ac:spMkLst>
        </pc:spChg>
        <pc:spChg chg="add mod">
          <ac:chgData name="Antonio-Marius Tricolici" userId="4ca5b4ffc4fcfb59" providerId="LiveId" clId="{84F87E25-E331-4B2E-A13A-ED08FC96EDE1}" dt="2022-02-27T19:28:11.217" v="6482" actId="1076"/>
          <ac:spMkLst>
            <pc:docMk/>
            <pc:sldMk cId="355185904" sldId="333"/>
            <ac:spMk id="8" creationId="{45F73999-0F6E-4F67-8F3B-21852EBD65CF}"/>
          </ac:spMkLst>
        </pc:spChg>
        <pc:spChg chg="add mod">
          <ac:chgData name="Antonio-Marius Tricolici" userId="4ca5b4ffc4fcfb59" providerId="LiveId" clId="{84F87E25-E331-4B2E-A13A-ED08FC96EDE1}" dt="2022-02-27T19:47:58.153" v="8776" actId="20577"/>
          <ac:spMkLst>
            <pc:docMk/>
            <pc:sldMk cId="355185904" sldId="333"/>
            <ac:spMk id="9" creationId="{66155EFD-95DD-407B-B3ED-2A96D892A689}"/>
          </ac:spMkLst>
        </pc:spChg>
      </pc:sldChg>
      <pc:sldChg chg="del">
        <pc:chgData name="Antonio-Marius Tricolici" userId="4ca5b4ffc4fcfb59" providerId="LiveId" clId="{84F87E25-E331-4B2E-A13A-ED08FC96EDE1}" dt="2022-02-27T17:39:05.246" v="54" actId="47"/>
        <pc:sldMkLst>
          <pc:docMk/>
          <pc:sldMk cId="137881391" sldId="334"/>
        </pc:sldMkLst>
      </pc:sldChg>
      <pc:sldChg chg="addSp delSp modSp new mod">
        <pc:chgData name="Antonio-Marius Tricolici" userId="4ca5b4ffc4fcfb59" providerId="LiveId" clId="{84F87E25-E331-4B2E-A13A-ED08FC96EDE1}" dt="2022-02-27T19:32:12.027" v="6784" actId="1076"/>
        <pc:sldMkLst>
          <pc:docMk/>
          <pc:sldMk cId="1654750573" sldId="334"/>
        </pc:sldMkLst>
        <pc:spChg chg="mod">
          <ac:chgData name="Antonio-Marius Tricolici" userId="4ca5b4ffc4fcfb59" providerId="LiveId" clId="{84F87E25-E331-4B2E-A13A-ED08FC96EDE1}" dt="2022-02-27T19:29:24.877" v="6621" actId="20577"/>
          <ac:spMkLst>
            <pc:docMk/>
            <pc:sldMk cId="1654750573" sldId="334"/>
            <ac:spMk id="2" creationId="{1FAAA8A2-8EA5-416F-9F20-CE612C2351DA}"/>
          </ac:spMkLst>
        </pc:spChg>
        <pc:spChg chg="del">
          <ac:chgData name="Antonio-Marius Tricolici" userId="4ca5b4ffc4fcfb59" providerId="LiveId" clId="{84F87E25-E331-4B2E-A13A-ED08FC96EDE1}" dt="2022-02-27T19:29:26.897" v="6622" actId="478"/>
          <ac:spMkLst>
            <pc:docMk/>
            <pc:sldMk cId="1654750573" sldId="334"/>
            <ac:spMk id="3" creationId="{1B14488A-9F40-4359-A56A-C04AB8E001B9}"/>
          </ac:spMkLst>
        </pc:spChg>
        <pc:spChg chg="add del">
          <ac:chgData name="Antonio-Marius Tricolici" userId="4ca5b4ffc4fcfb59" providerId="LiveId" clId="{84F87E25-E331-4B2E-A13A-ED08FC96EDE1}" dt="2022-02-27T19:29:28.128" v="6624"/>
          <ac:spMkLst>
            <pc:docMk/>
            <pc:sldMk cId="1654750573" sldId="334"/>
            <ac:spMk id="4" creationId="{C7A31705-97A7-495A-BA2F-DA61EBABE476}"/>
          </ac:spMkLst>
        </pc:spChg>
        <pc:spChg chg="add del mod">
          <ac:chgData name="Antonio-Marius Tricolici" userId="4ca5b4ffc4fcfb59" providerId="LiveId" clId="{84F87E25-E331-4B2E-A13A-ED08FC96EDE1}" dt="2022-02-27T19:30:15.513" v="6645" actId="478"/>
          <ac:spMkLst>
            <pc:docMk/>
            <pc:sldMk cId="1654750573" sldId="334"/>
            <ac:spMk id="5" creationId="{140565E7-6A3A-41E4-AD65-F84261DC9F52}"/>
          </ac:spMkLst>
        </pc:spChg>
        <pc:spChg chg="add del mod">
          <ac:chgData name="Antonio-Marius Tricolici" userId="4ca5b4ffc4fcfb59" providerId="LiveId" clId="{84F87E25-E331-4B2E-A13A-ED08FC96EDE1}" dt="2022-02-27T19:30:15.513" v="6645" actId="478"/>
          <ac:spMkLst>
            <pc:docMk/>
            <pc:sldMk cId="1654750573" sldId="334"/>
            <ac:spMk id="7" creationId="{BBF84034-5E42-4775-9930-59A898FDB16D}"/>
          </ac:spMkLst>
        </pc:spChg>
        <pc:spChg chg="add del mod">
          <ac:chgData name="Antonio-Marius Tricolici" userId="4ca5b4ffc4fcfb59" providerId="LiveId" clId="{84F87E25-E331-4B2E-A13A-ED08FC96EDE1}" dt="2022-02-27T19:30:38.659" v="6652" actId="478"/>
          <ac:spMkLst>
            <pc:docMk/>
            <pc:sldMk cId="1654750573" sldId="334"/>
            <ac:spMk id="8" creationId="{7C8EC309-00E7-410A-B2B0-E56DB4180A7E}"/>
          </ac:spMkLst>
        </pc:spChg>
        <pc:spChg chg="add mod">
          <ac:chgData name="Antonio-Marius Tricolici" userId="4ca5b4ffc4fcfb59" providerId="LiveId" clId="{84F87E25-E331-4B2E-A13A-ED08FC96EDE1}" dt="2022-02-27T19:31:46.736" v="6687" actId="1076"/>
          <ac:spMkLst>
            <pc:docMk/>
            <pc:sldMk cId="1654750573" sldId="334"/>
            <ac:spMk id="9" creationId="{10E88389-E0CC-4260-8CB5-9C28D3A81952}"/>
          </ac:spMkLst>
        </pc:spChg>
        <pc:spChg chg="add mod">
          <ac:chgData name="Antonio-Marius Tricolici" userId="4ca5b4ffc4fcfb59" providerId="LiveId" clId="{84F87E25-E331-4B2E-A13A-ED08FC96EDE1}" dt="2022-02-27T19:31:46.736" v="6687" actId="1076"/>
          <ac:spMkLst>
            <pc:docMk/>
            <pc:sldMk cId="1654750573" sldId="334"/>
            <ac:spMk id="10" creationId="{A16ED861-1F6B-47CA-AB0B-51E25FA409C8}"/>
          </ac:spMkLst>
        </pc:spChg>
        <pc:spChg chg="add mod">
          <ac:chgData name="Antonio-Marius Tricolici" userId="4ca5b4ffc4fcfb59" providerId="LiveId" clId="{84F87E25-E331-4B2E-A13A-ED08FC96EDE1}" dt="2022-02-27T19:32:12.027" v="6784" actId="1076"/>
          <ac:spMkLst>
            <pc:docMk/>
            <pc:sldMk cId="1654750573" sldId="334"/>
            <ac:spMk id="11" creationId="{9FBE9932-4E55-4C36-8A83-EF8A2BD9FBC9}"/>
          </ac:spMkLst>
        </pc:spChg>
      </pc:sldChg>
      <pc:sldChg chg="del">
        <pc:chgData name="Antonio-Marius Tricolici" userId="4ca5b4ffc4fcfb59" providerId="LiveId" clId="{84F87E25-E331-4B2E-A13A-ED08FC96EDE1}" dt="2022-02-27T17:39:05.246" v="54" actId="47"/>
        <pc:sldMkLst>
          <pc:docMk/>
          <pc:sldMk cId="2113749428" sldId="335"/>
        </pc:sldMkLst>
      </pc:sldChg>
      <pc:sldChg chg="addSp delSp modSp new mod">
        <pc:chgData name="Antonio-Marius Tricolici" userId="4ca5b4ffc4fcfb59" providerId="LiveId" clId="{84F87E25-E331-4B2E-A13A-ED08FC96EDE1}" dt="2022-02-27T19:35:46.381" v="7227" actId="20577"/>
        <pc:sldMkLst>
          <pc:docMk/>
          <pc:sldMk cId="4108245215" sldId="335"/>
        </pc:sldMkLst>
        <pc:spChg chg="mod">
          <ac:chgData name="Antonio-Marius Tricolici" userId="4ca5b4ffc4fcfb59" providerId="LiveId" clId="{84F87E25-E331-4B2E-A13A-ED08FC96EDE1}" dt="2022-02-27T19:33:48.525" v="6810" actId="20577"/>
          <ac:spMkLst>
            <pc:docMk/>
            <pc:sldMk cId="4108245215" sldId="335"/>
            <ac:spMk id="2" creationId="{02785197-A121-4451-B7E1-1A578C23A513}"/>
          </ac:spMkLst>
        </pc:spChg>
        <pc:spChg chg="del">
          <ac:chgData name="Antonio-Marius Tricolici" userId="4ca5b4ffc4fcfb59" providerId="LiveId" clId="{84F87E25-E331-4B2E-A13A-ED08FC96EDE1}" dt="2022-02-27T19:33:50.716" v="6811" actId="478"/>
          <ac:spMkLst>
            <pc:docMk/>
            <pc:sldMk cId="4108245215" sldId="335"/>
            <ac:spMk id="3" creationId="{63598B68-5C61-43C0-9FBA-2A9ADC1F4A1B}"/>
          </ac:spMkLst>
        </pc:spChg>
        <pc:spChg chg="add mod">
          <ac:chgData name="Antonio-Marius Tricolici" userId="4ca5b4ffc4fcfb59" providerId="LiveId" clId="{84F87E25-E331-4B2E-A13A-ED08FC96EDE1}" dt="2022-02-27T19:34:55.384" v="7055" actId="1076"/>
          <ac:spMkLst>
            <pc:docMk/>
            <pc:sldMk cId="4108245215" sldId="335"/>
            <ac:spMk id="4" creationId="{93FEAEC2-17D2-4C16-B0DC-C3317DCC0826}"/>
          </ac:spMkLst>
        </pc:spChg>
        <pc:spChg chg="add del mod">
          <ac:chgData name="Antonio-Marius Tricolici" userId="4ca5b4ffc4fcfb59" providerId="LiveId" clId="{84F87E25-E331-4B2E-A13A-ED08FC96EDE1}" dt="2022-02-27T19:34:45.276" v="7043" actId="478"/>
          <ac:spMkLst>
            <pc:docMk/>
            <pc:sldMk cId="4108245215" sldId="335"/>
            <ac:spMk id="5" creationId="{100FD9FB-05BE-443B-8822-DBE8E01FAF65}"/>
          </ac:spMkLst>
        </pc:spChg>
        <pc:spChg chg="add del">
          <ac:chgData name="Antonio-Marius Tricolici" userId="4ca5b4ffc4fcfb59" providerId="LiveId" clId="{84F87E25-E331-4B2E-A13A-ED08FC96EDE1}" dt="2022-02-27T19:34:48.329" v="7045"/>
          <ac:spMkLst>
            <pc:docMk/>
            <pc:sldMk cId="4108245215" sldId="335"/>
            <ac:spMk id="6" creationId="{4AD8EC68-179E-4835-AEA5-5110DCB4924A}"/>
          </ac:spMkLst>
        </pc:spChg>
        <pc:spChg chg="add mod">
          <ac:chgData name="Antonio-Marius Tricolici" userId="4ca5b4ffc4fcfb59" providerId="LiveId" clId="{84F87E25-E331-4B2E-A13A-ED08FC96EDE1}" dt="2022-02-27T19:35:06.132" v="7059" actId="1076"/>
          <ac:spMkLst>
            <pc:docMk/>
            <pc:sldMk cId="4108245215" sldId="335"/>
            <ac:spMk id="7" creationId="{A35BC524-889A-4FF6-892C-11B39CCBFE7E}"/>
          </ac:spMkLst>
        </pc:spChg>
        <pc:spChg chg="add mod">
          <ac:chgData name="Antonio-Marius Tricolici" userId="4ca5b4ffc4fcfb59" providerId="LiveId" clId="{84F87E25-E331-4B2E-A13A-ED08FC96EDE1}" dt="2022-02-27T19:35:46.381" v="7227" actId="20577"/>
          <ac:spMkLst>
            <pc:docMk/>
            <pc:sldMk cId="4108245215" sldId="335"/>
            <ac:spMk id="8" creationId="{E045DA2F-4609-41E1-8EA6-166FB2826A49}"/>
          </ac:spMkLst>
        </pc:spChg>
      </pc:sldChg>
      <pc:sldChg chg="del">
        <pc:chgData name="Antonio-Marius Tricolici" userId="4ca5b4ffc4fcfb59" providerId="LiveId" clId="{84F87E25-E331-4B2E-A13A-ED08FC96EDE1}" dt="2022-02-27T17:39:05.246" v="54" actId="47"/>
        <pc:sldMkLst>
          <pc:docMk/>
          <pc:sldMk cId="2741145125" sldId="336"/>
        </pc:sldMkLst>
      </pc:sldChg>
      <pc:sldChg chg="addSp delSp modSp new mod">
        <pc:chgData name="Antonio-Marius Tricolici" userId="4ca5b4ffc4fcfb59" providerId="LiveId" clId="{84F87E25-E331-4B2E-A13A-ED08FC96EDE1}" dt="2022-02-27T19:38:20.800" v="7660" actId="20577"/>
        <pc:sldMkLst>
          <pc:docMk/>
          <pc:sldMk cId="3890494417" sldId="336"/>
        </pc:sldMkLst>
        <pc:spChg chg="mod">
          <ac:chgData name="Antonio-Marius Tricolici" userId="4ca5b4ffc4fcfb59" providerId="LiveId" clId="{84F87E25-E331-4B2E-A13A-ED08FC96EDE1}" dt="2022-02-27T19:36:00.113" v="7285" actId="20577"/>
          <ac:spMkLst>
            <pc:docMk/>
            <pc:sldMk cId="3890494417" sldId="336"/>
            <ac:spMk id="2" creationId="{D2D6B45A-537C-46E0-8B3C-6DB96DF82F3A}"/>
          </ac:spMkLst>
        </pc:spChg>
        <pc:spChg chg="del">
          <ac:chgData name="Antonio-Marius Tricolici" userId="4ca5b4ffc4fcfb59" providerId="LiveId" clId="{84F87E25-E331-4B2E-A13A-ED08FC96EDE1}" dt="2022-02-27T19:36:03.090" v="7286" actId="478"/>
          <ac:spMkLst>
            <pc:docMk/>
            <pc:sldMk cId="3890494417" sldId="336"/>
            <ac:spMk id="3" creationId="{90413BE7-D5B1-4474-AB6F-EF9BEBDB9473}"/>
          </ac:spMkLst>
        </pc:spChg>
        <pc:spChg chg="add del mod">
          <ac:chgData name="Antonio-Marius Tricolici" userId="4ca5b4ffc4fcfb59" providerId="LiveId" clId="{84F87E25-E331-4B2E-A13A-ED08FC96EDE1}" dt="2022-02-27T19:36:11.572" v="7296"/>
          <ac:spMkLst>
            <pc:docMk/>
            <pc:sldMk cId="3890494417" sldId="336"/>
            <ac:spMk id="4" creationId="{F35B2F80-C071-4EFD-94AC-4CC539BD8048}"/>
          </ac:spMkLst>
        </pc:spChg>
        <pc:spChg chg="add mod">
          <ac:chgData name="Antonio-Marius Tricolici" userId="4ca5b4ffc4fcfb59" providerId="LiveId" clId="{84F87E25-E331-4B2E-A13A-ED08FC96EDE1}" dt="2022-02-27T19:38:20.800" v="7660" actId="20577"/>
          <ac:spMkLst>
            <pc:docMk/>
            <pc:sldMk cId="3890494417" sldId="336"/>
            <ac:spMk id="5" creationId="{E0BD33E4-6ECB-4388-A6D8-F61346256115}"/>
          </ac:spMkLst>
        </pc:spChg>
        <pc:spChg chg="add mod">
          <ac:chgData name="Antonio-Marius Tricolici" userId="4ca5b4ffc4fcfb59" providerId="LiveId" clId="{84F87E25-E331-4B2E-A13A-ED08FC96EDE1}" dt="2022-02-27T19:36:51.395" v="7415" actId="1076"/>
          <ac:spMkLst>
            <pc:docMk/>
            <pc:sldMk cId="3890494417" sldId="336"/>
            <ac:spMk id="6" creationId="{35C5E530-981A-4D24-BD59-0D1CD424C9AD}"/>
          </ac:spMkLst>
        </pc:spChg>
      </pc:sldChg>
      <pc:sldChg chg="addSp delSp modSp new mod modAnim">
        <pc:chgData name="Antonio-Marius Tricolici" userId="4ca5b4ffc4fcfb59" providerId="LiveId" clId="{84F87E25-E331-4B2E-A13A-ED08FC96EDE1}" dt="2022-02-27T19:47:39.721" v="8770" actId="20577"/>
        <pc:sldMkLst>
          <pc:docMk/>
          <pc:sldMk cId="2034767028" sldId="337"/>
        </pc:sldMkLst>
        <pc:spChg chg="mod">
          <ac:chgData name="Antonio-Marius Tricolici" userId="4ca5b4ffc4fcfb59" providerId="LiveId" clId="{84F87E25-E331-4B2E-A13A-ED08FC96EDE1}" dt="2022-02-27T19:39:11.278" v="7722" actId="20577"/>
          <ac:spMkLst>
            <pc:docMk/>
            <pc:sldMk cId="2034767028" sldId="337"/>
            <ac:spMk id="2" creationId="{3E4AEBCA-46A3-4AC6-B625-B426BDE2DB7C}"/>
          </ac:spMkLst>
        </pc:spChg>
        <pc:spChg chg="del">
          <ac:chgData name="Antonio-Marius Tricolici" userId="4ca5b4ffc4fcfb59" providerId="LiveId" clId="{84F87E25-E331-4B2E-A13A-ED08FC96EDE1}" dt="2022-02-27T19:39:14.197" v="7723" actId="478"/>
          <ac:spMkLst>
            <pc:docMk/>
            <pc:sldMk cId="2034767028" sldId="337"/>
            <ac:spMk id="3" creationId="{5C0BFDAE-A603-48AC-99AE-D8911391E4AD}"/>
          </ac:spMkLst>
        </pc:spChg>
        <pc:spChg chg="add mod">
          <ac:chgData name="Antonio-Marius Tricolici" userId="4ca5b4ffc4fcfb59" providerId="LiveId" clId="{84F87E25-E331-4B2E-A13A-ED08FC96EDE1}" dt="2022-02-27T19:47:39.721" v="8770" actId="20577"/>
          <ac:spMkLst>
            <pc:docMk/>
            <pc:sldMk cId="2034767028" sldId="337"/>
            <ac:spMk id="4" creationId="{54AA0FF8-EF66-4AAF-B75C-C31201A18516}"/>
          </ac:spMkLst>
        </pc:spChg>
        <pc:spChg chg="add del">
          <ac:chgData name="Antonio-Marius Tricolici" userId="4ca5b4ffc4fcfb59" providerId="LiveId" clId="{84F87E25-E331-4B2E-A13A-ED08FC96EDE1}" dt="2022-02-27T19:40:30.929" v="8076"/>
          <ac:spMkLst>
            <pc:docMk/>
            <pc:sldMk cId="2034767028" sldId="337"/>
            <ac:spMk id="5" creationId="{28E98AC2-2513-4878-8B17-1F11116A7829}"/>
          </ac:spMkLst>
        </pc:spChg>
        <pc:spChg chg="add mod">
          <ac:chgData name="Antonio-Marius Tricolici" userId="4ca5b4ffc4fcfb59" providerId="LiveId" clId="{84F87E25-E331-4B2E-A13A-ED08FC96EDE1}" dt="2022-02-27T19:41:32.062" v="8104" actId="1076"/>
          <ac:spMkLst>
            <pc:docMk/>
            <pc:sldMk cId="2034767028" sldId="337"/>
            <ac:spMk id="6" creationId="{7A137339-FD5C-400E-A7CE-5DB4B30CE38A}"/>
          </ac:spMkLst>
        </pc:spChg>
        <pc:spChg chg="add mod">
          <ac:chgData name="Antonio-Marius Tricolici" userId="4ca5b4ffc4fcfb59" providerId="LiveId" clId="{84F87E25-E331-4B2E-A13A-ED08FC96EDE1}" dt="2022-02-27T19:41:25.131" v="8100" actId="20577"/>
          <ac:spMkLst>
            <pc:docMk/>
            <pc:sldMk cId="2034767028" sldId="337"/>
            <ac:spMk id="7" creationId="{CB579045-F88F-480D-853B-AD425717E103}"/>
          </ac:spMkLst>
        </pc:spChg>
        <pc:spChg chg="add mod">
          <ac:chgData name="Antonio-Marius Tricolici" userId="4ca5b4ffc4fcfb59" providerId="LiveId" clId="{84F87E25-E331-4B2E-A13A-ED08FC96EDE1}" dt="2022-02-27T19:41:51.361" v="8127" actId="20577"/>
          <ac:spMkLst>
            <pc:docMk/>
            <pc:sldMk cId="2034767028" sldId="337"/>
            <ac:spMk id="8" creationId="{C0280A71-8F96-4301-9177-BBAEAF370667}"/>
          </ac:spMkLst>
        </pc:spChg>
      </pc:sldChg>
      <pc:sldChg chg="del">
        <pc:chgData name="Antonio-Marius Tricolici" userId="4ca5b4ffc4fcfb59" providerId="LiveId" clId="{84F87E25-E331-4B2E-A13A-ED08FC96EDE1}" dt="2022-02-27T17:39:05.246" v="54" actId="47"/>
        <pc:sldMkLst>
          <pc:docMk/>
          <pc:sldMk cId="2468193092" sldId="337"/>
        </pc:sldMkLst>
      </pc:sldChg>
      <pc:sldChg chg="addSp delSp modSp new mod">
        <pc:chgData name="Antonio-Marius Tricolici" userId="4ca5b4ffc4fcfb59" providerId="LiveId" clId="{84F87E25-E331-4B2E-A13A-ED08FC96EDE1}" dt="2022-02-27T19:47:32.702" v="8764" actId="20577"/>
        <pc:sldMkLst>
          <pc:docMk/>
          <pc:sldMk cId="1548105523" sldId="338"/>
        </pc:sldMkLst>
        <pc:spChg chg="mod">
          <ac:chgData name="Antonio-Marius Tricolici" userId="4ca5b4ffc4fcfb59" providerId="LiveId" clId="{84F87E25-E331-4B2E-A13A-ED08FC96EDE1}" dt="2022-02-27T19:42:20.842" v="8144" actId="20577"/>
          <ac:spMkLst>
            <pc:docMk/>
            <pc:sldMk cId="1548105523" sldId="338"/>
            <ac:spMk id="2" creationId="{86D994D9-1416-4F34-BB4D-ABDED51A8359}"/>
          </ac:spMkLst>
        </pc:spChg>
        <pc:spChg chg="del">
          <ac:chgData name="Antonio-Marius Tricolici" userId="4ca5b4ffc4fcfb59" providerId="LiveId" clId="{84F87E25-E331-4B2E-A13A-ED08FC96EDE1}" dt="2022-02-27T19:42:23.146" v="8145" actId="478"/>
          <ac:spMkLst>
            <pc:docMk/>
            <pc:sldMk cId="1548105523" sldId="338"/>
            <ac:spMk id="3" creationId="{37FA57E6-596B-4EB8-AD2B-441E9FFF28AE}"/>
          </ac:spMkLst>
        </pc:spChg>
        <pc:spChg chg="add del">
          <ac:chgData name="Antonio-Marius Tricolici" userId="4ca5b4ffc4fcfb59" providerId="LiveId" clId="{84F87E25-E331-4B2E-A13A-ED08FC96EDE1}" dt="2022-02-27T19:42:25.047" v="8147"/>
          <ac:spMkLst>
            <pc:docMk/>
            <pc:sldMk cId="1548105523" sldId="338"/>
            <ac:spMk id="4" creationId="{366DC8A1-D752-4F0A-9CCA-E18C0832A7FC}"/>
          </ac:spMkLst>
        </pc:spChg>
        <pc:spChg chg="add mod">
          <ac:chgData name="Antonio-Marius Tricolici" userId="4ca5b4ffc4fcfb59" providerId="LiveId" clId="{84F87E25-E331-4B2E-A13A-ED08FC96EDE1}" dt="2022-02-27T19:42:38.709" v="8157" actId="339"/>
          <ac:spMkLst>
            <pc:docMk/>
            <pc:sldMk cId="1548105523" sldId="338"/>
            <ac:spMk id="5" creationId="{E1FB0311-2CF0-4DBA-94CC-75CDA401A319}"/>
          </ac:spMkLst>
        </pc:spChg>
        <pc:spChg chg="add mod">
          <ac:chgData name="Antonio-Marius Tricolici" userId="4ca5b4ffc4fcfb59" providerId="LiveId" clId="{84F87E25-E331-4B2E-A13A-ED08FC96EDE1}" dt="2022-02-27T19:47:32.702" v="8764" actId="20577"/>
          <ac:spMkLst>
            <pc:docMk/>
            <pc:sldMk cId="1548105523" sldId="338"/>
            <ac:spMk id="6" creationId="{94DD0224-B48F-4FA1-9BF4-7D2D28801F0D}"/>
          </ac:spMkLst>
        </pc:spChg>
      </pc:sldChg>
      <pc:sldChg chg="del">
        <pc:chgData name="Antonio-Marius Tricolici" userId="4ca5b4ffc4fcfb59" providerId="LiveId" clId="{84F87E25-E331-4B2E-A13A-ED08FC96EDE1}" dt="2022-02-27T17:39:05.246" v="54" actId="47"/>
        <pc:sldMkLst>
          <pc:docMk/>
          <pc:sldMk cId="3632440454" sldId="338"/>
        </pc:sldMkLst>
      </pc:sldChg>
      <pc:sldChg chg="addSp delSp modSp new mod">
        <pc:chgData name="Antonio-Marius Tricolici" userId="4ca5b4ffc4fcfb59" providerId="LiveId" clId="{84F87E25-E331-4B2E-A13A-ED08FC96EDE1}" dt="2022-02-27T19:49:36.037" v="8832" actId="20577"/>
        <pc:sldMkLst>
          <pc:docMk/>
          <pc:sldMk cId="1310893695" sldId="339"/>
        </pc:sldMkLst>
        <pc:spChg chg="mod">
          <ac:chgData name="Antonio-Marius Tricolici" userId="4ca5b4ffc4fcfb59" providerId="LiveId" clId="{84F87E25-E331-4B2E-A13A-ED08FC96EDE1}" dt="2022-02-27T19:49:36.037" v="8832" actId="20577"/>
          <ac:spMkLst>
            <pc:docMk/>
            <pc:sldMk cId="1310893695" sldId="339"/>
            <ac:spMk id="2" creationId="{04C40D18-58A3-420D-B07D-BCD673F2FC10}"/>
          </ac:spMkLst>
        </pc:spChg>
        <pc:spChg chg="del">
          <ac:chgData name="Antonio-Marius Tricolici" userId="4ca5b4ffc4fcfb59" providerId="LiveId" clId="{84F87E25-E331-4B2E-A13A-ED08FC96EDE1}" dt="2022-02-27T19:44:33.038" v="8496" actId="478"/>
          <ac:spMkLst>
            <pc:docMk/>
            <pc:sldMk cId="1310893695" sldId="339"/>
            <ac:spMk id="3" creationId="{436373CB-2F0C-4260-B0F8-28B57DB87384}"/>
          </ac:spMkLst>
        </pc:spChg>
        <pc:spChg chg="add del">
          <ac:chgData name="Antonio-Marius Tricolici" userId="4ca5b4ffc4fcfb59" providerId="LiveId" clId="{84F87E25-E331-4B2E-A13A-ED08FC96EDE1}" dt="2022-02-27T19:44:35.016" v="8498"/>
          <ac:spMkLst>
            <pc:docMk/>
            <pc:sldMk cId="1310893695" sldId="339"/>
            <ac:spMk id="4" creationId="{F2AE71AC-7FF2-4D34-A094-D6F94294261C}"/>
          </ac:spMkLst>
        </pc:spChg>
        <pc:spChg chg="add mod">
          <ac:chgData name="Antonio-Marius Tricolici" userId="4ca5b4ffc4fcfb59" providerId="LiveId" clId="{84F87E25-E331-4B2E-A13A-ED08FC96EDE1}" dt="2022-02-27T19:44:47.999" v="8510" actId="339"/>
          <ac:spMkLst>
            <pc:docMk/>
            <pc:sldMk cId="1310893695" sldId="339"/>
            <ac:spMk id="5" creationId="{E4D8DC3F-2FA2-4D54-B0B6-68FB3D749792}"/>
          </ac:spMkLst>
        </pc:spChg>
        <pc:spChg chg="add mod">
          <ac:chgData name="Antonio-Marius Tricolici" userId="4ca5b4ffc4fcfb59" providerId="LiveId" clId="{84F87E25-E331-4B2E-A13A-ED08FC96EDE1}" dt="2022-02-27T19:45:53.411" v="8758" actId="20577"/>
          <ac:spMkLst>
            <pc:docMk/>
            <pc:sldMk cId="1310893695" sldId="339"/>
            <ac:spMk id="6" creationId="{C446F160-9C9F-4D99-A049-9A951BA93B88}"/>
          </ac:spMkLst>
        </pc:spChg>
      </pc:sldChg>
      <pc:sldChg chg="del">
        <pc:chgData name="Antonio-Marius Tricolici" userId="4ca5b4ffc4fcfb59" providerId="LiveId" clId="{84F87E25-E331-4B2E-A13A-ED08FC96EDE1}" dt="2022-02-27T17:39:05.246" v="54" actId="47"/>
        <pc:sldMkLst>
          <pc:docMk/>
          <pc:sldMk cId="1788160160" sldId="339"/>
        </pc:sldMkLst>
      </pc:sldChg>
      <pc:sldChg chg="del">
        <pc:chgData name="Antonio-Marius Tricolici" userId="4ca5b4ffc4fcfb59" providerId="LiveId" clId="{84F87E25-E331-4B2E-A13A-ED08FC96EDE1}" dt="2022-02-27T17:39:05.246" v="54" actId="47"/>
        <pc:sldMkLst>
          <pc:docMk/>
          <pc:sldMk cId="1388426202" sldId="340"/>
        </pc:sldMkLst>
      </pc:sldChg>
      <pc:sldChg chg="new del">
        <pc:chgData name="Antonio-Marius Tricolici" userId="4ca5b4ffc4fcfb59" providerId="LiveId" clId="{84F87E25-E331-4B2E-A13A-ED08FC96EDE1}" dt="2022-02-27T19:49:20.434" v="8799" actId="680"/>
        <pc:sldMkLst>
          <pc:docMk/>
          <pc:sldMk cId="1487253620" sldId="340"/>
        </pc:sldMkLst>
      </pc:sldChg>
      <pc:sldChg chg="addSp delSp modSp new mod">
        <pc:chgData name="Antonio-Marius Tricolici" userId="4ca5b4ffc4fcfb59" providerId="LiveId" clId="{84F87E25-E331-4B2E-A13A-ED08FC96EDE1}" dt="2022-02-27T19:56:27.915" v="9174" actId="1076"/>
        <pc:sldMkLst>
          <pc:docMk/>
          <pc:sldMk cId="2563702473" sldId="340"/>
        </pc:sldMkLst>
        <pc:spChg chg="mod">
          <ac:chgData name="Antonio-Marius Tricolici" userId="4ca5b4ffc4fcfb59" providerId="LiveId" clId="{84F87E25-E331-4B2E-A13A-ED08FC96EDE1}" dt="2022-02-27T19:53:26.448" v="8851" actId="20577"/>
          <ac:spMkLst>
            <pc:docMk/>
            <pc:sldMk cId="2563702473" sldId="340"/>
            <ac:spMk id="2" creationId="{E1036C45-7E01-47EB-BE2B-EA86EC9362D5}"/>
          </ac:spMkLst>
        </pc:spChg>
        <pc:spChg chg="del">
          <ac:chgData name="Antonio-Marius Tricolici" userId="4ca5b4ffc4fcfb59" providerId="LiveId" clId="{84F87E25-E331-4B2E-A13A-ED08FC96EDE1}" dt="2022-02-27T19:53:28.498" v="8852" actId="478"/>
          <ac:spMkLst>
            <pc:docMk/>
            <pc:sldMk cId="2563702473" sldId="340"/>
            <ac:spMk id="3" creationId="{6EF79103-7B48-432A-960F-AFFB422D9D10}"/>
          </ac:spMkLst>
        </pc:spChg>
        <pc:spChg chg="add mod">
          <ac:chgData name="Antonio-Marius Tricolici" userId="4ca5b4ffc4fcfb59" providerId="LiveId" clId="{84F87E25-E331-4B2E-A13A-ED08FC96EDE1}" dt="2022-02-27T19:55:42.975" v="9158" actId="5793"/>
          <ac:spMkLst>
            <pc:docMk/>
            <pc:sldMk cId="2563702473" sldId="340"/>
            <ac:spMk id="4" creationId="{5BFE6834-8E8C-4157-ADBE-F3E22A9046D3}"/>
          </ac:spMkLst>
        </pc:spChg>
        <pc:spChg chg="add mod">
          <ac:chgData name="Antonio-Marius Tricolici" userId="4ca5b4ffc4fcfb59" providerId="LiveId" clId="{84F87E25-E331-4B2E-A13A-ED08FC96EDE1}" dt="2022-02-27T19:56:27.915" v="9174" actId="1076"/>
          <ac:spMkLst>
            <pc:docMk/>
            <pc:sldMk cId="2563702473" sldId="340"/>
            <ac:spMk id="5" creationId="{394E61A1-F888-48D6-A1DD-A677888168AD}"/>
          </ac:spMkLst>
        </pc:spChg>
      </pc:sldChg>
      <pc:sldChg chg="del">
        <pc:chgData name="Antonio-Marius Tricolici" userId="4ca5b4ffc4fcfb59" providerId="LiveId" clId="{84F87E25-E331-4B2E-A13A-ED08FC96EDE1}" dt="2022-02-27T17:39:05.246" v="54" actId="47"/>
        <pc:sldMkLst>
          <pc:docMk/>
          <pc:sldMk cId="2046599229" sldId="341"/>
        </pc:sldMkLst>
      </pc:sldChg>
      <pc:sldChg chg="addSp delSp modSp new mod">
        <pc:chgData name="Antonio-Marius Tricolici" userId="4ca5b4ffc4fcfb59" providerId="LiveId" clId="{84F87E25-E331-4B2E-A13A-ED08FC96EDE1}" dt="2022-02-27T19:59:41.558" v="9598" actId="1076"/>
        <pc:sldMkLst>
          <pc:docMk/>
          <pc:sldMk cId="2314665862" sldId="341"/>
        </pc:sldMkLst>
        <pc:spChg chg="mod">
          <ac:chgData name="Antonio-Marius Tricolici" userId="4ca5b4ffc4fcfb59" providerId="LiveId" clId="{84F87E25-E331-4B2E-A13A-ED08FC96EDE1}" dt="2022-02-27T19:56:54.600" v="9220" actId="20577"/>
          <ac:spMkLst>
            <pc:docMk/>
            <pc:sldMk cId="2314665862" sldId="341"/>
            <ac:spMk id="2" creationId="{57AC09AE-8019-48FE-900B-F232A80D7A62}"/>
          </ac:spMkLst>
        </pc:spChg>
        <pc:spChg chg="del">
          <ac:chgData name="Antonio-Marius Tricolici" userId="4ca5b4ffc4fcfb59" providerId="LiveId" clId="{84F87E25-E331-4B2E-A13A-ED08FC96EDE1}" dt="2022-02-27T19:56:57.047" v="9221" actId="478"/>
          <ac:spMkLst>
            <pc:docMk/>
            <pc:sldMk cId="2314665862" sldId="341"/>
            <ac:spMk id="3" creationId="{98861DD7-B669-4567-948A-F5804E04A520}"/>
          </ac:spMkLst>
        </pc:spChg>
        <pc:spChg chg="add mod">
          <ac:chgData name="Antonio-Marius Tricolici" userId="4ca5b4ffc4fcfb59" providerId="LiveId" clId="{84F87E25-E331-4B2E-A13A-ED08FC96EDE1}" dt="2022-02-27T19:59:06.442" v="9584" actId="20577"/>
          <ac:spMkLst>
            <pc:docMk/>
            <pc:sldMk cId="2314665862" sldId="341"/>
            <ac:spMk id="4" creationId="{DB30D438-096D-445D-93A9-2E298F244CB3}"/>
          </ac:spMkLst>
        </pc:spChg>
        <pc:spChg chg="add del mod">
          <ac:chgData name="Antonio-Marius Tricolici" userId="4ca5b4ffc4fcfb59" providerId="LiveId" clId="{84F87E25-E331-4B2E-A13A-ED08FC96EDE1}" dt="2022-02-27T19:59:28.228" v="9588" actId="478"/>
          <ac:spMkLst>
            <pc:docMk/>
            <pc:sldMk cId="2314665862" sldId="341"/>
            <ac:spMk id="5" creationId="{B9E78FF1-DAD5-4C61-BFFC-7FA4AC546738}"/>
          </ac:spMkLst>
        </pc:spChg>
        <pc:spChg chg="add mod">
          <ac:chgData name="Antonio-Marius Tricolici" userId="4ca5b4ffc4fcfb59" providerId="LiveId" clId="{84F87E25-E331-4B2E-A13A-ED08FC96EDE1}" dt="2022-02-27T19:59:41.558" v="9598" actId="1076"/>
          <ac:spMkLst>
            <pc:docMk/>
            <pc:sldMk cId="2314665862" sldId="341"/>
            <ac:spMk id="6" creationId="{63252F22-BF2C-40AF-A8BA-81C9F386886A}"/>
          </ac:spMkLst>
        </pc:spChg>
      </pc:sldChg>
      <pc:sldChg chg="addSp delSp modSp new mod">
        <pc:chgData name="Antonio-Marius Tricolici" userId="4ca5b4ffc4fcfb59" providerId="LiveId" clId="{84F87E25-E331-4B2E-A13A-ED08FC96EDE1}" dt="2022-02-27T20:09:17.021" v="10143" actId="20577"/>
        <pc:sldMkLst>
          <pc:docMk/>
          <pc:sldMk cId="1455130235" sldId="342"/>
        </pc:sldMkLst>
        <pc:spChg chg="mod">
          <ac:chgData name="Antonio-Marius Tricolici" userId="4ca5b4ffc4fcfb59" providerId="LiveId" clId="{84F87E25-E331-4B2E-A13A-ED08FC96EDE1}" dt="2022-02-27T20:04:22.428" v="9631" actId="20577"/>
          <ac:spMkLst>
            <pc:docMk/>
            <pc:sldMk cId="1455130235" sldId="342"/>
            <ac:spMk id="2" creationId="{A4CEDD21-5611-4736-BAB0-74E70199F4BE}"/>
          </ac:spMkLst>
        </pc:spChg>
        <pc:spChg chg="del">
          <ac:chgData name="Antonio-Marius Tricolici" userId="4ca5b4ffc4fcfb59" providerId="LiveId" clId="{84F87E25-E331-4B2E-A13A-ED08FC96EDE1}" dt="2022-02-27T20:04:24.533" v="9632" actId="478"/>
          <ac:spMkLst>
            <pc:docMk/>
            <pc:sldMk cId="1455130235" sldId="342"/>
            <ac:spMk id="3" creationId="{EC215DC7-A88A-4183-926C-58BB30F08A45}"/>
          </ac:spMkLst>
        </pc:spChg>
        <pc:spChg chg="add mod">
          <ac:chgData name="Antonio-Marius Tricolici" userId="4ca5b4ffc4fcfb59" providerId="LiveId" clId="{84F87E25-E331-4B2E-A13A-ED08FC96EDE1}" dt="2022-02-27T20:09:17.021" v="10143" actId="20577"/>
          <ac:spMkLst>
            <pc:docMk/>
            <pc:sldMk cId="1455130235" sldId="342"/>
            <ac:spMk id="4" creationId="{81581438-F0DA-4CD5-9F83-646998E5ECFE}"/>
          </ac:spMkLst>
        </pc:spChg>
      </pc:sldChg>
      <pc:sldChg chg="del">
        <pc:chgData name="Antonio-Marius Tricolici" userId="4ca5b4ffc4fcfb59" providerId="LiveId" clId="{84F87E25-E331-4B2E-A13A-ED08FC96EDE1}" dt="2022-02-27T17:39:05.246" v="54" actId="47"/>
        <pc:sldMkLst>
          <pc:docMk/>
          <pc:sldMk cId="2306899083" sldId="342"/>
        </pc:sldMkLst>
      </pc:sldChg>
      <pc:sldChg chg="addSp delSp modSp new mod">
        <pc:chgData name="Antonio-Marius Tricolici" userId="4ca5b4ffc4fcfb59" providerId="LiveId" clId="{84F87E25-E331-4B2E-A13A-ED08FC96EDE1}" dt="2022-02-28T13:39:24.440" v="10598" actId="20577"/>
        <pc:sldMkLst>
          <pc:docMk/>
          <pc:sldMk cId="1634282982" sldId="343"/>
        </pc:sldMkLst>
        <pc:spChg chg="mod">
          <ac:chgData name="Antonio-Marius Tricolici" userId="4ca5b4ffc4fcfb59" providerId="LiveId" clId="{84F87E25-E331-4B2E-A13A-ED08FC96EDE1}" dt="2022-02-28T13:37:37.130" v="10152" actId="20577"/>
          <ac:spMkLst>
            <pc:docMk/>
            <pc:sldMk cId="1634282982" sldId="343"/>
            <ac:spMk id="2" creationId="{1DCD70C4-F1C5-44D2-9224-533F61A7B81B}"/>
          </ac:spMkLst>
        </pc:spChg>
        <pc:spChg chg="del">
          <ac:chgData name="Antonio-Marius Tricolici" userId="4ca5b4ffc4fcfb59" providerId="LiveId" clId="{84F87E25-E331-4B2E-A13A-ED08FC96EDE1}" dt="2022-02-28T13:37:39.309" v="10153" actId="478"/>
          <ac:spMkLst>
            <pc:docMk/>
            <pc:sldMk cId="1634282982" sldId="343"/>
            <ac:spMk id="3" creationId="{7CA7826E-BE4D-441B-9426-550E3DA50196}"/>
          </ac:spMkLst>
        </pc:spChg>
        <pc:spChg chg="add mod">
          <ac:chgData name="Antonio-Marius Tricolici" userId="4ca5b4ffc4fcfb59" providerId="LiveId" clId="{84F87E25-E331-4B2E-A13A-ED08FC96EDE1}" dt="2022-02-28T13:39:24.440" v="10598" actId="20577"/>
          <ac:spMkLst>
            <pc:docMk/>
            <pc:sldMk cId="1634282982" sldId="343"/>
            <ac:spMk id="4" creationId="{4CE45717-977B-4EE1-AC00-EF8B842FB1FD}"/>
          </ac:spMkLst>
        </pc:spChg>
      </pc:sldChg>
      <pc:sldChg chg="del">
        <pc:chgData name="Antonio-Marius Tricolici" userId="4ca5b4ffc4fcfb59" providerId="LiveId" clId="{84F87E25-E331-4B2E-A13A-ED08FC96EDE1}" dt="2022-02-27T17:39:05.246" v="54" actId="47"/>
        <pc:sldMkLst>
          <pc:docMk/>
          <pc:sldMk cId="1898492365" sldId="343"/>
        </pc:sldMkLst>
      </pc:sldChg>
      <pc:sldChg chg="del">
        <pc:chgData name="Antonio-Marius Tricolici" userId="4ca5b4ffc4fcfb59" providerId="LiveId" clId="{84F87E25-E331-4B2E-A13A-ED08FC96EDE1}" dt="2022-02-27T17:39:05.246" v="54" actId="47"/>
        <pc:sldMkLst>
          <pc:docMk/>
          <pc:sldMk cId="3553527806" sldId="344"/>
        </pc:sldMkLst>
      </pc:sldChg>
      <pc:sldChg chg="del">
        <pc:chgData name="Antonio-Marius Tricolici" userId="4ca5b4ffc4fcfb59" providerId="LiveId" clId="{84F87E25-E331-4B2E-A13A-ED08FC96EDE1}" dt="2022-02-27T17:39:05.246" v="54" actId="47"/>
        <pc:sldMkLst>
          <pc:docMk/>
          <pc:sldMk cId="1742347970" sldId="345"/>
        </pc:sldMkLst>
      </pc:sldChg>
    </pc:docChg>
  </pc:docChgLst>
  <pc:docChgLst>
    <pc:chgData name="Antonio-Marius Tricolici" userId="4ca5b4ffc4fcfb59" providerId="LiveId" clId="{A8C0D095-69D4-4DD7-8F72-CE01A8CC5033}"/>
    <pc:docChg chg="undo custSel addSld delSld modSld sldOrd modSection">
      <pc:chgData name="Antonio-Marius Tricolici" userId="4ca5b4ffc4fcfb59" providerId="LiveId" clId="{A8C0D095-69D4-4DD7-8F72-CE01A8CC5033}" dt="2022-03-09T05:28:03.898" v="5090" actId="20577"/>
      <pc:docMkLst>
        <pc:docMk/>
      </pc:docMkLst>
      <pc:sldChg chg="modSp mod">
        <pc:chgData name="Antonio-Marius Tricolici" userId="4ca5b4ffc4fcfb59" providerId="LiveId" clId="{A8C0D095-69D4-4DD7-8F72-CE01A8CC5033}" dt="2022-03-09T04:37:40.438" v="16" actId="20577"/>
        <pc:sldMkLst>
          <pc:docMk/>
          <pc:sldMk cId="0" sldId="256"/>
        </pc:sldMkLst>
        <pc:spChg chg="mod">
          <ac:chgData name="Antonio-Marius Tricolici" userId="4ca5b4ffc4fcfb59" providerId="LiveId" clId="{A8C0D095-69D4-4DD7-8F72-CE01A8CC5033}" dt="2022-03-09T04:37:40.438" v="16" actId="20577"/>
          <ac:spMkLst>
            <pc:docMk/>
            <pc:sldMk cId="0" sldId="256"/>
            <ac:spMk id="67" creationId="{00000000-0000-0000-0000-000000000000}"/>
          </ac:spMkLst>
        </pc:spChg>
      </pc:sldChg>
      <pc:sldChg chg="modSp mod">
        <pc:chgData name="Antonio-Marius Tricolici" userId="4ca5b4ffc4fcfb59" providerId="LiveId" clId="{A8C0D095-69D4-4DD7-8F72-CE01A8CC5033}" dt="2022-03-09T04:38:28.449" v="92" actId="20577"/>
        <pc:sldMkLst>
          <pc:docMk/>
          <pc:sldMk cId="1307481501" sldId="289"/>
        </pc:sldMkLst>
        <pc:spChg chg="mod">
          <ac:chgData name="Antonio-Marius Tricolici" userId="4ca5b4ffc4fcfb59" providerId="LiveId" clId="{A8C0D095-69D4-4DD7-8F72-CE01A8CC5033}" dt="2022-03-09T04:38:28.449" v="92" actId="20577"/>
          <ac:spMkLst>
            <pc:docMk/>
            <pc:sldMk cId="1307481501" sldId="289"/>
            <ac:spMk id="5" creationId="{42C08766-A9DA-4EED-9F54-812EA62FCA30}"/>
          </ac:spMkLst>
        </pc:spChg>
      </pc:sldChg>
      <pc:sldChg chg="addSp delSp modSp mod modAnim">
        <pc:chgData name="Antonio-Marius Tricolici" userId="4ca5b4ffc4fcfb59" providerId="LiveId" clId="{A8C0D095-69D4-4DD7-8F72-CE01A8CC5033}" dt="2022-03-09T04:44:10.399" v="603" actId="20577"/>
        <pc:sldMkLst>
          <pc:docMk/>
          <pc:sldMk cId="4039160169" sldId="320"/>
        </pc:sldMkLst>
        <pc:spChg chg="mod">
          <ac:chgData name="Antonio-Marius Tricolici" userId="4ca5b4ffc4fcfb59" providerId="LiveId" clId="{A8C0D095-69D4-4DD7-8F72-CE01A8CC5033}" dt="2022-03-09T04:38:59.268" v="120" actId="20577"/>
          <ac:spMkLst>
            <pc:docMk/>
            <pc:sldMk cId="4039160169" sldId="320"/>
            <ac:spMk id="2" creationId="{57167A7A-1E93-4B75-80EC-167918A71C4D}"/>
          </ac:spMkLst>
        </pc:spChg>
        <pc:spChg chg="add mod">
          <ac:chgData name="Antonio-Marius Tricolici" userId="4ca5b4ffc4fcfb59" providerId="LiveId" clId="{A8C0D095-69D4-4DD7-8F72-CE01A8CC5033}" dt="2022-03-09T04:44:10.399" v="603" actId="20577"/>
          <ac:spMkLst>
            <pc:docMk/>
            <pc:sldMk cId="4039160169" sldId="320"/>
            <ac:spMk id="3" creationId="{FFED7E55-2EF0-4107-B971-86BE4745642B}"/>
          </ac:spMkLst>
        </pc:spChg>
        <pc:spChg chg="del">
          <ac:chgData name="Antonio-Marius Tricolici" userId="4ca5b4ffc4fcfb59" providerId="LiveId" clId="{A8C0D095-69D4-4DD7-8F72-CE01A8CC5033}" dt="2022-03-09T04:38:51.051" v="94" actId="478"/>
          <ac:spMkLst>
            <pc:docMk/>
            <pc:sldMk cId="4039160169" sldId="320"/>
            <ac:spMk id="4" creationId="{394A036F-8556-4B61-832B-E7EA2445C8B9}"/>
          </ac:spMkLst>
        </pc:spChg>
        <pc:spChg chg="del">
          <ac:chgData name="Antonio-Marius Tricolici" userId="4ca5b4ffc4fcfb59" providerId="LiveId" clId="{A8C0D095-69D4-4DD7-8F72-CE01A8CC5033}" dt="2022-03-09T04:38:48.753" v="93" actId="478"/>
          <ac:spMkLst>
            <pc:docMk/>
            <pc:sldMk cId="4039160169" sldId="320"/>
            <ac:spMk id="5" creationId="{36B17FD2-6BAA-4345-965E-8D3EC964EA85}"/>
          </ac:spMkLst>
        </pc:spChg>
        <pc:spChg chg="del">
          <ac:chgData name="Antonio-Marius Tricolici" userId="4ca5b4ffc4fcfb59" providerId="LiveId" clId="{A8C0D095-69D4-4DD7-8F72-CE01A8CC5033}" dt="2022-03-09T04:38:51.051" v="94" actId="478"/>
          <ac:spMkLst>
            <pc:docMk/>
            <pc:sldMk cId="4039160169" sldId="320"/>
            <ac:spMk id="6" creationId="{00A18F1B-84AB-4215-A170-E827FFE148E6}"/>
          </ac:spMkLst>
        </pc:spChg>
        <pc:spChg chg="del">
          <ac:chgData name="Antonio-Marius Tricolici" userId="4ca5b4ffc4fcfb59" providerId="LiveId" clId="{A8C0D095-69D4-4DD7-8F72-CE01A8CC5033}" dt="2022-03-09T04:38:51.051" v="94" actId="478"/>
          <ac:spMkLst>
            <pc:docMk/>
            <pc:sldMk cId="4039160169" sldId="320"/>
            <ac:spMk id="7" creationId="{68CCAE41-A375-4AD3-B5E2-0272DADF848F}"/>
          </ac:spMkLst>
        </pc:spChg>
        <pc:spChg chg="del">
          <ac:chgData name="Antonio-Marius Tricolici" userId="4ca5b4ffc4fcfb59" providerId="LiveId" clId="{A8C0D095-69D4-4DD7-8F72-CE01A8CC5033}" dt="2022-03-09T04:38:48.753" v="93" actId="478"/>
          <ac:spMkLst>
            <pc:docMk/>
            <pc:sldMk cId="4039160169" sldId="320"/>
            <ac:spMk id="8" creationId="{CC864BBA-9FC5-4DA1-80F0-A3A0646BF703}"/>
          </ac:spMkLst>
        </pc:spChg>
        <pc:spChg chg="del">
          <ac:chgData name="Antonio-Marius Tricolici" userId="4ca5b4ffc4fcfb59" providerId="LiveId" clId="{A8C0D095-69D4-4DD7-8F72-CE01A8CC5033}" dt="2022-03-09T04:38:48.753" v="93" actId="478"/>
          <ac:spMkLst>
            <pc:docMk/>
            <pc:sldMk cId="4039160169" sldId="320"/>
            <ac:spMk id="9" creationId="{198A01F5-FAB5-4468-85CE-3898C48AB8BE}"/>
          </ac:spMkLst>
        </pc:spChg>
        <pc:spChg chg="del">
          <ac:chgData name="Antonio-Marius Tricolici" userId="4ca5b4ffc4fcfb59" providerId="LiveId" clId="{A8C0D095-69D4-4DD7-8F72-CE01A8CC5033}" dt="2022-03-09T04:38:51.051" v="94" actId="478"/>
          <ac:spMkLst>
            <pc:docMk/>
            <pc:sldMk cId="4039160169" sldId="320"/>
            <ac:spMk id="10" creationId="{5EB49D98-D3CF-4CA4-87AF-64381B869CA1}"/>
          </ac:spMkLst>
        </pc:spChg>
        <pc:spChg chg="del">
          <ac:chgData name="Antonio-Marius Tricolici" userId="4ca5b4ffc4fcfb59" providerId="LiveId" clId="{A8C0D095-69D4-4DD7-8F72-CE01A8CC5033}" dt="2022-03-09T04:38:51.051" v="94" actId="478"/>
          <ac:spMkLst>
            <pc:docMk/>
            <pc:sldMk cId="4039160169" sldId="320"/>
            <ac:spMk id="11" creationId="{B1FD47BA-EC18-4BA9-B87C-4FFC2675E64E}"/>
          </ac:spMkLst>
        </pc:spChg>
      </pc:sldChg>
      <pc:sldChg chg="addSp delSp modSp new mod">
        <pc:chgData name="Antonio-Marius Tricolici" userId="4ca5b4ffc4fcfb59" providerId="LiveId" clId="{A8C0D095-69D4-4DD7-8F72-CE01A8CC5033}" dt="2022-03-09T04:46:08.989" v="818" actId="1076"/>
        <pc:sldMkLst>
          <pc:docMk/>
          <pc:sldMk cId="1620073271" sldId="321"/>
        </pc:sldMkLst>
        <pc:spChg chg="mod">
          <ac:chgData name="Antonio-Marius Tricolici" userId="4ca5b4ffc4fcfb59" providerId="LiveId" clId="{A8C0D095-69D4-4DD7-8F72-CE01A8CC5033}" dt="2022-03-09T04:44:18.366" v="609" actId="20577"/>
          <ac:spMkLst>
            <pc:docMk/>
            <pc:sldMk cId="1620073271" sldId="321"/>
            <ac:spMk id="2" creationId="{6C034936-1D13-43EB-AE2B-3BC1778B3EED}"/>
          </ac:spMkLst>
        </pc:spChg>
        <pc:spChg chg="add del">
          <ac:chgData name="Antonio-Marius Tricolici" userId="4ca5b4ffc4fcfb59" providerId="LiveId" clId="{A8C0D095-69D4-4DD7-8F72-CE01A8CC5033}" dt="2022-03-09T04:44:28.096" v="612" actId="478"/>
          <ac:spMkLst>
            <pc:docMk/>
            <pc:sldMk cId="1620073271" sldId="321"/>
            <ac:spMk id="3" creationId="{B0FDC07C-B2B5-4F50-AF8A-F7C6503E7E00}"/>
          </ac:spMkLst>
        </pc:spChg>
        <pc:spChg chg="add mod">
          <ac:chgData name="Antonio-Marius Tricolici" userId="4ca5b4ffc4fcfb59" providerId="LiveId" clId="{A8C0D095-69D4-4DD7-8F72-CE01A8CC5033}" dt="2022-03-09T04:46:08.989" v="818" actId="1076"/>
          <ac:spMkLst>
            <pc:docMk/>
            <pc:sldMk cId="1620073271" sldId="321"/>
            <ac:spMk id="5" creationId="{56872590-00AC-4807-9A1D-D86217452E47}"/>
          </ac:spMkLst>
        </pc:spChg>
        <pc:spChg chg="add del mod">
          <ac:chgData name="Antonio-Marius Tricolici" userId="4ca5b4ffc4fcfb59" providerId="LiveId" clId="{A8C0D095-69D4-4DD7-8F72-CE01A8CC5033}" dt="2022-03-09T04:45:58.372" v="817"/>
          <ac:spMkLst>
            <pc:docMk/>
            <pc:sldMk cId="1620073271" sldId="321"/>
            <ac:spMk id="6" creationId="{D2BD39EC-1183-4C64-8C95-5B2DBAE342E3}"/>
          </ac:spMkLst>
        </pc:spChg>
        <pc:picChg chg="add mod">
          <ac:chgData name="Antonio-Marius Tricolici" userId="4ca5b4ffc4fcfb59" providerId="LiveId" clId="{A8C0D095-69D4-4DD7-8F72-CE01A8CC5033}" dt="2022-03-09T04:46:08.989" v="818" actId="1076"/>
          <ac:picMkLst>
            <pc:docMk/>
            <pc:sldMk cId="1620073271" sldId="321"/>
            <ac:picMk id="4" creationId="{BB638EE3-9CC8-4545-B68C-FEB97AD945FB}"/>
          </ac:picMkLst>
        </pc:picChg>
      </pc:sldChg>
      <pc:sldChg chg="del">
        <pc:chgData name="Antonio-Marius Tricolici" userId="4ca5b4ffc4fcfb59" providerId="LiveId" clId="{A8C0D095-69D4-4DD7-8F72-CE01A8CC5033}" dt="2022-03-09T04:44:14.810" v="604" actId="47"/>
        <pc:sldMkLst>
          <pc:docMk/>
          <pc:sldMk cId="3304143450" sldId="321"/>
        </pc:sldMkLst>
      </pc:sldChg>
      <pc:sldChg chg="addSp delSp modSp new mod">
        <pc:chgData name="Antonio-Marius Tricolici" userId="4ca5b4ffc4fcfb59" providerId="LiveId" clId="{A8C0D095-69D4-4DD7-8F72-CE01A8CC5033}" dt="2022-03-09T04:50:18.587" v="1316" actId="339"/>
        <pc:sldMkLst>
          <pc:docMk/>
          <pc:sldMk cId="292433631" sldId="322"/>
        </pc:sldMkLst>
        <pc:spChg chg="mod">
          <ac:chgData name="Antonio-Marius Tricolici" userId="4ca5b4ffc4fcfb59" providerId="LiveId" clId="{A8C0D095-69D4-4DD7-8F72-CE01A8CC5033}" dt="2022-03-09T04:46:13.034" v="822" actId="20577"/>
          <ac:spMkLst>
            <pc:docMk/>
            <pc:sldMk cId="292433631" sldId="322"/>
            <ac:spMk id="2" creationId="{8F69650B-1F79-4E18-B177-38120FDCA6DD}"/>
          </ac:spMkLst>
        </pc:spChg>
        <pc:spChg chg="del">
          <ac:chgData name="Antonio-Marius Tricolici" userId="4ca5b4ffc4fcfb59" providerId="LiveId" clId="{A8C0D095-69D4-4DD7-8F72-CE01A8CC5033}" dt="2022-03-09T04:46:15.179" v="823" actId="478"/>
          <ac:spMkLst>
            <pc:docMk/>
            <pc:sldMk cId="292433631" sldId="322"/>
            <ac:spMk id="3" creationId="{A256F37D-6660-4D7F-8AB8-CAAE2077C8F1}"/>
          </ac:spMkLst>
        </pc:spChg>
        <pc:spChg chg="add mod">
          <ac:chgData name="Antonio-Marius Tricolici" userId="4ca5b4ffc4fcfb59" providerId="LiveId" clId="{A8C0D095-69D4-4DD7-8F72-CE01A8CC5033}" dt="2022-03-09T04:48:10.538" v="1284" actId="20577"/>
          <ac:spMkLst>
            <pc:docMk/>
            <pc:sldMk cId="292433631" sldId="322"/>
            <ac:spMk id="4" creationId="{BD51F413-92DC-46BA-B342-A48423E19F4A}"/>
          </ac:spMkLst>
        </pc:spChg>
        <pc:picChg chg="add mod">
          <ac:chgData name="Antonio-Marius Tricolici" userId="4ca5b4ffc4fcfb59" providerId="LiveId" clId="{A8C0D095-69D4-4DD7-8F72-CE01A8CC5033}" dt="2022-03-09T04:50:18.587" v="1316" actId="339"/>
          <ac:picMkLst>
            <pc:docMk/>
            <pc:sldMk cId="292433631" sldId="322"/>
            <ac:picMk id="6" creationId="{A5773571-5CA6-4CE3-99E3-322A69ABF984}"/>
          </ac:picMkLst>
        </pc:picChg>
      </pc:sldChg>
      <pc:sldChg chg="del">
        <pc:chgData name="Antonio-Marius Tricolici" userId="4ca5b4ffc4fcfb59" providerId="LiveId" clId="{A8C0D095-69D4-4DD7-8F72-CE01A8CC5033}" dt="2022-03-09T04:44:14.810" v="604" actId="47"/>
        <pc:sldMkLst>
          <pc:docMk/>
          <pc:sldMk cId="1228157243" sldId="322"/>
        </pc:sldMkLst>
      </pc:sldChg>
      <pc:sldChg chg="addSp delSp modSp new mod">
        <pc:chgData name="Antonio-Marius Tricolici" userId="4ca5b4ffc4fcfb59" providerId="LiveId" clId="{A8C0D095-69D4-4DD7-8F72-CE01A8CC5033}" dt="2022-03-09T04:51:55.936" v="1666" actId="20577"/>
        <pc:sldMkLst>
          <pc:docMk/>
          <pc:sldMk cId="1177053621" sldId="323"/>
        </pc:sldMkLst>
        <pc:spChg chg="mod">
          <ac:chgData name="Antonio-Marius Tricolici" userId="4ca5b4ffc4fcfb59" providerId="LiveId" clId="{A8C0D095-69D4-4DD7-8F72-CE01A8CC5033}" dt="2022-03-09T04:50:04.539" v="1300" actId="20577"/>
          <ac:spMkLst>
            <pc:docMk/>
            <pc:sldMk cId="1177053621" sldId="323"/>
            <ac:spMk id="2" creationId="{D28ADFD7-7F80-4B51-965F-EB9DB9A09F7B}"/>
          </ac:spMkLst>
        </pc:spChg>
        <pc:spChg chg="del">
          <ac:chgData name="Antonio-Marius Tricolici" userId="4ca5b4ffc4fcfb59" providerId="LiveId" clId="{A8C0D095-69D4-4DD7-8F72-CE01A8CC5033}" dt="2022-03-09T04:50:06.546" v="1301" actId="478"/>
          <ac:spMkLst>
            <pc:docMk/>
            <pc:sldMk cId="1177053621" sldId="323"/>
            <ac:spMk id="3" creationId="{370FF9DD-75F1-4B15-BF57-3B89FFCC4AC1}"/>
          </ac:spMkLst>
        </pc:spChg>
        <pc:spChg chg="add del mod">
          <ac:chgData name="Antonio-Marius Tricolici" userId="4ca5b4ffc4fcfb59" providerId="LiveId" clId="{A8C0D095-69D4-4DD7-8F72-CE01A8CC5033}" dt="2022-03-09T04:50:13.559" v="1314"/>
          <ac:spMkLst>
            <pc:docMk/>
            <pc:sldMk cId="1177053621" sldId="323"/>
            <ac:spMk id="4" creationId="{B9A64E6A-92CD-4AD1-9FE1-95C5C8CA3E85}"/>
          </ac:spMkLst>
        </pc:spChg>
        <pc:spChg chg="add mod">
          <ac:chgData name="Antonio-Marius Tricolici" userId="4ca5b4ffc4fcfb59" providerId="LiveId" clId="{A8C0D095-69D4-4DD7-8F72-CE01A8CC5033}" dt="2022-03-09T04:50:49.364" v="1448" actId="20577"/>
          <ac:spMkLst>
            <pc:docMk/>
            <pc:sldMk cId="1177053621" sldId="323"/>
            <ac:spMk id="5" creationId="{299E1371-9037-4BF1-8447-6795744C0BCA}"/>
          </ac:spMkLst>
        </pc:spChg>
        <pc:spChg chg="add mod">
          <ac:chgData name="Antonio-Marius Tricolici" userId="4ca5b4ffc4fcfb59" providerId="LiveId" clId="{A8C0D095-69D4-4DD7-8F72-CE01A8CC5033}" dt="2022-03-09T04:51:55.936" v="1666" actId="20577"/>
          <ac:spMkLst>
            <pc:docMk/>
            <pc:sldMk cId="1177053621" sldId="323"/>
            <ac:spMk id="8" creationId="{A337EF7F-2720-4A4C-BC87-45C779D48087}"/>
          </ac:spMkLst>
        </pc:spChg>
        <pc:picChg chg="add mod">
          <ac:chgData name="Antonio-Marius Tricolici" userId="4ca5b4ffc4fcfb59" providerId="LiveId" clId="{A8C0D095-69D4-4DD7-8F72-CE01A8CC5033}" dt="2022-03-09T04:51:05.421" v="1454" actId="1076"/>
          <ac:picMkLst>
            <pc:docMk/>
            <pc:sldMk cId="1177053621" sldId="323"/>
            <ac:picMk id="7" creationId="{A30957AC-4282-4453-888B-856FA7835ED7}"/>
          </ac:picMkLst>
        </pc:picChg>
      </pc:sldChg>
      <pc:sldChg chg="del">
        <pc:chgData name="Antonio-Marius Tricolici" userId="4ca5b4ffc4fcfb59" providerId="LiveId" clId="{A8C0D095-69D4-4DD7-8F72-CE01A8CC5033}" dt="2022-03-09T04:44:14.810" v="604" actId="47"/>
        <pc:sldMkLst>
          <pc:docMk/>
          <pc:sldMk cId="2416709893" sldId="323"/>
        </pc:sldMkLst>
      </pc:sldChg>
      <pc:sldChg chg="addSp delSp modSp new mod">
        <pc:chgData name="Antonio-Marius Tricolici" userId="4ca5b4ffc4fcfb59" providerId="LiveId" clId="{A8C0D095-69D4-4DD7-8F72-CE01A8CC5033}" dt="2022-03-09T04:57:58.807" v="2458" actId="2711"/>
        <pc:sldMkLst>
          <pc:docMk/>
          <pc:sldMk cId="1454241563" sldId="324"/>
        </pc:sldMkLst>
        <pc:spChg chg="mod">
          <ac:chgData name="Antonio-Marius Tricolici" userId="4ca5b4ffc4fcfb59" providerId="LiveId" clId="{A8C0D095-69D4-4DD7-8F72-CE01A8CC5033}" dt="2022-03-09T04:52:59.136" v="1690" actId="20577"/>
          <ac:spMkLst>
            <pc:docMk/>
            <pc:sldMk cId="1454241563" sldId="324"/>
            <ac:spMk id="2" creationId="{72AB0957-A5ED-441D-885A-91C06D20EFFC}"/>
          </ac:spMkLst>
        </pc:spChg>
        <pc:spChg chg="del">
          <ac:chgData name="Antonio-Marius Tricolici" userId="4ca5b4ffc4fcfb59" providerId="LiveId" clId="{A8C0D095-69D4-4DD7-8F72-CE01A8CC5033}" dt="2022-03-09T04:53:02.120" v="1691" actId="478"/>
          <ac:spMkLst>
            <pc:docMk/>
            <pc:sldMk cId="1454241563" sldId="324"/>
            <ac:spMk id="3" creationId="{977A2DE2-B508-47E7-9299-6C6F9234AB12}"/>
          </ac:spMkLst>
        </pc:spChg>
        <pc:spChg chg="add mod">
          <ac:chgData name="Antonio-Marius Tricolici" userId="4ca5b4ffc4fcfb59" providerId="LiveId" clId="{A8C0D095-69D4-4DD7-8F72-CE01A8CC5033}" dt="2022-03-09T04:54:18.930" v="1870" actId="1076"/>
          <ac:spMkLst>
            <pc:docMk/>
            <pc:sldMk cId="1454241563" sldId="324"/>
            <ac:spMk id="4" creationId="{D160BB08-C124-489C-9481-90C33E93A283}"/>
          </ac:spMkLst>
        </pc:spChg>
        <pc:spChg chg="add mod">
          <ac:chgData name="Antonio-Marius Tricolici" userId="4ca5b4ffc4fcfb59" providerId="LiveId" clId="{A8C0D095-69D4-4DD7-8F72-CE01A8CC5033}" dt="2022-03-09T04:57:58.807" v="2458" actId="2711"/>
          <ac:spMkLst>
            <pc:docMk/>
            <pc:sldMk cId="1454241563" sldId="324"/>
            <ac:spMk id="5" creationId="{0F6DD6F6-6A04-493B-A5DE-127061082EC4}"/>
          </ac:spMkLst>
        </pc:spChg>
        <pc:spChg chg="add mod">
          <ac:chgData name="Antonio-Marius Tricolici" userId="4ca5b4ffc4fcfb59" providerId="LiveId" clId="{A8C0D095-69D4-4DD7-8F72-CE01A8CC5033}" dt="2022-03-09T04:54:46.605" v="1969" actId="1076"/>
          <ac:spMkLst>
            <pc:docMk/>
            <pc:sldMk cId="1454241563" sldId="324"/>
            <ac:spMk id="6" creationId="{F86294A3-3D75-444A-87BF-9DD30B630783}"/>
          </ac:spMkLst>
        </pc:spChg>
      </pc:sldChg>
      <pc:sldChg chg="del">
        <pc:chgData name="Antonio-Marius Tricolici" userId="4ca5b4ffc4fcfb59" providerId="LiveId" clId="{A8C0D095-69D4-4DD7-8F72-CE01A8CC5033}" dt="2022-03-09T04:44:14.810" v="604" actId="47"/>
        <pc:sldMkLst>
          <pc:docMk/>
          <pc:sldMk cId="3370895297" sldId="324"/>
        </pc:sldMkLst>
      </pc:sldChg>
      <pc:sldChg chg="del">
        <pc:chgData name="Antonio-Marius Tricolici" userId="4ca5b4ffc4fcfb59" providerId="LiveId" clId="{A8C0D095-69D4-4DD7-8F72-CE01A8CC5033}" dt="2022-03-09T04:44:14.810" v="604" actId="47"/>
        <pc:sldMkLst>
          <pc:docMk/>
          <pc:sldMk cId="406408661" sldId="325"/>
        </pc:sldMkLst>
      </pc:sldChg>
      <pc:sldChg chg="addSp delSp modSp new mod">
        <pc:chgData name="Antonio-Marius Tricolici" userId="4ca5b4ffc4fcfb59" providerId="LiveId" clId="{A8C0D095-69D4-4DD7-8F72-CE01A8CC5033}" dt="2022-03-09T05:04:23.208" v="2460" actId="20577"/>
        <pc:sldMkLst>
          <pc:docMk/>
          <pc:sldMk cId="1941760528" sldId="325"/>
        </pc:sldMkLst>
        <pc:spChg chg="mod">
          <ac:chgData name="Antonio-Marius Tricolici" userId="4ca5b4ffc4fcfb59" providerId="LiveId" clId="{A8C0D095-69D4-4DD7-8F72-CE01A8CC5033}" dt="2022-03-09T04:55:03.313" v="1990" actId="20577"/>
          <ac:spMkLst>
            <pc:docMk/>
            <pc:sldMk cId="1941760528" sldId="325"/>
            <ac:spMk id="2" creationId="{12D6C3D4-6A60-42B5-8497-F8D3D30614E2}"/>
          </ac:spMkLst>
        </pc:spChg>
        <pc:spChg chg="del">
          <ac:chgData name="Antonio-Marius Tricolici" userId="4ca5b4ffc4fcfb59" providerId="LiveId" clId="{A8C0D095-69D4-4DD7-8F72-CE01A8CC5033}" dt="2022-03-09T04:55:05.432" v="1991" actId="478"/>
          <ac:spMkLst>
            <pc:docMk/>
            <pc:sldMk cId="1941760528" sldId="325"/>
            <ac:spMk id="3" creationId="{E7F1EFD5-86C4-44D5-8843-2E9A7F835429}"/>
          </ac:spMkLst>
        </pc:spChg>
        <pc:spChg chg="add mod">
          <ac:chgData name="Antonio-Marius Tricolici" userId="4ca5b4ffc4fcfb59" providerId="LiveId" clId="{A8C0D095-69D4-4DD7-8F72-CE01A8CC5033}" dt="2022-03-09T05:04:23.208" v="2460" actId="20577"/>
          <ac:spMkLst>
            <pc:docMk/>
            <pc:sldMk cId="1941760528" sldId="325"/>
            <ac:spMk id="8" creationId="{5B4889D1-2ED8-424F-9FD8-5642AD3968C3}"/>
          </ac:spMkLst>
        </pc:spChg>
        <pc:picChg chg="add del mod">
          <ac:chgData name="Antonio-Marius Tricolici" userId="4ca5b4ffc4fcfb59" providerId="LiveId" clId="{A8C0D095-69D4-4DD7-8F72-CE01A8CC5033}" dt="2022-03-09T04:55:13.259" v="1996"/>
          <ac:picMkLst>
            <pc:docMk/>
            <pc:sldMk cId="1941760528" sldId="325"/>
            <ac:picMk id="5" creationId="{4013CF8A-12D0-4104-B1FB-16502EFE778F}"/>
          </ac:picMkLst>
        </pc:picChg>
        <pc:picChg chg="add mod">
          <ac:chgData name="Antonio-Marius Tricolici" userId="4ca5b4ffc4fcfb59" providerId="LiveId" clId="{A8C0D095-69D4-4DD7-8F72-CE01A8CC5033}" dt="2022-03-09T04:56:19.668" v="1998" actId="1076"/>
          <ac:picMkLst>
            <pc:docMk/>
            <pc:sldMk cId="1941760528" sldId="325"/>
            <ac:picMk id="7" creationId="{A2D91B10-A056-4584-A34A-DAABF0535F7D}"/>
          </ac:picMkLst>
        </pc:picChg>
      </pc:sldChg>
      <pc:sldChg chg="del">
        <pc:chgData name="Antonio-Marius Tricolici" userId="4ca5b4ffc4fcfb59" providerId="LiveId" clId="{A8C0D095-69D4-4DD7-8F72-CE01A8CC5033}" dt="2022-03-09T04:44:14.810" v="604" actId="47"/>
        <pc:sldMkLst>
          <pc:docMk/>
          <pc:sldMk cId="516682502" sldId="326"/>
        </pc:sldMkLst>
      </pc:sldChg>
      <pc:sldChg chg="addSp delSp modSp new mod">
        <pc:chgData name="Antonio-Marius Tricolici" userId="4ca5b4ffc4fcfb59" providerId="LiveId" clId="{A8C0D095-69D4-4DD7-8F72-CE01A8CC5033}" dt="2022-03-09T05:10:26.762" v="3586" actId="20577"/>
        <pc:sldMkLst>
          <pc:docMk/>
          <pc:sldMk cId="3689926301" sldId="326"/>
        </pc:sldMkLst>
        <pc:spChg chg="mod">
          <ac:chgData name="Antonio-Marius Tricolici" userId="4ca5b4ffc4fcfb59" providerId="LiveId" clId="{A8C0D095-69D4-4DD7-8F72-CE01A8CC5033}" dt="2022-03-09T05:04:39.522" v="2476" actId="20577"/>
          <ac:spMkLst>
            <pc:docMk/>
            <pc:sldMk cId="3689926301" sldId="326"/>
            <ac:spMk id="2" creationId="{C0D90EAF-9BAA-45F7-9197-796B6E3C2DC3}"/>
          </ac:spMkLst>
        </pc:spChg>
        <pc:spChg chg="del">
          <ac:chgData name="Antonio-Marius Tricolici" userId="4ca5b4ffc4fcfb59" providerId="LiveId" clId="{A8C0D095-69D4-4DD7-8F72-CE01A8CC5033}" dt="2022-03-09T05:04:42.069" v="2477" actId="478"/>
          <ac:spMkLst>
            <pc:docMk/>
            <pc:sldMk cId="3689926301" sldId="326"/>
            <ac:spMk id="3" creationId="{355BC4ED-AB60-41F1-8E20-409CE12748A8}"/>
          </ac:spMkLst>
        </pc:spChg>
        <pc:spChg chg="add mod">
          <ac:chgData name="Antonio-Marius Tricolici" userId="4ca5b4ffc4fcfb59" providerId="LiveId" clId="{A8C0D095-69D4-4DD7-8F72-CE01A8CC5033}" dt="2022-03-09T05:10:26.762" v="3586" actId="20577"/>
          <ac:spMkLst>
            <pc:docMk/>
            <pc:sldMk cId="3689926301" sldId="326"/>
            <ac:spMk id="4" creationId="{4ECAB685-2B66-4319-81E6-B7EA194717A6}"/>
          </ac:spMkLst>
        </pc:spChg>
        <pc:picChg chg="add del mod">
          <ac:chgData name="Antonio-Marius Tricolici" userId="4ca5b4ffc4fcfb59" providerId="LiveId" clId="{A8C0D095-69D4-4DD7-8F72-CE01A8CC5033}" dt="2022-03-09T05:06:02.784" v="2826"/>
          <ac:picMkLst>
            <pc:docMk/>
            <pc:sldMk cId="3689926301" sldId="326"/>
            <ac:picMk id="6" creationId="{3EAFC8EE-8E63-40BD-B92C-129E06DAB812}"/>
          </ac:picMkLst>
        </pc:picChg>
      </pc:sldChg>
      <pc:sldChg chg="addSp delSp modSp new mod">
        <pc:chgData name="Antonio-Marius Tricolici" userId="4ca5b4ffc4fcfb59" providerId="LiveId" clId="{A8C0D095-69D4-4DD7-8F72-CE01A8CC5033}" dt="2022-03-09T05:09:12.112" v="3278" actId="1076"/>
        <pc:sldMkLst>
          <pc:docMk/>
          <pc:sldMk cId="1273034615" sldId="327"/>
        </pc:sldMkLst>
        <pc:spChg chg="mod">
          <ac:chgData name="Antonio-Marius Tricolici" userId="4ca5b4ffc4fcfb59" providerId="LiveId" clId="{A8C0D095-69D4-4DD7-8F72-CE01A8CC5033}" dt="2022-03-09T05:06:09.976" v="2846" actId="20577"/>
          <ac:spMkLst>
            <pc:docMk/>
            <pc:sldMk cId="1273034615" sldId="327"/>
            <ac:spMk id="2" creationId="{D10A8EF6-01C7-49C2-A3C1-94C4D7F7E247}"/>
          </ac:spMkLst>
        </pc:spChg>
        <pc:spChg chg="del">
          <ac:chgData name="Antonio-Marius Tricolici" userId="4ca5b4ffc4fcfb59" providerId="LiveId" clId="{A8C0D095-69D4-4DD7-8F72-CE01A8CC5033}" dt="2022-03-09T05:06:12.013" v="2847" actId="478"/>
          <ac:spMkLst>
            <pc:docMk/>
            <pc:sldMk cId="1273034615" sldId="327"/>
            <ac:spMk id="3" creationId="{5F9065A6-CA9A-4609-8C33-0635F81E28B4}"/>
          </ac:spMkLst>
        </pc:spChg>
        <pc:spChg chg="add mod">
          <ac:chgData name="Antonio-Marius Tricolici" userId="4ca5b4ffc4fcfb59" providerId="LiveId" clId="{A8C0D095-69D4-4DD7-8F72-CE01A8CC5033}" dt="2022-03-09T05:09:12.112" v="3278" actId="1076"/>
          <ac:spMkLst>
            <pc:docMk/>
            <pc:sldMk cId="1273034615" sldId="327"/>
            <ac:spMk id="6" creationId="{8E5E3754-D915-4017-871F-A5881FDF79B6}"/>
          </ac:spMkLst>
        </pc:spChg>
        <pc:picChg chg="add mod">
          <ac:chgData name="Antonio-Marius Tricolici" userId="4ca5b4ffc4fcfb59" providerId="LiveId" clId="{A8C0D095-69D4-4DD7-8F72-CE01A8CC5033}" dt="2022-03-09T05:06:20.386" v="2852" actId="1076"/>
          <ac:picMkLst>
            <pc:docMk/>
            <pc:sldMk cId="1273034615" sldId="327"/>
            <ac:picMk id="5" creationId="{DE5B8331-18B0-40F7-9CBB-28406566627F}"/>
          </ac:picMkLst>
        </pc:picChg>
      </pc:sldChg>
      <pc:sldChg chg="del">
        <pc:chgData name="Antonio-Marius Tricolici" userId="4ca5b4ffc4fcfb59" providerId="LiveId" clId="{A8C0D095-69D4-4DD7-8F72-CE01A8CC5033}" dt="2022-03-09T04:44:14.810" v="604" actId="47"/>
        <pc:sldMkLst>
          <pc:docMk/>
          <pc:sldMk cId="1273590380" sldId="327"/>
        </pc:sldMkLst>
      </pc:sldChg>
      <pc:sldChg chg="addSp delSp modSp new mod">
        <pc:chgData name="Antonio-Marius Tricolici" userId="4ca5b4ffc4fcfb59" providerId="LiveId" clId="{A8C0D095-69D4-4DD7-8F72-CE01A8CC5033}" dt="2022-03-09T05:12:28.242" v="3919" actId="1076"/>
        <pc:sldMkLst>
          <pc:docMk/>
          <pc:sldMk cId="2772902069" sldId="328"/>
        </pc:sldMkLst>
        <pc:spChg chg="mod">
          <ac:chgData name="Antonio-Marius Tricolici" userId="4ca5b4ffc4fcfb59" providerId="LiveId" clId="{A8C0D095-69D4-4DD7-8F72-CE01A8CC5033}" dt="2022-03-09T05:09:24.846" v="3297" actId="20577"/>
          <ac:spMkLst>
            <pc:docMk/>
            <pc:sldMk cId="2772902069" sldId="328"/>
            <ac:spMk id="2" creationId="{169E71CA-0B12-4FD1-8A78-0CAF03897306}"/>
          </ac:spMkLst>
        </pc:spChg>
        <pc:spChg chg="del">
          <ac:chgData name="Antonio-Marius Tricolici" userId="4ca5b4ffc4fcfb59" providerId="LiveId" clId="{A8C0D095-69D4-4DD7-8F72-CE01A8CC5033}" dt="2022-03-09T05:09:27.324" v="3298" actId="478"/>
          <ac:spMkLst>
            <pc:docMk/>
            <pc:sldMk cId="2772902069" sldId="328"/>
            <ac:spMk id="3" creationId="{B166BAC3-C985-4C28-95AF-11D1371C5957}"/>
          </ac:spMkLst>
        </pc:spChg>
        <pc:spChg chg="add mod">
          <ac:chgData name="Antonio-Marius Tricolici" userId="4ca5b4ffc4fcfb59" providerId="LiveId" clId="{A8C0D095-69D4-4DD7-8F72-CE01A8CC5033}" dt="2022-03-09T05:11:15.095" v="3616" actId="20577"/>
          <ac:spMkLst>
            <pc:docMk/>
            <pc:sldMk cId="2772902069" sldId="328"/>
            <ac:spMk id="4" creationId="{08464DB1-392A-475D-AF0A-DD01BB70B7DE}"/>
          </ac:spMkLst>
        </pc:spChg>
        <pc:spChg chg="add mod">
          <ac:chgData name="Antonio-Marius Tricolici" userId="4ca5b4ffc4fcfb59" providerId="LiveId" clId="{A8C0D095-69D4-4DD7-8F72-CE01A8CC5033}" dt="2022-03-09T05:12:28.242" v="3919" actId="1076"/>
          <ac:spMkLst>
            <pc:docMk/>
            <pc:sldMk cId="2772902069" sldId="328"/>
            <ac:spMk id="7" creationId="{679E320F-AE08-4B87-B8DB-F52609025E50}"/>
          </ac:spMkLst>
        </pc:spChg>
        <pc:picChg chg="add mod">
          <ac:chgData name="Antonio-Marius Tricolici" userId="4ca5b4ffc4fcfb59" providerId="LiveId" clId="{A8C0D095-69D4-4DD7-8F72-CE01A8CC5033}" dt="2022-03-09T05:12:24.842" v="3918" actId="1076"/>
          <ac:picMkLst>
            <pc:docMk/>
            <pc:sldMk cId="2772902069" sldId="328"/>
            <ac:picMk id="6" creationId="{447D02CE-9167-430C-A2A5-FE087E4D21EE}"/>
          </ac:picMkLst>
        </pc:picChg>
      </pc:sldChg>
      <pc:sldChg chg="del">
        <pc:chgData name="Antonio-Marius Tricolici" userId="4ca5b4ffc4fcfb59" providerId="LiveId" clId="{A8C0D095-69D4-4DD7-8F72-CE01A8CC5033}" dt="2022-03-09T04:44:14.810" v="604" actId="47"/>
        <pc:sldMkLst>
          <pc:docMk/>
          <pc:sldMk cId="4250720657" sldId="328"/>
        </pc:sldMkLst>
      </pc:sldChg>
      <pc:sldChg chg="addSp delSp modSp new mod">
        <pc:chgData name="Antonio-Marius Tricolici" userId="4ca5b4ffc4fcfb59" providerId="LiveId" clId="{A8C0D095-69D4-4DD7-8F72-CE01A8CC5033}" dt="2022-03-09T05:14:11.868" v="4123" actId="20577"/>
        <pc:sldMkLst>
          <pc:docMk/>
          <pc:sldMk cId="137741112" sldId="329"/>
        </pc:sldMkLst>
        <pc:spChg chg="mod">
          <ac:chgData name="Antonio-Marius Tricolici" userId="4ca5b4ffc4fcfb59" providerId="LiveId" clId="{A8C0D095-69D4-4DD7-8F72-CE01A8CC5033}" dt="2022-03-09T05:13:15.866" v="3939" actId="20577"/>
          <ac:spMkLst>
            <pc:docMk/>
            <pc:sldMk cId="137741112" sldId="329"/>
            <ac:spMk id="2" creationId="{02A2A3BB-9693-40D6-A953-C2EC21404FAF}"/>
          </ac:spMkLst>
        </pc:spChg>
        <pc:spChg chg="del">
          <ac:chgData name="Antonio-Marius Tricolici" userId="4ca5b4ffc4fcfb59" providerId="LiveId" clId="{A8C0D095-69D4-4DD7-8F72-CE01A8CC5033}" dt="2022-03-09T05:13:12.361" v="3921" actId="478"/>
          <ac:spMkLst>
            <pc:docMk/>
            <pc:sldMk cId="137741112" sldId="329"/>
            <ac:spMk id="3" creationId="{335E5886-E58D-4362-A9BC-B43A3C44F249}"/>
          </ac:spMkLst>
        </pc:spChg>
        <pc:spChg chg="add mod">
          <ac:chgData name="Antonio-Marius Tricolici" userId="4ca5b4ffc4fcfb59" providerId="LiveId" clId="{A8C0D095-69D4-4DD7-8F72-CE01A8CC5033}" dt="2022-03-09T05:14:11.868" v="4123" actId="20577"/>
          <ac:spMkLst>
            <pc:docMk/>
            <pc:sldMk cId="137741112" sldId="329"/>
            <ac:spMk id="6" creationId="{C46AEDA4-ACE3-462B-8356-4C36BA2FF7A5}"/>
          </ac:spMkLst>
        </pc:spChg>
        <pc:picChg chg="add mod">
          <ac:chgData name="Antonio-Marius Tricolici" userId="4ca5b4ffc4fcfb59" providerId="LiveId" clId="{A8C0D095-69D4-4DD7-8F72-CE01A8CC5033}" dt="2022-03-09T05:13:18.554" v="3941" actId="1076"/>
          <ac:picMkLst>
            <pc:docMk/>
            <pc:sldMk cId="137741112" sldId="329"/>
            <ac:picMk id="5" creationId="{7649AD09-5F60-40B5-8D7A-CA71AC270C12}"/>
          </ac:picMkLst>
        </pc:picChg>
      </pc:sldChg>
      <pc:sldChg chg="del">
        <pc:chgData name="Antonio-Marius Tricolici" userId="4ca5b4ffc4fcfb59" providerId="LiveId" clId="{A8C0D095-69D4-4DD7-8F72-CE01A8CC5033}" dt="2022-03-09T04:44:14.810" v="604" actId="47"/>
        <pc:sldMkLst>
          <pc:docMk/>
          <pc:sldMk cId="2596897902" sldId="329"/>
        </pc:sldMkLst>
      </pc:sldChg>
      <pc:sldChg chg="addSp delSp modSp new mod">
        <pc:chgData name="Antonio-Marius Tricolici" userId="4ca5b4ffc4fcfb59" providerId="LiveId" clId="{A8C0D095-69D4-4DD7-8F72-CE01A8CC5033}" dt="2022-03-09T05:17:28.921" v="4385" actId="20577"/>
        <pc:sldMkLst>
          <pc:docMk/>
          <pc:sldMk cId="2835600040" sldId="330"/>
        </pc:sldMkLst>
        <pc:spChg chg="mod">
          <ac:chgData name="Antonio-Marius Tricolici" userId="4ca5b4ffc4fcfb59" providerId="LiveId" clId="{A8C0D095-69D4-4DD7-8F72-CE01A8CC5033}" dt="2022-03-09T05:14:29.742" v="4143" actId="20577"/>
          <ac:spMkLst>
            <pc:docMk/>
            <pc:sldMk cId="2835600040" sldId="330"/>
            <ac:spMk id="2" creationId="{A7BFAE8D-FB2D-4C57-9D7C-AC677A897611}"/>
          </ac:spMkLst>
        </pc:spChg>
        <pc:spChg chg="del">
          <ac:chgData name="Antonio-Marius Tricolici" userId="4ca5b4ffc4fcfb59" providerId="LiveId" clId="{A8C0D095-69D4-4DD7-8F72-CE01A8CC5033}" dt="2022-03-09T05:14:26.128" v="4125" actId="478"/>
          <ac:spMkLst>
            <pc:docMk/>
            <pc:sldMk cId="2835600040" sldId="330"/>
            <ac:spMk id="3" creationId="{7FC934B3-EB9E-492B-8F6D-C9421D54BF48}"/>
          </ac:spMkLst>
        </pc:spChg>
        <pc:spChg chg="add mod">
          <ac:chgData name="Antonio-Marius Tricolici" userId="4ca5b4ffc4fcfb59" providerId="LiveId" clId="{A8C0D095-69D4-4DD7-8F72-CE01A8CC5033}" dt="2022-03-09T05:17:28.921" v="4385" actId="20577"/>
          <ac:spMkLst>
            <pc:docMk/>
            <pc:sldMk cId="2835600040" sldId="330"/>
            <ac:spMk id="8" creationId="{C926E077-3126-46B3-8E64-A5EC356AA4F0}"/>
          </ac:spMkLst>
        </pc:spChg>
        <pc:picChg chg="add mod">
          <ac:chgData name="Antonio-Marius Tricolici" userId="4ca5b4ffc4fcfb59" providerId="LiveId" clId="{A8C0D095-69D4-4DD7-8F72-CE01A8CC5033}" dt="2022-03-09T05:14:43.697" v="4154" actId="1076"/>
          <ac:picMkLst>
            <pc:docMk/>
            <pc:sldMk cId="2835600040" sldId="330"/>
            <ac:picMk id="5" creationId="{86DA7437-8224-4E77-9144-FA4303BFD076}"/>
          </ac:picMkLst>
        </pc:picChg>
        <pc:picChg chg="add mod">
          <ac:chgData name="Antonio-Marius Tricolici" userId="4ca5b4ffc4fcfb59" providerId="LiveId" clId="{A8C0D095-69D4-4DD7-8F72-CE01A8CC5033}" dt="2022-03-09T05:14:41.401" v="4153" actId="571"/>
          <ac:picMkLst>
            <pc:docMk/>
            <pc:sldMk cId="2835600040" sldId="330"/>
            <ac:picMk id="6" creationId="{A29F6A2B-7BB3-49A4-A11E-B3D505829D4D}"/>
          </ac:picMkLst>
        </pc:picChg>
        <pc:picChg chg="add mod">
          <ac:chgData name="Antonio-Marius Tricolici" userId="4ca5b4ffc4fcfb59" providerId="LiveId" clId="{A8C0D095-69D4-4DD7-8F72-CE01A8CC5033}" dt="2022-03-09T05:14:41.072" v="4152" actId="571"/>
          <ac:picMkLst>
            <pc:docMk/>
            <pc:sldMk cId="2835600040" sldId="330"/>
            <ac:picMk id="7" creationId="{EDC40F69-AFC6-46D9-9321-8AD5214000BB}"/>
          </ac:picMkLst>
        </pc:picChg>
      </pc:sldChg>
      <pc:sldChg chg="del">
        <pc:chgData name="Antonio-Marius Tricolici" userId="4ca5b4ffc4fcfb59" providerId="LiveId" clId="{A8C0D095-69D4-4DD7-8F72-CE01A8CC5033}" dt="2022-03-09T04:44:14.810" v="604" actId="47"/>
        <pc:sldMkLst>
          <pc:docMk/>
          <pc:sldMk cId="3924373421" sldId="330"/>
        </pc:sldMkLst>
      </pc:sldChg>
      <pc:sldChg chg="new del">
        <pc:chgData name="Antonio-Marius Tricolici" userId="4ca5b4ffc4fcfb59" providerId="LiveId" clId="{A8C0D095-69D4-4DD7-8F72-CE01A8CC5033}" dt="2022-03-09T05:20:40.054" v="4392" actId="2696"/>
        <pc:sldMkLst>
          <pc:docMk/>
          <pc:sldMk cId="342633495" sldId="331"/>
        </pc:sldMkLst>
      </pc:sldChg>
      <pc:sldChg chg="modSp add mod ord">
        <pc:chgData name="Antonio-Marius Tricolici" userId="4ca5b4ffc4fcfb59" providerId="LiveId" clId="{A8C0D095-69D4-4DD7-8F72-CE01A8CC5033}" dt="2022-03-09T05:20:51.299" v="4427" actId="27636"/>
        <pc:sldMkLst>
          <pc:docMk/>
          <pc:sldMk cId="2236064525" sldId="332"/>
        </pc:sldMkLst>
        <pc:spChg chg="mod">
          <ac:chgData name="Antonio-Marius Tricolici" userId="4ca5b4ffc4fcfb59" providerId="LiveId" clId="{A8C0D095-69D4-4DD7-8F72-CE01A8CC5033}" dt="2022-03-09T05:20:51.299" v="4427" actId="27636"/>
          <ac:spMkLst>
            <pc:docMk/>
            <pc:sldMk cId="2236064525" sldId="332"/>
            <ac:spMk id="67" creationId="{00000000-0000-0000-0000-000000000000}"/>
          </ac:spMkLst>
        </pc:spChg>
      </pc:sldChg>
      <pc:sldChg chg="del">
        <pc:chgData name="Antonio-Marius Tricolici" userId="4ca5b4ffc4fcfb59" providerId="LiveId" clId="{A8C0D095-69D4-4DD7-8F72-CE01A8CC5033}" dt="2022-03-09T04:44:14.810" v="604" actId="47"/>
        <pc:sldMkLst>
          <pc:docMk/>
          <pc:sldMk cId="3679497898" sldId="332"/>
        </pc:sldMkLst>
      </pc:sldChg>
      <pc:sldChg chg="del">
        <pc:chgData name="Antonio-Marius Tricolici" userId="4ca5b4ffc4fcfb59" providerId="LiveId" clId="{A8C0D095-69D4-4DD7-8F72-CE01A8CC5033}" dt="2022-03-09T04:44:14.810" v="604" actId="47"/>
        <pc:sldMkLst>
          <pc:docMk/>
          <pc:sldMk cId="2237753789" sldId="333"/>
        </pc:sldMkLst>
      </pc:sldChg>
      <pc:sldChg chg="addSp delSp modSp new mod">
        <pc:chgData name="Antonio-Marius Tricolici" userId="4ca5b4ffc4fcfb59" providerId="LiveId" clId="{A8C0D095-69D4-4DD7-8F72-CE01A8CC5033}" dt="2022-03-09T05:28:03.898" v="5090" actId="20577"/>
        <pc:sldMkLst>
          <pc:docMk/>
          <pc:sldMk cId="2266314932" sldId="333"/>
        </pc:sldMkLst>
        <pc:spChg chg="mod">
          <ac:chgData name="Antonio-Marius Tricolici" userId="4ca5b4ffc4fcfb59" providerId="LiveId" clId="{A8C0D095-69D4-4DD7-8F72-CE01A8CC5033}" dt="2022-03-09T05:25:21.326" v="4450" actId="20577"/>
          <ac:spMkLst>
            <pc:docMk/>
            <pc:sldMk cId="2266314932" sldId="333"/>
            <ac:spMk id="2" creationId="{4CA9AC35-9578-4EDE-AE36-C211E530D78F}"/>
          </ac:spMkLst>
        </pc:spChg>
        <pc:spChg chg="del">
          <ac:chgData name="Antonio-Marius Tricolici" userId="4ca5b4ffc4fcfb59" providerId="LiveId" clId="{A8C0D095-69D4-4DD7-8F72-CE01A8CC5033}" dt="2022-03-09T05:25:23.407" v="4451" actId="478"/>
          <ac:spMkLst>
            <pc:docMk/>
            <pc:sldMk cId="2266314932" sldId="333"/>
            <ac:spMk id="3" creationId="{00A956C9-4BAD-4CE3-A269-76704DC98298}"/>
          </ac:spMkLst>
        </pc:spChg>
        <pc:spChg chg="add mod">
          <ac:chgData name="Antonio-Marius Tricolici" userId="4ca5b4ffc4fcfb59" providerId="LiveId" clId="{A8C0D095-69D4-4DD7-8F72-CE01A8CC5033}" dt="2022-03-09T05:26:09.285" v="4702" actId="20577"/>
          <ac:spMkLst>
            <pc:docMk/>
            <pc:sldMk cId="2266314932" sldId="333"/>
            <ac:spMk id="4" creationId="{88396F6B-6AF3-416F-ADE0-A430CF4AF226}"/>
          </ac:spMkLst>
        </pc:spChg>
        <pc:spChg chg="add mod">
          <ac:chgData name="Antonio-Marius Tricolici" userId="4ca5b4ffc4fcfb59" providerId="LiveId" clId="{A8C0D095-69D4-4DD7-8F72-CE01A8CC5033}" dt="2022-03-09T05:26:58.118" v="4793" actId="2711"/>
          <ac:spMkLst>
            <pc:docMk/>
            <pc:sldMk cId="2266314932" sldId="333"/>
            <ac:spMk id="5" creationId="{D1546B69-0CB0-4E37-A0AB-CBC621BE0382}"/>
          </ac:spMkLst>
        </pc:spChg>
        <pc:spChg chg="add mod">
          <ac:chgData name="Antonio-Marius Tricolici" userId="4ca5b4ffc4fcfb59" providerId="LiveId" clId="{A8C0D095-69D4-4DD7-8F72-CE01A8CC5033}" dt="2022-03-09T05:27:16.292" v="4855" actId="1076"/>
          <ac:spMkLst>
            <pc:docMk/>
            <pc:sldMk cId="2266314932" sldId="333"/>
            <ac:spMk id="6" creationId="{82F8AB30-9A7D-4310-8452-F1744AFB86DA}"/>
          </ac:spMkLst>
        </pc:spChg>
        <pc:spChg chg="add del mod">
          <ac:chgData name="Antonio-Marius Tricolici" userId="4ca5b4ffc4fcfb59" providerId="LiveId" clId="{A8C0D095-69D4-4DD7-8F72-CE01A8CC5033}" dt="2022-03-09T05:26:49.452" v="4782"/>
          <ac:spMkLst>
            <pc:docMk/>
            <pc:sldMk cId="2266314932" sldId="333"/>
            <ac:spMk id="7" creationId="{3C8E983F-40AD-43B6-8D66-CE97681C477F}"/>
          </ac:spMkLst>
        </pc:spChg>
        <pc:spChg chg="add mod">
          <ac:chgData name="Antonio-Marius Tricolici" userId="4ca5b4ffc4fcfb59" providerId="LiveId" clId="{A8C0D095-69D4-4DD7-8F72-CE01A8CC5033}" dt="2022-03-09T05:26:58.118" v="4793" actId="2711"/>
          <ac:spMkLst>
            <pc:docMk/>
            <pc:sldMk cId="2266314932" sldId="333"/>
            <ac:spMk id="8" creationId="{7DE98C45-8FAB-4D22-B4DC-D7F6E85CB24B}"/>
          </ac:spMkLst>
        </pc:spChg>
        <pc:spChg chg="add mod">
          <ac:chgData name="Antonio-Marius Tricolici" userId="4ca5b4ffc4fcfb59" providerId="LiveId" clId="{A8C0D095-69D4-4DD7-8F72-CE01A8CC5033}" dt="2022-03-09T05:27:19.368" v="4856" actId="1076"/>
          <ac:spMkLst>
            <pc:docMk/>
            <pc:sldMk cId="2266314932" sldId="333"/>
            <ac:spMk id="9" creationId="{C85509FC-FEAA-4296-8ED9-A81E132F3B78}"/>
          </ac:spMkLst>
        </pc:spChg>
        <pc:spChg chg="add mod">
          <ac:chgData name="Antonio-Marius Tricolici" userId="4ca5b4ffc4fcfb59" providerId="LiveId" clId="{A8C0D095-69D4-4DD7-8F72-CE01A8CC5033}" dt="2022-03-09T05:28:03.898" v="5090" actId="20577"/>
          <ac:spMkLst>
            <pc:docMk/>
            <pc:sldMk cId="2266314932" sldId="333"/>
            <ac:spMk id="10" creationId="{71552AC3-04BC-4086-BCD8-469E7B8909DF}"/>
          </ac:spMkLst>
        </pc:spChg>
      </pc:sldChg>
      <pc:sldChg chg="del">
        <pc:chgData name="Antonio-Marius Tricolici" userId="4ca5b4ffc4fcfb59" providerId="LiveId" clId="{A8C0D095-69D4-4DD7-8F72-CE01A8CC5033}" dt="2022-03-09T04:44:14.810" v="604" actId="47"/>
        <pc:sldMkLst>
          <pc:docMk/>
          <pc:sldMk cId="2583813217" sldId="334"/>
        </pc:sldMkLst>
      </pc:sldChg>
      <pc:sldChg chg="del">
        <pc:chgData name="Antonio-Marius Tricolici" userId="4ca5b4ffc4fcfb59" providerId="LiveId" clId="{A8C0D095-69D4-4DD7-8F72-CE01A8CC5033}" dt="2022-03-09T04:44:14.810" v="604" actId="47"/>
        <pc:sldMkLst>
          <pc:docMk/>
          <pc:sldMk cId="760576638" sldId="335"/>
        </pc:sldMkLst>
      </pc:sldChg>
      <pc:sldChg chg="del">
        <pc:chgData name="Antonio-Marius Tricolici" userId="4ca5b4ffc4fcfb59" providerId="LiveId" clId="{A8C0D095-69D4-4DD7-8F72-CE01A8CC5033}" dt="2022-03-09T04:44:14.810" v="604" actId="47"/>
        <pc:sldMkLst>
          <pc:docMk/>
          <pc:sldMk cId="667784075" sldId="336"/>
        </pc:sldMkLst>
      </pc:sldChg>
      <pc:sldChg chg="del">
        <pc:chgData name="Antonio-Marius Tricolici" userId="4ca5b4ffc4fcfb59" providerId="LiveId" clId="{A8C0D095-69D4-4DD7-8F72-CE01A8CC5033}" dt="2022-03-09T04:44:14.810" v="604" actId="47"/>
        <pc:sldMkLst>
          <pc:docMk/>
          <pc:sldMk cId="3807458489" sldId="337"/>
        </pc:sldMkLst>
      </pc:sldChg>
      <pc:sldChg chg="del">
        <pc:chgData name="Antonio-Marius Tricolici" userId="4ca5b4ffc4fcfb59" providerId="LiveId" clId="{A8C0D095-69D4-4DD7-8F72-CE01A8CC5033}" dt="2022-03-09T04:44:14.810" v="604" actId="47"/>
        <pc:sldMkLst>
          <pc:docMk/>
          <pc:sldMk cId="3271271269" sldId="338"/>
        </pc:sldMkLst>
      </pc:sldChg>
      <pc:sldChg chg="del">
        <pc:chgData name="Antonio-Marius Tricolici" userId="4ca5b4ffc4fcfb59" providerId="LiveId" clId="{A8C0D095-69D4-4DD7-8F72-CE01A8CC5033}" dt="2022-03-09T04:44:14.810" v="604" actId="47"/>
        <pc:sldMkLst>
          <pc:docMk/>
          <pc:sldMk cId="860235410" sldId="339"/>
        </pc:sldMkLst>
      </pc:sldChg>
      <pc:sldChg chg="del">
        <pc:chgData name="Antonio-Marius Tricolici" userId="4ca5b4ffc4fcfb59" providerId="LiveId" clId="{A8C0D095-69D4-4DD7-8F72-CE01A8CC5033}" dt="2022-03-09T04:44:14.810" v="604" actId="47"/>
        <pc:sldMkLst>
          <pc:docMk/>
          <pc:sldMk cId="3858455694" sldId="340"/>
        </pc:sldMkLst>
      </pc:sldChg>
    </pc:docChg>
  </pc:docChgLst>
  <pc:docChgLst>
    <pc:chgData name="Antonio-Marius Tricolici" userId="4ca5b4ffc4fcfb59" providerId="LiveId" clId="{B5E6C3A3-CDBD-44E5-9D38-76A5FCEE3671}"/>
    <pc:docChg chg="undo custSel addSld delSld modSld modSection">
      <pc:chgData name="Antonio-Marius Tricolici" userId="4ca5b4ffc4fcfb59" providerId="LiveId" clId="{B5E6C3A3-CDBD-44E5-9D38-76A5FCEE3671}" dt="2022-03-02T08:43:21.509" v="6090" actId="20577"/>
      <pc:docMkLst>
        <pc:docMk/>
      </pc:docMkLst>
      <pc:sldChg chg="modSp mod">
        <pc:chgData name="Antonio-Marius Tricolici" userId="4ca5b4ffc4fcfb59" providerId="LiveId" clId="{B5E6C3A3-CDBD-44E5-9D38-76A5FCEE3671}" dt="2022-03-02T06:34:38.212" v="10" actId="20577"/>
        <pc:sldMkLst>
          <pc:docMk/>
          <pc:sldMk cId="0" sldId="256"/>
        </pc:sldMkLst>
        <pc:spChg chg="mod">
          <ac:chgData name="Antonio-Marius Tricolici" userId="4ca5b4ffc4fcfb59" providerId="LiveId" clId="{B5E6C3A3-CDBD-44E5-9D38-76A5FCEE3671}" dt="2022-03-02T06:34:38.212" v="10" actId="20577"/>
          <ac:spMkLst>
            <pc:docMk/>
            <pc:sldMk cId="0" sldId="256"/>
            <ac:spMk id="67" creationId="{00000000-0000-0000-0000-000000000000}"/>
          </ac:spMkLst>
        </pc:spChg>
      </pc:sldChg>
      <pc:sldChg chg="modSp mod">
        <pc:chgData name="Antonio-Marius Tricolici" userId="4ca5b4ffc4fcfb59" providerId="LiveId" clId="{B5E6C3A3-CDBD-44E5-9D38-76A5FCEE3671}" dt="2022-03-02T06:34:58.796" v="76" actId="20577"/>
        <pc:sldMkLst>
          <pc:docMk/>
          <pc:sldMk cId="1307481501" sldId="289"/>
        </pc:sldMkLst>
        <pc:spChg chg="mod">
          <ac:chgData name="Antonio-Marius Tricolici" userId="4ca5b4ffc4fcfb59" providerId="LiveId" clId="{B5E6C3A3-CDBD-44E5-9D38-76A5FCEE3671}" dt="2022-03-02T06:34:58.796" v="76" actId="20577"/>
          <ac:spMkLst>
            <pc:docMk/>
            <pc:sldMk cId="1307481501" sldId="289"/>
            <ac:spMk id="5" creationId="{42C08766-A9DA-4EED-9F54-812EA62FCA30}"/>
          </ac:spMkLst>
        </pc:spChg>
      </pc:sldChg>
      <pc:sldChg chg="modSp mod">
        <pc:chgData name="Antonio-Marius Tricolici" userId="4ca5b4ffc4fcfb59" providerId="LiveId" clId="{B5E6C3A3-CDBD-44E5-9D38-76A5FCEE3671}" dt="2022-03-02T08:43:21.509" v="6090" actId="20577"/>
        <pc:sldMkLst>
          <pc:docMk/>
          <pc:sldMk cId="1586656465" sldId="301"/>
        </pc:sldMkLst>
        <pc:spChg chg="mod">
          <ac:chgData name="Antonio-Marius Tricolici" userId="4ca5b4ffc4fcfb59" providerId="LiveId" clId="{B5E6C3A3-CDBD-44E5-9D38-76A5FCEE3671}" dt="2022-03-02T08:43:21.509" v="6090" actId="20577"/>
          <ac:spMkLst>
            <pc:docMk/>
            <pc:sldMk cId="1586656465" sldId="301"/>
            <ac:spMk id="2" creationId="{C4DA830B-4AD9-404D-BD7E-C1F1FA88D402}"/>
          </ac:spMkLst>
        </pc:spChg>
      </pc:sldChg>
      <pc:sldChg chg="addSp delSp modSp mod">
        <pc:chgData name="Antonio-Marius Tricolici" userId="4ca5b4ffc4fcfb59" providerId="LiveId" clId="{B5E6C3A3-CDBD-44E5-9D38-76A5FCEE3671}" dt="2022-03-02T07:07:45.714" v="358" actId="20577"/>
        <pc:sldMkLst>
          <pc:docMk/>
          <pc:sldMk cId="4039160169" sldId="320"/>
        </pc:sldMkLst>
        <pc:spChg chg="mod">
          <ac:chgData name="Antonio-Marius Tricolici" userId="4ca5b4ffc4fcfb59" providerId="LiveId" clId="{B5E6C3A3-CDBD-44E5-9D38-76A5FCEE3671}" dt="2022-03-02T06:58:26.338" v="88" actId="20577"/>
          <ac:spMkLst>
            <pc:docMk/>
            <pc:sldMk cId="4039160169" sldId="320"/>
            <ac:spMk id="2" creationId="{57167A7A-1E93-4B75-80EC-167918A71C4D}"/>
          </ac:spMkLst>
        </pc:spChg>
        <pc:spChg chg="add del">
          <ac:chgData name="Antonio-Marius Tricolici" userId="4ca5b4ffc4fcfb59" providerId="LiveId" clId="{B5E6C3A3-CDBD-44E5-9D38-76A5FCEE3671}" dt="2022-03-02T07:07:33.872" v="353"/>
          <ac:spMkLst>
            <pc:docMk/>
            <pc:sldMk cId="4039160169" sldId="320"/>
            <ac:spMk id="3" creationId="{D7601AAE-C494-45FD-B83E-6D78A310B139}"/>
          </ac:spMkLst>
        </pc:spChg>
        <pc:spChg chg="mod">
          <ac:chgData name="Antonio-Marius Tricolici" userId="4ca5b4ffc4fcfb59" providerId="LiveId" clId="{B5E6C3A3-CDBD-44E5-9D38-76A5FCEE3671}" dt="2022-03-02T07:07:45.714" v="358" actId="20577"/>
          <ac:spMkLst>
            <pc:docMk/>
            <pc:sldMk cId="4039160169" sldId="320"/>
            <ac:spMk id="4" creationId="{394A036F-8556-4B61-832B-E7EA2445C8B9}"/>
          </ac:spMkLst>
        </pc:spChg>
      </pc:sldChg>
      <pc:sldChg chg="addSp delSp modSp new mod">
        <pc:chgData name="Antonio-Marius Tricolici" userId="4ca5b4ffc4fcfb59" providerId="LiveId" clId="{B5E6C3A3-CDBD-44E5-9D38-76A5FCEE3671}" dt="2022-03-02T07:10:00.389" v="521" actId="20577"/>
        <pc:sldMkLst>
          <pc:docMk/>
          <pc:sldMk cId="2616838945" sldId="321"/>
        </pc:sldMkLst>
        <pc:spChg chg="mod">
          <ac:chgData name="Antonio-Marius Tricolici" userId="4ca5b4ffc4fcfb59" providerId="LiveId" clId="{B5E6C3A3-CDBD-44E5-9D38-76A5FCEE3671}" dt="2022-03-02T07:08:22.504" v="367" actId="20577"/>
          <ac:spMkLst>
            <pc:docMk/>
            <pc:sldMk cId="2616838945" sldId="321"/>
            <ac:spMk id="2" creationId="{E9CEE604-465A-490E-8940-4D0DA398383E}"/>
          </ac:spMkLst>
        </pc:spChg>
        <pc:spChg chg="del">
          <ac:chgData name="Antonio-Marius Tricolici" userId="4ca5b4ffc4fcfb59" providerId="LiveId" clId="{B5E6C3A3-CDBD-44E5-9D38-76A5FCEE3671}" dt="2022-03-02T07:08:31.850" v="368" actId="478"/>
          <ac:spMkLst>
            <pc:docMk/>
            <pc:sldMk cId="2616838945" sldId="321"/>
            <ac:spMk id="3" creationId="{CE5C3F11-46B3-419F-A668-D3D3CF20E186}"/>
          </ac:spMkLst>
        </pc:spChg>
        <pc:spChg chg="add mod">
          <ac:chgData name="Antonio-Marius Tricolici" userId="4ca5b4ffc4fcfb59" providerId="LiveId" clId="{B5E6C3A3-CDBD-44E5-9D38-76A5FCEE3671}" dt="2022-03-02T07:09:27.828" v="395" actId="1076"/>
          <ac:spMkLst>
            <pc:docMk/>
            <pc:sldMk cId="2616838945" sldId="321"/>
            <ac:spMk id="4" creationId="{E08573BC-F697-43C8-B677-0E999990AFF4}"/>
          </ac:spMkLst>
        </pc:spChg>
        <pc:spChg chg="add del">
          <ac:chgData name="Antonio-Marius Tricolici" userId="4ca5b4ffc4fcfb59" providerId="LiveId" clId="{B5E6C3A3-CDBD-44E5-9D38-76A5FCEE3671}" dt="2022-03-02T07:08:48.574" v="381" actId="22"/>
          <ac:spMkLst>
            <pc:docMk/>
            <pc:sldMk cId="2616838945" sldId="321"/>
            <ac:spMk id="6" creationId="{361A99E8-E817-4526-BD39-CE55EA9453CA}"/>
          </ac:spMkLst>
        </pc:spChg>
        <pc:spChg chg="add mod">
          <ac:chgData name="Antonio-Marius Tricolici" userId="4ca5b4ffc4fcfb59" providerId="LiveId" clId="{B5E6C3A3-CDBD-44E5-9D38-76A5FCEE3671}" dt="2022-03-02T07:09:27.828" v="395" actId="1076"/>
          <ac:spMkLst>
            <pc:docMk/>
            <pc:sldMk cId="2616838945" sldId="321"/>
            <ac:spMk id="7" creationId="{556DA838-B108-4488-91FD-D06EB2B5BAE9}"/>
          </ac:spMkLst>
        </pc:spChg>
        <pc:spChg chg="add mod">
          <ac:chgData name="Antonio-Marius Tricolici" userId="4ca5b4ffc4fcfb59" providerId="LiveId" clId="{B5E6C3A3-CDBD-44E5-9D38-76A5FCEE3671}" dt="2022-03-02T07:10:00.389" v="521" actId="20577"/>
          <ac:spMkLst>
            <pc:docMk/>
            <pc:sldMk cId="2616838945" sldId="321"/>
            <ac:spMk id="8" creationId="{C492F68A-665C-4253-9FDC-EDF422376D03}"/>
          </ac:spMkLst>
        </pc:spChg>
      </pc:sldChg>
      <pc:sldChg chg="del">
        <pc:chgData name="Antonio-Marius Tricolici" userId="4ca5b4ffc4fcfb59" providerId="LiveId" clId="{B5E6C3A3-CDBD-44E5-9D38-76A5FCEE3671}" dt="2022-03-02T07:08:18.521" v="359" actId="47"/>
        <pc:sldMkLst>
          <pc:docMk/>
          <pc:sldMk cId="3015734620" sldId="321"/>
        </pc:sldMkLst>
      </pc:sldChg>
      <pc:sldChg chg="addSp delSp modSp new mod modAnim">
        <pc:chgData name="Antonio-Marius Tricolici" userId="4ca5b4ffc4fcfb59" providerId="LiveId" clId="{B5E6C3A3-CDBD-44E5-9D38-76A5FCEE3671}" dt="2022-03-02T07:13:58.183" v="969"/>
        <pc:sldMkLst>
          <pc:docMk/>
          <pc:sldMk cId="1129469905" sldId="322"/>
        </pc:sldMkLst>
        <pc:spChg chg="mod">
          <ac:chgData name="Antonio-Marius Tricolici" userId="4ca5b4ffc4fcfb59" providerId="LiveId" clId="{B5E6C3A3-CDBD-44E5-9D38-76A5FCEE3671}" dt="2022-03-02T07:12:08.902" v="735" actId="20577"/>
          <ac:spMkLst>
            <pc:docMk/>
            <pc:sldMk cId="1129469905" sldId="322"/>
            <ac:spMk id="2" creationId="{0057A7F9-EBBC-4E32-B0B5-BD0F212A7269}"/>
          </ac:spMkLst>
        </pc:spChg>
        <pc:spChg chg="del">
          <ac:chgData name="Antonio-Marius Tricolici" userId="4ca5b4ffc4fcfb59" providerId="LiveId" clId="{B5E6C3A3-CDBD-44E5-9D38-76A5FCEE3671}" dt="2022-03-02T07:10:19.408" v="523" actId="478"/>
          <ac:spMkLst>
            <pc:docMk/>
            <pc:sldMk cId="1129469905" sldId="322"/>
            <ac:spMk id="3" creationId="{94E92877-76E1-464F-894B-FBC54E83F106}"/>
          </ac:spMkLst>
        </pc:spChg>
        <pc:spChg chg="add mod">
          <ac:chgData name="Antonio-Marius Tricolici" userId="4ca5b4ffc4fcfb59" providerId="LiveId" clId="{B5E6C3A3-CDBD-44E5-9D38-76A5FCEE3671}" dt="2022-03-02T07:12:43.408" v="827" actId="1076"/>
          <ac:spMkLst>
            <pc:docMk/>
            <pc:sldMk cId="1129469905" sldId="322"/>
            <ac:spMk id="4" creationId="{FC0DBB9E-B71A-4E17-A13B-E5D5FC56DC14}"/>
          </ac:spMkLst>
        </pc:spChg>
        <pc:spChg chg="add mod">
          <ac:chgData name="Antonio-Marius Tricolici" userId="4ca5b4ffc4fcfb59" providerId="LiveId" clId="{B5E6C3A3-CDBD-44E5-9D38-76A5FCEE3671}" dt="2022-03-02T07:12:43.408" v="827" actId="1076"/>
          <ac:spMkLst>
            <pc:docMk/>
            <pc:sldMk cId="1129469905" sldId="322"/>
            <ac:spMk id="5" creationId="{24CFB0F9-6520-4B4C-BBB9-56C6D37537F7}"/>
          </ac:spMkLst>
        </pc:spChg>
        <pc:spChg chg="add del">
          <ac:chgData name="Antonio-Marius Tricolici" userId="4ca5b4ffc4fcfb59" providerId="LiveId" clId="{B5E6C3A3-CDBD-44E5-9D38-76A5FCEE3671}" dt="2022-03-02T07:11:06.708" v="548"/>
          <ac:spMkLst>
            <pc:docMk/>
            <pc:sldMk cId="1129469905" sldId="322"/>
            <ac:spMk id="6" creationId="{4BD28CC5-E4FB-4F4A-AEA1-AA5F3B9A29CA}"/>
          </ac:spMkLst>
        </pc:spChg>
        <pc:spChg chg="add mod">
          <ac:chgData name="Antonio-Marius Tricolici" userId="4ca5b4ffc4fcfb59" providerId="LiveId" clId="{B5E6C3A3-CDBD-44E5-9D38-76A5FCEE3671}" dt="2022-03-02T07:12:43.408" v="827" actId="1076"/>
          <ac:spMkLst>
            <pc:docMk/>
            <pc:sldMk cId="1129469905" sldId="322"/>
            <ac:spMk id="7" creationId="{E89DBB3F-9A0E-47D0-8A0F-DD9A157782B4}"/>
          </ac:spMkLst>
        </pc:spChg>
        <pc:spChg chg="add mod">
          <ac:chgData name="Antonio-Marius Tricolici" userId="4ca5b4ffc4fcfb59" providerId="LiveId" clId="{B5E6C3A3-CDBD-44E5-9D38-76A5FCEE3671}" dt="2022-03-02T07:13:38.859" v="965" actId="1076"/>
          <ac:spMkLst>
            <pc:docMk/>
            <pc:sldMk cId="1129469905" sldId="322"/>
            <ac:spMk id="8" creationId="{F7C18E57-1369-46BE-85D7-EDF6220E2279}"/>
          </ac:spMkLst>
        </pc:spChg>
        <pc:spChg chg="add mod">
          <ac:chgData name="Antonio-Marius Tricolici" userId="4ca5b4ffc4fcfb59" providerId="LiveId" clId="{B5E6C3A3-CDBD-44E5-9D38-76A5FCEE3671}" dt="2022-03-02T07:12:43.408" v="827" actId="1076"/>
          <ac:spMkLst>
            <pc:docMk/>
            <pc:sldMk cId="1129469905" sldId="322"/>
            <ac:spMk id="9" creationId="{875AE4A0-185C-413A-A76C-724DB1E7314C}"/>
          </ac:spMkLst>
        </pc:spChg>
      </pc:sldChg>
      <pc:sldChg chg="del">
        <pc:chgData name="Antonio-Marius Tricolici" userId="4ca5b4ffc4fcfb59" providerId="LiveId" clId="{B5E6C3A3-CDBD-44E5-9D38-76A5FCEE3671}" dt="2022-03-02T07:08:18.521" v="359" actId="47"/>
        <pc:sldMkLst>
          <pc:docMk/>
          <pc:sldMk cId="2295078255" sldId="322"/>
        </pc:sldMkLst>
      </pc:sldChg>
      <pc:sldChg chg="addSp delSp modSp new mod">
        <pc:chgData name="Antonio-Marius Tricolici" userId="4ca5b4ffc4fcfb59" providerId="LiveId" clId="{B5E6C3A3-CDBD-44E5-9D38-76A5FCEE3671}" dt="2022-03-02T07:30:32.982" v="1603" actId="20577"/>
        <pc:sldMkLst>
          <pc:docMk/>
          <pc:sldMk cId="726984710" sldId="323"/>
        </pc:sldMkLst>
        <pc:spChg chg="mod">
          <ac:chgData name="Antonio-Marius Tricolici" userId="4ca5b4ffc4fcfb59" providerId="LiveId" clId="{B5E6C3A3-CDBD-44E5-9D38-76A5FCEE3671}" dt="2022-03-02T07:19:26.250" v="1006" actId="20577"/>
          <ac:spMkLst>
            <pc:docMk/>
            <pc:sldMk cId="726984710" sldId="323"/>
            <ac:spMk id="2" creationId="{5F2B03B0-7B2E-477F-BBC2-5DEF400AC2FF}"/>
          </ac:spMkLst>
        </pc:spChg>
        <pc:spChg chg="del">
          <ac:chgData name="Antonio-Marius Tricolici" userId="4ca5b4ffc4fcfb59" providerId="LiveId" clId="{B5E6C3A3-CDBD-44E5-9D38-76A5FCEE3671}" dt="2022-03-02T07:19:31.077" v="1007" actId="478"/>
          <ac:spMkLst>
            <pc:docMk/>
            <pc:sldMk cId="726984710" sldId="323"/>
            <ac:spMk id="3" creationId="{A8DF450B-DA8B-46B8-954D-E8E126CF4B33}"/>
          </ac:spMkLst>
        </pc:spChg>
        <pc:spChg chg="add mod">
          <ac:chgData name="Antonio-Marius Tricolici" userId="4ca5b4ffc4fcfb59" providerId="LiveId" clId="{B5E6C3A3-CDBD-44E5-9D38-76A5FCEE3671}" dt="2022-03-02T07:23:32.515" v="1155" actId="1076"/>
          <ac:spMkLst>
            <pc:docMk/>
            <pc:sldMk cId="726984710" sldId="323"/>
            <ac:spMk id="4" creationId="{FBE0F15C-F8B6-4D7E-9792-DD9B2BA07843}"/>
          </ac:spMkLst>
        </pc:spChg>
        <pc:spChg chg="add del">
          <ac:chgData name="Antonio-Marius Tricolici" userId="4ca5b4ffc4fcfb59" providerId="LiveId" clId="{B5E6C3A3-CDBD-44E5-9D38-76A5FCEE3671}" dt="2022-03-02T07:21:16.192" v="1106" actId="11529"/>
          <ac:spMkLst>
            <pc:docMk/>
            <pc:sldMk cId="726984710" sldId="323"/>
            <ac:spMk id="5" creationId="{FDF37281-8AC7-4018-81D6-0B74EDD0FC27}"/>
          </ac:spMkLst>
        </pc:spChg>
        <pc:spChg chg="add del">
          <ac:chgData name="Antonio-Marius Tricolici" userId="4ca5b4ffc4fcfb59" providerId="LiveId" clId="{B5E6C3A3-CDBD-44E5-9D38-76A5FCEE3671}" dt="2022-03-02T07:21:21.215" v="1108" actId="11529"/>
          <ac:spMkLst>
            <pc:docMk/>
            <pc:sldMk cId="726984710" sldId="323"/>
            <ac:spMk id="6" creationId="{96E12B6D-F397-412B-B9BD-C6E6C496224B}"/>
          </ac:spMkLst>
        </pc:spChg>
        <pc:spChg chg="add mod">
          <ac:chgData name="Antonio-Marius Tricolici" userId="4ca5b4ffc4fcfb59" providerId="LiveId" clId="{B5E6C3A3-CDBD-44E5-9D38-76A5FCEE3671}" dt="2022-03-02T07:23:35.372" v="1156" actId="1076"/>
          <ac:spMkLst>
            <pc:docMk/>
            <pc:sldMk cId="726984710" sldId="323"/>
            <ac:spMk id="7" creationId="{FF6969CF-0E98-480C-AE3A-0621D3CC4A0C}"/>
          </ac:spMkLst>
        </pc:spChg>
        <pc:spChg chg="add del mod">
          <ac:chgData name="Antonio-Marius Tricolici" userId="4ca5b4ffc4fcfb59" providerId="LiveId" clId="{B5E6C3A3-CDBD-44E5-9D38-76A5FCEE3671}" dt="2022-03-02T07:21:50.276" v="1123" actId="767"/>
          <ac:spMkLst>
            <pc:docMk/>
            <pc:sldMk cId="726984710" sldId="323"/>
            <ac:spMk id="8" creationId="{7028648D-3808-4140-A522-50EE807E67B0}"/>
          </ac:spMkLst>
        </pc:spChg>
        <pc:spChg chg="add del mod">
          <ac:chgData name="Antonio-Marius Tricolici" userId="4ca5b4ffc4fcfb59" providerId="LiveId" clId="{B5E6C3A3-CDBD-44E5-9D38-76A5FCEE3671}" dt="2022-03-02T07:21:49.602" v="1122" actId="767"/>
          <ac:spMkLst>
            <pc:docMk/>
            <pc:sldMk cId="726984710" sldId="323"/>
            <ac:spMk id="9" creationId="{3E118EDF-FFA3-4428-8831-7B6B6ABB4929}"/>
          </ac:spMkLst>
        </pc:spChg>
        <pc:spChg chg="add del mod">
          <ac:chgData name="Antonio-Marius Tricolici" userId="4ca5b4ffc4fcfb59" providerId="LiveId" clId="{B5E6C3A3-CDBD-44E5-9D38-76A5FCEE3671}" dt="2022-03-02T07:22:36.371" v="1126" actId="767"/>
          <ac:spMkLst>
            <pc:docMk/>
            <pc:sldMk cId="726984710" sldId="323"/>
            <ac:spMk id="10" creationId="{157F00F2-7447-41E8-93E0-D3A5906D61C2}"/>
          </ac:spMkLst>
        </pc:spChg>
        <pc:spChg chg="add del mod">
          <ac:chgData name="Antonio-Marius Tricolici" userId="4ca5b4ffc4fcfb59" providerId="LiveId" clId="{B5E6C3A3-CDBD-44E5-9D38-76A5FCEE3671}" dt="2022-03-02T07:22:50.290" v="1129" actId="767"/>
          <ac:spMkLst>
            <pc:docMk/>
            <pc:sldMk cId="726984710" sldId="323"/>
            <ac:spMk id="11" creationId="{A4F7F1AB-7CDF-43FE-A5E8-9965E85889A1}"/>
          </ac:spMkLst>
        </pc:spChg>
        <pc:spChg chg="add mod">
          <ac:chgData name="Antonio-Marius Tricolici" userId="4ca5b4ffc4fcfb59" providerId="LiveId" clId="{B5E6C3A3-CDBD-44E5-9D38-76A5FCEE3671}" dt="2022-03-02T07:25:29.914" v="1188" actId="14100"/>
          <ac:spMkLst>
            <pc:docMk/>
            <pc:sldMk cId="726984710" sldId="323"/>
            <ac:spMk id="12" creationId="{42F6E85E-3AFA-48DC-8FC4-4367761D26A7}"/>
          </ac:spMkLst>
        </pc:spChg>
        <pc:spChg chg="add mod">
          <ac:chgData name="Antonio-Marius Tricolici" userId="4ca5b4ffc4fcfb59" providerId="LiveId" clId="{B5E6C3A3-CDBD-44E5-9D38-76A5FCEE3671}" dt="2022-03-02T07:30:32.982" v="1603" actId="20577"/>
          <ac:spMkLst>
            <pc:docMk/>
            <pc:sldMk cId="726984710" sldId="323"/>
            <ac:spMk id="13" creationId="{7B47D1A2-E4A9-4302-94BE-390E1C098276}"/>
          </ac:spMkLst>
        </pc:spChg>
      </pc:sldChg>
      <pc:sldChg chg="del">
        <pc:chgData name="Antonio-Marius Tricolici" userId="4ca5b4ffc4fcfb59" providerId="LiveId" clId="{B5E6C3A3-CDBD-44E5-9D38-76A5FCEE3671}" dt="2022-03-02T07:08:18.521" v="359" actId="47"/>
        <pc:sldMkLst>
          <pc:docMk/>
          <pc:sldMk cId="2110482616" sldId="323"/>
        </pc:sldMkLst>
      </pc:sldChg>
      <pc:sldChg chg="del">
        <pc:chgData name="Antonio-Marius Tricolici" userId="4ca5b4ffc4fcfb59" providerId="LiveId" clId="{B5E6C3A3-CDBD-44E5-9D38-76A5FCEE3671}" dt="2022-03-02T07:08:18.521" v="359" actId="47"/>
        <pc:sldMkLst>
          <pc:docMk/>
          <pc:sldMk cId="2465372461" sldId="324"/>
        </pc:sldMkLst>
      </pc:sldChg>
      <pc:sldChg chg="addSp delSp modSp new mod">
        <pc:chgData name="Antonio-Marius Tricolici" userId="4ca5b4ffc4fcfb59" providerId="LiveId" clId="{B5E6C3A3-CDBD-44E5-9D38-76A5FCEE3671}" dt="2022-03-02T07:34:49.766" v="2035" actId="1076"/>
        <pc:sldMkLst>
          <pc:docMk/>
          <pc:sldMk cId="3754451298" sldId="324"/>
        </pc:sldMkLst>
        <pc:spChg chg="mod">
          <ac:chgData name="Antonio-Marius Tricolici" userId="4ca5b4ffc4fcfb59" providerId="LiveId" clId="{B5E6C3A3-CDBD-44E5-9D38-76A5FCEE3671}" dt="2022-03-02T07:31:01.919" v="1616" actId="20577"/>
          <ac:spMkLst>
            <pc:docMk/>
            <pc:sldMk cId="3754451298" sldId="324"/>
            <ac:spMk id="2" creationId="{40638E21-7DC5-4D57-98AF-6867882511DC}"/>
          </ac:spMkLst>
        </pc:spChg>
        <pc:spChg chg="del">
          <ac:chgData name="Antonio-Marius Tricolici" userId="4ca5b4ffc4fcfb59" providerId="LiveId" clId="{B5E6C3A3-CDBD-44E5-9D38-76A5FCEE3671}" dt="2022-03-02T07:31:03.994" v="1617" actId="478"/>
          <ac:spMkLst>
            <pc:docMk/>
            <pc:sldMk cId="3754451298" sldId="324"/>
            <ac:spMk id="3" creationId="{F5813BB7-766C-4751-8E2E-C41A8885BAC2}"/>
          </ac:spMkLst>
        </pc:spChg>
        <pc:spChg chg="add del">
          <ac:chgData name="Antonio-Marius Tricolici" userId="4ca5b4ffc4fcfb59" providerId="LiveId" clId="{B5E6C3A3-CDBD-44E5-9D38-76A5FCEE3671}" dt="2022-03-02T07:31:05.597" v="1619"/>
          <ac:spMkLst>
            <pc:docMk/>
            <pc:sldMk cId="3754451298" sldId="324"/>
            <ac:spMk id="4" creationId="{4C3754DD-CCD0-4F12-BBD8-DA812FA079C2}"/>
          </ac:spMkLst>
        </pc:spChg>
        <pc:spChg chg="add mod">
          <ac:chgData name="Antonio-Marius Tricolici" userId="4ca5b4ffc4fcfb59" providerId="LiveId" clId="{B5E6C3A3-CDBD-44E5-9D38-76A5FCEE3671}" dt="2022-03-02T07:32:38.979" v="1651" actId="1076"/>
          <ac:spMkLst>
            <pc:docMk/>
            <pc:sldMk cId="3754451298" sldId="324"/>
            <ac:spMk id="5" creationId="{9495DAFC-2F3B-470B-8DF7-B860C2982210}"/>
          </ac:spMkLst>
        </pc:spChg>
        <pc:spChg chg="add mod">
          <ac:chgData name="Antonio-Marius Tricolici" userId="4ca5b4ffc4fcfb59" providerId="LiveId" clId="{B5E6C3A3-CDBD-44E5-9D38-76A5FCEE3671}" dt="2022-03-02T07:34:18.839" v="1955" actId="1076"/>
          <ac:spMkLst>
            <pc:docMk/>
            <pc:sldMk cId="3754451298" sldId="324"/>
            <ac:spMk id="6" creationId="{B8DD046B-5550-424C-AECD-4CBBBD36E7E2}"/>
          </ac:spMkLst>
        </pc:spChg>
        <pc:spChg chg="add mod">
          <ac:chgData name="Antonio-Marius Tricolici" userId="4ca5b4ffc4fcfb59" providerId="LiveId" clId="{B5E6C3A3-CDBD-44E5-9D38-76A5FCEE3671}" dt="2022-03-02T07:32:31.416" v="1650" actId="1076"/>
          <ac:spMkLst>
            <pc:docMk/>
            <pc:sldMk cId="3754451298" sldId="324"/>
            <ac:spMk id="7" creationId="{714C83E3-1392-436B-BDF6-5D077D95D1CC}"/>
          </ac:spMkLst>
        </pc:spChg>
        <pc:spChg chg="add mod">
          <ac:chgData name="Antonio-Marius Tricolici" userId="4ca5b4ffc4fcfb59" providerId="LiveId" clId="{B5E6C3A3-CDBD-44E5-9D38-76A5FCEE3671}" dt="2022-03-02T07:34:16.041" v="1954" actId="1076"/>
          <ac:spMkLst>
            <pc:docMk/>
            <pc:sldMk cId="3754451298" sldId="324"/>
            <ac:spMk id="8" creationId="{17B5AEF7-FD35-4BDE-A199-2D4E8489919F}"/>
          </ac:spMkLst>
        </pc:spChg>
        <pc:spChg chg="add mod">
          <ac:chgData name="Antonio-Marius Tricolici" userId="4ca5b4ffc4fcfb59" providerId="LiveId" clId="{B5E6C3A3-CDBD-44E5-9D38-76A5FCEE3671}" dt="2022-03-02T07:34:13.486" v="1952" actId="571"/>
          <ac:spMkLst>
            <pc:docMk/>
            <pc:sldMk cId="3754451298" sldId="324"/>
            <ac:spMk id="9" creationId="{24D19594-A0D1-48E2-A64B-E377D3E803D9}"/>
          </ac:spMkLst>
        </pc:spChg>
        <pc:spChg chg="add mod">
          <ac:chgData name="Antonio-Marius Tricolici" userId="4ca5b4ffc4fcfb59" providerId="LiveId" clId="{B5E6C3A3-CDBD-44E5-9D38-76A5FCEE3671}" dt="2022-03-02T07:34:13.486" v="1952" actId="571"/>
          <ac:spMkLst>
            <pc:docMk/>
            <pc:sldMk cId="3754451298" sldId="324"/>
            <ac:spMk id="10" creationId="{D9D17043-A240-4B04-9578-15211E5C7371}"/>
          </ac:spMkLst>
        </pc:spChg>
        <pc:spChg chg="add mod">
          <ac:chgData name="Antonio-Marius Tricolici" userId="4ca5b4ffc4fcfb59" providerId="LiveId" clId="{B5E6C3A3-CDBD-44E5-9D38-76A5FCEE3671}" dt="2022-03-02T07:34:49.766" v="2035" actId="1076"/>
          <ac:spMkLst>
            <pc:docMk/>
            <pc:sldMk cId="3754451298" sldId="324"/>
            <ac:spMk id="11" creationId="{953E7E94-1BC2-47E9-B5BE-B3402F873A47}"/>
          </ac:spMkLst>
        </pc:spChg>
      </pc:sldChg>
      <pc:sldChg chg="addSp delSp modSp new mod">
        <pc:chgData name="Antonio-Marius Tricolici" userId="4ca5b4ffc4fcfb59" providerId="LiveId" clId="{B5E6C3A3-CDBD-44E5-9D38-76A5FCEE3671}" dt="2022-03-02T08:05:12.483" v="2683" actId="313"/>
        <pc:sldMkLst>
          <pc:docMk/>
          <pc:sldMk cId="196400602" sldId="325"/>
        </pc:sldMkLst>
        <pc:spChg chg="mod">
          <ac:chgData name="Antonio-Marius Tricolici" userId="4ca5b4ffc4fcfb59" providerId="LiveId" clId="{B5E6C3A3-CDBD-44E5-9D38-76A5FCEE3671}" dt="2022-03-02T08:05:12.483" v="2683" actId="313"/>
          <ac:spMkLst>
            <pc:docMk/>
            <pc:sldMk cId="196400602" sldId="325"/>
            <ac:spMk id="2" creationId="{781AC72B-B703-48CB-A1BA-86C9F19A6185}"/>
          </ac:spMkLst>
        </pc:spChg>
        <pc:spChg chg="del">
          <ac:chgData name="Antonio-Marius Tricolici" userId="4ca5b4ffc4fcfb59" providerId="LiveId" clId="{B5E6C3A3-CDBD-44E5-9D38-76A5FCEE3671}" dt="2022-03-02T07:36:48.399" v="2071" actId="478"/>
          <ac:spMkLst>
            <pc:docMk/>
            <pc:sldMk cId="196400602" sldId="325"/>
            <ac:spMk id="3" creationId="{0B3533F9-1F2B-49B4-AE3E-A1A8ACF24DCB}"/>
          </ac:spMkLst>
        </pc:spChg>
        <pc:spChg chg="add mod">
          <ac:chgData name="Antonio-Marius Tricolici" userId="4ca5b4ffc4fcfb59" providerId="LiveId" clId="{B5E6C3A3-CDBD-44E5-9D38-76A5FCEE3671}" dt="2022-03-02T07:50:41.217" v="2617" actId="1076"/>
          <ac:spMkLst>
            <pc:docMk/>
            <pc:sldMk cId="196400602" sldId="325"/>
            <ac:spMk id="4" creationId="{3B560627-53AD-4A87-9E75-2DBC12BA5774}"/>
          </ac:spMkLst>
        </pc:spChg>
        <pc:spChg chg="add del mod">
          <ac:chgData name="Antonio-Marius Tricolici" userId="4ca5b4ffc4fcfb59" providerId="LiveId" clId="{B5E6C3A3-CDBD-44E5-9D38-76A5FCEE3671}" dt="2022-03-02T07:48:46.619" v="2578"/>
          <ac:spMkLst>
            <pc:docMk/>
            <pc:sldMk cId="196400602" sldId="325"/>
            <ac:spMk id="5" creationId="{DDA6E144-2424-42BF-90A9-F39D4B3735DC}"/>
          </ac:spMkLst>
        </pc:spChg>
        <pc:spChg chg="add mod">
          <ac:chgData name="Antonio-Marius Tricolici" userId="4ca5b4ffc4fcfb59" providerId="LiveId" clId="{B5E6C3A3-CDBD-44E5-9D38-76A5FCEE3671}" dt="2022-03-02T07:50:32.491" v="2615" actId="339"/>
          <ac:spMkLst>
            <pc:docMk/>
            <pc:sldMk cId="196400602" sldId="325"/>
            <ac:spMk id="6" creationId="{F603167C-129D-404A-B47F-333A4A9EF440}"/>
          </ac:spMkLst>
        </pc:spChg>
        <pc:spChg chg="add mod">
          <ac:chgData name="Antonio-Marius Tricolici" userId="4ca5b4ffc4fcfb59" providerId="LiveId" clId="{B5E6C3A3-CDBD-44E5-9D38-76A5FCEE3671}" dt="2022-03-02T07:53:17.416" v="2680" actId="1076"/>
          <ac:spMkLst>
            <pc:docMk/>
            <pc:sldMk cId="196400602" sldId="325"/>
            <ac:spMk id="7" creationId="{92D9202B-D948-4FD7-AC4B-AD2CDCB2C619}"/>
          </ac:spMkLst>
        </pc:spChg>
        <pc:spChg chg="add mod">
          <ac:chgData name="Antonio-Marius Tricolici" userId="4ca5b4ffc4fcfb59" providerId="LiveId" clId="{B5E6C3A3-CDBD-44E5-9D38-76A5FCEE3671}" dt="2022-03-02T07:53:15.356" v="2679" actId="1076"/>
          <ac:spMkLst>
            <pc:docMk/>
            <pc:sldMk cId="196400602" sldId="325"/>
            <ac:spMk id="8" creationId="{BABA8784-7002-4C27-BF42-7459E6D34F94}"/>
          </ac:spMkLst>
        </pc:spChg>
        <pc:spChg chg="add mod">
          <ac:chgData name="Antonio-Marius Tricolici" userId="4ca5b4ffc4fcfb59" providerId="LiveId" clId="{B5E6C3A3-CDBD-44E5-9D38-76A5FCEE3671}" dt="2022-03-02T07:51:45.636" v="2676" actId="20577"/>
          <ac:spMkLst>
            <pc:docMk/>
            <pc:sldMk cId="196400602" sldId="325"/>
            <ac:spMk id="9" creationId="{C389EDCB-3F7D-4993-814D-203563BF81F6}"/>
          </ac:spMkLst>
        </pc:spChg>
      </pc:sldChg>
      <pc:sldChg chg="del">
        <pc:chgData name="Antonio-Marius Tricolici" userId="4ca5b4ffc4fcfb59" providerId="LiveId" clId="{B5E6C3A3-CDBD-44E5-9D38-76A5FCEE3671}" dt="2022-03-02T07:08:18.521" v="359" actId="47"/>
        <pc:sldMkLst>
          <pc:docMk/>
          <pc:sldMk cId="2591784943" sldId="325"/>
        </pc:sldMkLst>
      </pc:sldChg>
      <pc:sldChg chg="del">
        <pc:chgData name="Antonio-Marius Tricolici" userId="4ca5b4ffc4fcfb59" providerId="LiveId" clId="{B5E6C3A3-CDBD-44E5-9D38-76A5FCEE3671}" dt="2022-03-02T07:08:18.521" v="359" actId="47"/>
        <pc:sldMkLst>
          <pc:docMk/>
          <pc:sldMk cId="826080776" sldId="326"/>
        </pc:sldMkLst>
      </pc:sldChg>
      <pc:sldChg chg="addSp delSp modSp new mod">
        <pc:chgData name="Antonio-Marius Tricolici" userId="4ca5b4ffc4fcfb59" providerId="LiveId" clId="{B5E6C3A3-CDBD-44E5-9D38-76A5FCEE3671}" dt="2022-03-02T08:09:10.899" v="2953" actId="1076"/>
        <pc:sldMkLst>
          <pc:docMk/>
          <pc:sldMk cId="904663850" sldId="326"/>
        </pc:sldMkLst>
        <pc:spChg chg="mod">
          <ac:chgData name="Antonio-Marius Tricolici" userId="4ca5b4ffc4fcfb59" providerId="LiveId" clId="{B5E6C3A3-CDBD-44E5-9D38-76A5FCEE3671}" dt="2022-03-02T08:06:49.834" v="2721" actId="1076"/>
          <ac:spMkLst>
            <pc:docMk/>
            <pc:sldMk cId="904663850" sldId="326"/>
            <ac:spMk id="2" creationId="{E7B32CCF-5009-4130-A044-93FE6523FDC1}"/>
          </ac:spMkLst>
        </pc:spChg>
        <pc:spChg chg="del">
          <ac:chgData name="Antonio-Marius Tricolici" userId="4ca5b4ffc4fcfb59" providerId="LiveId" clId="{B5E6C3A3-CDBD-44E5-9D38-76A5FCEE3671}" dt="2022-03-02T08:06:05.428" v="2692" actId="478"/>
          <ac:spMkLst>
            <pc:docMk/>
            <pc:sldMk cId="904663850" sldId="326"/>
            <ac:spMk id="3" creationId="{95679DE6-4230-4B28-B9E9-699BEF5176CA}"/>
          </ac:spMkLst>
        </pc:spChg>
        <pc:spChg chg="add del mod">
          <ac:chgData name="Antonio-Marius Tricolici" userId="4ca5b4ffc4fcfb59" providerId="LiveId" clId="{B5E6C3A3-CDBD-44E5-9D38-76A5FCEE3671}" dt="2022-03-02T08:06:29.561" v="2705" actId="478"/>
          <ac:spMkLst>
            <pc:docMk/>
            <pc:sldMk cId="904663850" sldId="326"/>
            <ac:spMk id="4" creationId="{B743EFCA-86DD-4E1B-BFFA-718549473E4E}"/>
          </ac:spMkLst>
        </pc:spChg>
        <pc:spChg chg="add mod">
          <ac:chgData name="Antonio-Marius Tricolici" userId="4ca5b4ffc4fcfb59" providerId="LiveId" clId="{B5E6C3A3-CDBD-44E5-9D38-76A5FCEE3671}" dt="2022-03-02T08:07:37.389" v="2736" actId="339"/>
          <ac:spMkLst>
            <pc:docMk/>
            <pc:sldMk cId="904663850" sldId="326"/>
            <ac:spMk id="5" creationId="{1830D804-706A-4B4B-9F05-89DB32D05D06}"/>
          </ac:spMkLst>
        </pc:spChg>
        <pc:spChg chg="add mod">
          <ac:chgData name="Antonio-Marius Tricolici" userId="4ca5b4ffc4fcfb59" providerId="LiveId" clId="{B5E6C3A3-CDBD-44E5-9D38-76A5FCEE3671}" dt="2022-03-02T08:07:37.389" v="2736" actId="339"/>
          <ac:spMkLst>
            <pc:docMk/>
            <pc:sldMk cId="904663850" sldId="326"/>
            <ac:spMk id="6" creationId="{C7EA628F-107F-4773-BE18-EE2CC11A0B3F}"/>
          </ac:spMkLst>
        </pc:spChg>
        <pc:spChg chg="add mod">
          <ac:chgData name="Antonio-Marius Tricolici" userId="4ca5b4ffc4fcfb59" providerId="LiveId" clId="{B5E6C3A3-CDBD-44E5-9D38-76A5FCEE3671}" dt="2022-03-02T08:09:10.899" v="2953" actId="1076"/>
          <ac:spMkLst>
            <pc:docMk/>
            <pc:sldMk cId="904663850" sldId="326"/>
            <ac:spMk id="7" creationId="{678E5498-CCD3-48B2-80EE-D656ECF1D521}"/>
          </ac:spMkLst>
        </pc:spChg>
        <pc:spChg chg="add mod">
          <ac:chgData name="Antonio-Marius Tricolici" userId="4ca5b4ffc4fcfb59" providerId="LiveId" clId="{B5E6C3A3-CDBD-44E5-9D38-76A5FCEE3671}" dt="2022-03-02T08:08:39.267" v="2952" actId="20577"/>
          <ac:spMkLst>
            <pc:docMk/>
            <pc:sldMk cId="904663850" sldId="326"/>
            <ac:spMk id="8" creationId="{E331B3E7-63C1-4E5D-8F71-8EEE97BA1077}"/>
          </ac:spMkLst>
        </pc:spChg>
      </pc:sldChg>
      <pc:sldChg chg="del">
        <pc:chgData name="Antonio-Marius Tricolici" userId="4ca5b4ffc4fcfb59" providerId="LiveId" clId="{B5E6C3A3-CDBD-44E5-9D38-76A5FCEE3671}" dt="2022-03-02T07:08:18.521" v="359" actId="47"/>
        <pc:sldMkLst>
          <pc:docMk/>
          <pc:sldMk cId="245764600" sldId="327"/>
        </pc:sldMkLst>
      </pc:sldChg>
      <pc:sldChg chg="addSp delSp modSp new mod">
        <pc:chgData name="Antonio-Marius Tricolici" userId="4ca5b4ffc4fcfb59" providerId="LiveId" clId="{B5E6C3A3-CDBD-44E5-9D38-76A5FCEE3671}" dt="2022-03-02T08:20:17.916" v="3374" actId="339"/>
        <pc:sldMkLst>
          <pc:docMk/>
          <pc:sldMk cId="388316707" sldId="327"/>
        </pc:sldMkLst>
        <pc:spChg chg="mod">
          <ac:chgData name="Antonio-Marius Tricolici" userId="4ca5b4ffc4fcfb59" providerId="LiveId" clId="{B5E6C3A3-CDBD-44E5-9D38-76A5FCEE3671}" dt="2022-03-02T08:09:57.244" v="2980" actId="20577"/>
          <ac:spMkLst>
            <pc:docMk/>
            <pc:sldMk cId="388316707" sldId="327"/>
            <ac:spMk id="2" creationId="{68E6C688-CCCA-4F31-9F8C-CC3223BC7C03}"/>
          </ac:spMkLst>
        </pc:spChg>
        <pc:spChg chg="del">
          <ac:chgData name="Antonio-Marius Tricolici" userId="4ca5b4ffc4fcfb59" providerId="LiveId" clId="{B5E6C3A3-CDBD-44E5-9D38-76A5FCEE3671}" dt="2022-03-02T08:09:59.542" v="2981" actId="478"/>
          <ac:spMkLst>
            <pc:docMk/>
            <pc:sldMk cId="388316707" sldId="327"/>
            <ac:spMk id="3" creationId="{4A5785DB-79F6-4E73-96B7-830AD5B01F01}"/>
          </ac:spMkLst>
        </pc:spChg>
        <pc:spChg chg="add mod">
          <ac:chgData name="Antonio-Marius Tricolici" userId="4ca5b4ffc4fcfb59" providerId="LiveId" clId="{B5E6C3A3-CDBD-44E5-9D38-76A5FCEE3671}" dt="2022-03-02T08:18:10.652" v="3122" actId="20577"/>
          <ac:spMkLst>
            <pc:docMk/>
            <pc:sldMk cId="388316707" sldId="327"/>
            <ac:spMk id="4" creationId="{DAAFD1F3-E30D-4497-8035-6AB2FEDD31F4}"/>
          </ac:spMkLst>
        </pc:spChg>
        <pc:spChg chg="add mod">
          <ac:chgData name="Antonio-Marius Tricolici" userId="4ca5b4ffc4fcfb59" providerId="LiveId" clId="{B5E6C3A3-CDBD-44E5-9D38-76A5FCEE3671}" dt="2022-03-02T08:20:10.403" v="3373" actId="339"/>
          <ac:spMkLst>
            <pc:docMk/>
            <pc:sldMk cId="388316707" sldId="327"/>
            <ac:spMk id="5" creationId="{C5A2A4A9-C5E4-48F0-8990-D9DEBA816EBC}"/>
          </ac:spMkLst>
        </pc:spChg>
        <pc:spChg chg="add mod">
          <ac:chgData name="Antonio-Marius Tricolici" userId="4ca5b4ffc4fcfb59" providerId="LiveId" clId="{B5E6C3A3-CDBD-44E5-9D38-76A5FCEE3671}" dt="2022-03-02T08:20:10.403" v="3373" actId="339"/>
          <ac:spMkLst>
            <pc:docMk/>
            <pc:sldMk cId="388316707" sldId="327"/>
            <ac:spMk id="6" creationId="{37E7A0C6-15F1-4E57-9C81-D852284A85B2}"/>
          </ac:spMkLst>
        </pc:spChg>
        <pc:spChg chg="add mod">
          <ac:chgData name="Antonio-Marius Tricolici" userId="4ca5b4ffc4fcfb59" providerId="LiveId" clId="{B5E6C3A3-CDBD-44E5-9D38-76A5FCEE3671}" dt="2022-03-02T08:20:10.403" v="3373" actId="339"/>
          <ac:spMkLst>
            <pc:docMk/>
            <pc:sldMk cId="388316707" sldId="327"/>
            <ac:spMk id="7" creationId="{6C81A126-9151-4FF6-880E-7AA426B0353A}"/>
          </ac:spMkLst>
        </pc:spChg>
        <pc:spChg chg="add mod">
          <ac:chgData name="Antonio-Marius Tricolici" userId="4ca5b4ffc4fcfb59" providerId="LiveId" clId="{B5E6C3A3-CDBD-44E5-9D38-76A5FCEE3671}" dt="2022-03-02T08:20:10.403" v="3373" actId="339"/>
          <ac:spMkLst>
            <pc:docMk/>
            <pc:sldMk cId="388316707" sldId="327"/>
            <ac:spMk id="8" creationId="{99F2EBB5-D1D1-48C5-A520-F5D8237BDF1F}"/>
          </ac:spMkLst>
        </pc:spChg>
        <pc:spChg chg="add mod">
          <ac:chgData name="Antonio-Marius Tricolici" userId="4ca5b4ffc4fcfb59" providerId="LiveId" clId="{B5E6C3A3-CDBD-44E5-9D38-76A5FCEE3671}" dt="2022-03-02T08:18:54.752" v="3222" actId="20577"/>
          <ac:spMkLst>
            <pc:docMk/>
            <pc:sldMk cId="388316707" sldId="327"/>
            <ac:spMk id="31" creationId="{AB7BEF8E-E422-4B0C-840E-F21AD93F186F}"/>
          </ac:spMkLst>
        </pc:spChg>
        <pc:spChg chg="add mod">
          <ac:chgData name="Antonio-Marius Tricolici" userId="4ca5b4ffc4fcfb59" providerId="LiveId" clId="{B5E6C3A3-CDBD-44E5-9D38-76A5FCEE3671}" dt="2022-03-02T08:19:39.686" v="3365" actId="20577"/>
          <ac:spMkLst>
            <pc:docMk/>
            <pc:sldMk cId="388316707" sldId="327"/>
            <ac:spMk id="32" creationId="{8683EEA6-96FD-4EC8-96B1-A903DA28E46C}"/>
          </ac:spMkLst>
        </pc:spChg>
        <pc:spChg chg="add mod">
          <ac:chgData name="Antonio-Marius Tricolici" userId="4ca5b4ffc4fcfb59" providerId="LiveId" clId="{B5E6C3A3-CDBD-44E5-9D38-76A5FCEE3671}" dt="2022-03-02T08:20:17.916" v="3374" actId="339"/>
          <ac:spMkLst>
            <pc:docMk/>
            <pc:sldMk cId="388316707" sldId="327"/>
            <ac:spMk id="33" creationId="{FB348DBF-8D82-468A-99CB-B972DF60D272}"/>
          </ac:spMkLst>
        </pc:spChg>
        <pc:cxnChg chg="add del mod">
          <ac:chgData name="Antonio-Marius Tricolici" userId="4ca5b4ffc4fcfb59" providerId="LiveId" clId="{B5E6C3A3-CDBD-44E5-9D38-76A5FCEE3671}" dt="2022-03-02T08:16:37.408" v="3103" actId="11529"/>
          <ac:cxnSpMkLst>
            <pc:docMk/>
            <pc:sldMk cId="388316707" sldId="327"/>
            <ac:cxnSpMk id="10" creationId="{B1146DD3-1B63-4B8C-9263-0799A5DE4926}"/>
          </ac:cxnSpMkLst>
        </pc:cxnChg>
        <pc:cxnChg chg="add del mod">
          <ac:chgData name="Antonio-Marius Tricolici" userId="4ca5b4ffc4fcfb59" providerId="LiveId" clId="{B5E6C3A3-CDBD-44E5-9D38-76A5FCEE3671}" dt="2022-03-02T08:16:45.135" v="3105" actId="11529"/>
          <ac:cxnSpMkLst>
            <pc:docMk/>
            <pc:sldMk cId="388316707" sldId="327"/>
            <ac:cxnSpMk id="12" creationId="{FFB475D2-5CFD-441C-9CB3-8BDB8F9E24FC}"/>
          </ac:cxnSpMkLst>
        </pc:cxnChg>
        <pc:cxnChg chg="add mod">
          <ac:chgData name="Antonio-Marius Tricolici" userId="4ca5b4ffc4fcfb59" providerId="LiveId" clId="{B5E6C3A3-CDBD-44E5-9D38-76A5FCEE3671}" dt="2022-03-02T08:17:26.152" v="3115" actId="1076"/>
          <ac:cxnSpMkLst>
            <pc:docMk/>
            <pc:sldMk cId="388316707" sldId="327"/>
            <ac:cxnSpMk id="14" creationId="{6EABB902-09CC-4775-B664-BA863AF9DAFF}"/>
          </ac:cxnSpMkLst>
        </pc:cxnChg>
        <pc:cxnChg chg="add mod">
          <ac:chgData name="Antonio-Marius Tricolici" userId="4ca5b4ffc4fcfb59" providerId="LiveId" clId="{B5E6C3A3-CDBD-44E5-9D38-76A5FCEE3671}" dt="2022-03-02T08:17:26.152" v="3115" actId="1076"/>
          <ac:cxnSpMkLst>
            <pc:docMk/>
            <pc:sldMk cId="388316707" sldId="327"/>
            <ac:cxnSpMk id="17" creationId="{AE29E4D2-C731-4818-884B-A42877710F9E}"/>
          </ac:cxnSpMkLst>
        </pc:cxnChg>
        <pc:cxnChg chg="add mod">
          <ac:chgData name="Antonio-Marius Tricolici" userId="4ca5b4ffc4fcfb59" providerId="LiveId" clId="{B5E6C3A3-CDBD-44E5-9D38-76A5FCEE3671}" dt="2022-03-02T08:17:36.525" v="3117" actId="14100"/>
          <ac:cxnSpMkLst>
            <pc:docMk/>
            <pc:sldMk cId="388316707" sldId="327"/>
            <ac:cxnSpMk id="26" creationId="{DA35A788-A849-4C39-B225-98DF6C9DBA66}"/>
          </ac:cxnSpMkLst>
        </pc:cxnChg>
        <pc:cxnChg chg="add mod">
          <ac:chgData name="Antonio-Marius Tricolici" userId="4ca5b4ffc4fcfb59" providerId="LiveId" clId="{B5E6C3A3-CDBD-44E5-9D38-76A5FCEE3671}" dt="2022-03-02T08:17:44.568" v="3119" actId="14100"/>
          <ac:cxnSpMkLst>
            <pc:docMk/>
            <pc:sldMk cId="388316707" sldId="327"/>
            <ac:cxnSpMk id="29" creationId="{085AE62C-D200-45CE-B653-027F3D1D9994}"/>
          </ac:cxnSpMkLst>
        </pc:cxnChg>
      </pc:sldChg>
      <pc:sldChg chg="addSp delSp modSp new mod">
        <pc:chgData name="Antonio-Marius Tricolici" userId="4ca5b4ffc4fcfb59" providerId="LiveId" clId="{B5E6C3A3-CDBD-44E5-9D38-76A5FCEE3671}" dt="2022-03-02T08:25:20.460" v="4248" actId="20577"/>
        <pc:sldMkLst>
          <pc:docMk/>
          <pc:sldMk cId="1579719405" sldId="328"/>
        </pc:sldMkLst>
        <pc:spChg chg="mod">
          <ac:chgData name="Antonio-Marius Tricolici" userId="4ca5b4ffc4fcfb59" providerId="LiveId" clId="{B5E6C3A3-CDBD-44E5-9D38-76A5FCEE3671}" dt="2022-03-02T08:21:24.419" v="3480" actId="20577"/>
          <ac:spMkLst>
            <pc:docMk/>
            <pc:sldMk cId="1579719405" sldId="328"/>
            <ac:spMk id="2" creationId="{CF491692-B5E7-4839-9CF6-B05BFE163682}"/>
          </ac:spMkLst>
        </pc:spChg>
        <pc:spChg chg="del">
          <ac:chgData name="Antonio-Marius Tricolici" userId="4ca5b4ffc4fcfb59" providerId="LiveId" clId="{B5E6C3A3-CDBD-44E5-9D38-76A5FCEE3671}" dt="2022-03-02T08:21:26.505" v="3481" actId="478"/>
          <ac:spMkLst>
            <pc:docMk/>
            <pc:sldMk cId="1579719405" sldId="328"/>
            <ac:spMk id="3" creationId="{E1C7D3A2-A004-4350-B70A-FFB97EB62B73}"/>
          </ac:spMkLst>
        </pc:spChg>
        <pc:spChg chg="add mod">
          <ac:chgData name="Antonio-Marius Tricolici" userId="4ca5b4ffc4fcfb59" providerId="LiveId" clId="{B5E6C3A3-CDBD-44E5-9D38-76A5FCEE3671}" dt="2022-03-02T08:23:33.409" v="3807" actId="20577"/>
          <ac:spMkLst>
            <pc:docMk/>
            <pc:sldMk cId="1579719405" sldId="328"/>
            <ac:spMk id="4" creationId="{A2020652-0C72-4914-AF00-958B9152CBB8}"/>
          </ac:spMkLst>
        </pc:spChg>
        <pc:spChg chg="add mod">
          <ac:chgData name="Antonio-Marius Tricolici" userId="4ca5b4ffc4fcfb59" providerId="LiveId" clId="{B5E6C3A3-CDBD-44E5-9D38-76A5FCEE3671}" dt="2022-03-02T08:23:37.071" v="3808" actId="1076"/>
          <ac:spMkLst>
            <pc:docMk/>
            <pc:sldMk cId="1579719405" sldId="328"/>
            <ac:spMk id="5" creationId="{A71F4D9A-850A-4474-83B8-6BF3E3F19818}"/>
          </ac:spMkLst>
        </pc:spChg>
        <pc:spChg chg="add mod">
          <ac:chgData name="Antonio-Marius Tricolici" userId="4ca5b4ffc4fcfb59" providerId="LiveId" clId="{B5E6C3A3-CDBD-44E5-9D38-76A5FCEE3671}" dt="2022-03-02T08:25:20.460" v="4248" actId="20577"/>
          <ac:spMkLst>
            <pc:docMk/>
            <pc:sldMk cId="1579719405" sldId="328"/>
            <ac:spMk id="6" creationId="{6358D6D0-9C7A-4A6F-AC94-D6F3168B9A66}"/>
          </ac:spMkLst>
        </pc:spChg>
      </pc:sldChg>
      <pc:sldChg chg="del">
        <pc:chgData name="Antonio-Marius Tricolici" userId="4ca5b4ffc4fcfb59" providerId="LiveId" clId="{B5E6C3A3-CDBD-44E5-9D38-76A5FCEE3671}" dt="2022-03-02T07:08:18.521" v="359" actId="47"/>
        <pc:sldMkLst>
          <pc:docMk/>
          <pc:sldMk cId="4257264422" sldId="328"/>
        </pc:sldMkLst>
      </pc:sldChg>
      <pc:sldChg chg="addSp delSp modSp new mod">
        <pc:chgData name="Antonio-Marius Tricolici" userId="4ca5b4ffc4fcfb59" providerId="LiveId" clId="{B5E6C3A3-CDBD-44E5-9D38-76A5FCEE3671}" dt="2022-03-02T08:29:53.864" v="4701" actId="20577"/>
        <pc:sldMkLst>
          <pc:docMk/>
          <pc:sldMk cId="788358261" sldId="329"/>
        </pc:sldMkLst>
        <pc:spChg chg="mod">
          <ac:chgData name="Antonio-Marius Tricolici" userId="4ca5b4ffc4fcfb59" providerId="LiveId" clId="{B5E6C3A3-CDBD-44E5-9D38-76A5FCEE3671}" dt="2022-03-02T08:26:48.430" v="4269" actId="20577"/>
          <ac:spMkLst>
            <pc:docMk/>
            <pc:sldMk cId="788358261" sldId="329"/>
            <ac:spMk id="2" creationId="{5B721F77-7262-4F3D-8F13-B222BF76F574}"/>
          </ac:spMkLst>
        </pc:spChg>
        <pc:spChg chg="del">
          <ac:chgData name="Antonio-Marius Tricolici" userId="4ca5b4ffc4fcfb59" providerId="LiveId" clId="{B5E6C3A3-CDBD-44E5-9D38-76A5FCEE3671}" dt="2022-03-02T08:26:50.416" v="4270" actId="478"/>
          <ac:spMkLst>
            <pc:docMk/>
            <pc:sldMk cId="788358261" sldId="329"/>
            <ac:spMk id="3" creationId="{6B432510-6821-4F1F-AFBE-67D277D3840A}"/>
          </ac:spMkLst>
        </pc:spChg>
        <pc:spChg chg="add mod">
          <ac:chgData name="Antonio-Marius Tricolici" userId="4ca5b4ffc4fcfb59" providerId="LiveId" clId="{B5E6C3A3-CDBD-44E5-9D38-76A5FCEE3671}" dt="2022-03-02T08:28:15.057" v="4303" actId="1076"/>
          <ac:spMkLst>
            <pc:docMk/>
            <pc:sldMk cId="788358261" sldId="329"/>
            <ac:spMk id="4" creationId="{BBCA7693-3882-4E53-8807-F37D43C10831}"/>
          </ac:spMkLst>
        </pc:spChg>
        <pc:spChg chg="add mod">
          <ac:chgData name="Antonio-Marius Tricolici" userId="4ca5b4ffc4fcfb59" providerId="LiveId" clId="{B5E6C3A3-CDBD-44E5-9D38-76A5FCEE3671}" dt="2022-03-02T08:28:15.057" v="4303" actId="1076"/>
          <ac:spMkLst>
            <pc:docMk/>
            <pc:sldMk cId="788358261" sldId="329"/>
            <ac:spMk id="5" creationId="{699C392F-8798-4BF6-ADEA-46B4FBF479D1}"/>
          </ac:spMkLst>
        </pc:spChg>
        <pc:spChg chg="add mod">
          <ac:chgData name="Antonio-Marius Tricolici" userId="4ca5b4ffc4fcfb59" providerId="LiveId" clId="{B5E6C3A3-CDBD-44E5-9D38-76A5FCEE3671}" dt="2022-03-02T08:28:07.776" v="4301" actId="339"/>
          <ac:spMkLst>
            <pc:docMk/>
            <pc:sldMk cId="788358261" sldId="329"/>
            <ac:spMk id="6" creationId="{A829BC70-6C6D-4BDE-91ED-55673B5310BB}"/>
          </ac:spMkLst>
        </pc:spChg>
        <pc:spChg chg="add mod">
          <ac:chgData name="Antonio-Marius Tricolici" userId="4ca5b4ffc4fcfb59" providerId="LiveId" clId="{B5E6C3A3-CDBD-44E5-9D38-76A5FCEE3671}" dt="2022-03-02T08:29:53.864" v="4701" actId="20577"/>
          <ac:spMkLst>
            <pc:docMk/>
            <pc:sldMk cId="788358261" sldId="329"/>
            <ac:spMk id="7" creationId="{5CDDB16D-3424-411C-9F51-8C552C5997D1}"/>
          </ac:spMkLst>
        </pc:spChg>
      </pc:sldChg>
      <pc:sldChg chg="del">
        <pc:chgData name="Antonio-Marius Tricolici" userId="4ca5b4ffc4fcfb59" providerId="LiveId" clId="{B5E6C3A3-CDBD-44E5-9D38-76A5FCEE3671}" dt="2022-03-02T07:08:18.521" v="359" actId="47"/>
        <pc:sldMkLst>
          <pc:docMk/>
          <pc:sldMk cId="3027021984" sldId="329"/>
        </pc:sldMkLst>
      </pc:sldChg>
      <pc:sldChg chg="addSp delSp modSp new mod modAnim">
        <pc:chgData name="Antonio-Marius Tricolici" userId="4ca5b4ffc4fcfb59" providerId="LiveId" clId="{B5E6C3A3-CDBD-44E5-9D38-76A5FCEE3671}" dt="2022-03-02T08:37:39.507" v="5422"/>
        <pc:sldMkLst>
          <pc:docMk/>
          <pc:sldMk cId="274858898" sldId="330"/>
        </pc:sldMkLst>
        <pc:spChg chg="mod">
          <ac:chgData name="Antonio-Marius Tricolici" userId="4ca5b4ffc4fcfb59" providerId="LiveId" clId="{B5E6C3A3-CDBD-44E5-9D38-76A5FCEE3671}" dt="2022-03-02T08:30:31.371" v="4757" actId="20577"/>
          <ac:spMkLst>
            <pc:docMk/>
            <pc:sldMk cId="274858898" sldId="330"/>
            <ac:spMk id="2" creationId="{6765BDCD-F0AD-4846-B6D1-4A3CA202B300}"/>
          </ac:spMkLst>
        </pc:spChg>
        <pc:spChg chg="del">
          <ac:chgData name="Antonio-Marius Tricolici" userId="4ca5b4ffc4fcfb59" providerId="LiveId" clId="{B5E6C3A3-CDBD-44E5-9D38-76A5FCEE3671}" dt="2022-03-02T08:30:39.364" v="4758" actId="478"/>
          <ac:spMkLst>
            <pc:docMk/>
            <pc:sldMk cId="274858898" sldId="330"/>
            <ac:spMk id="3" creationId="{5A13EE86-CC74-4F46-9F0F-CF02C01A49BF}"/>
          </ac:spMkLst>
        </pc:spChg>
        <pc:spChg chg="add mod">
          <ac:chgData name="Antonio-Marius Tricolici" userId="4ca5b4ffc4fcfb59" providerId="LiveId" clId="{B5E6C3A3-CDBD-44E5-9D38-76A5FCEE3671}" dt="2022-03-02T08:32:58.500" v="5080" actId="1076"/>
          <ac:spMkLst>
            <pc:docMk/>
            <pc:sldMk cId="274858898" sldId="330"/>
            <ac:spMk id="4" creationId="{E64C0162-E2D6-4658-971A-57DC31EC1A00}"/>
          </ac:spMkLst>
        </pc:spChg>
        <pc:spChg chg="add mod">
          <ac:chgData name="Antonio-Marius Tricolici" userId="4ca5b4ffc4fcfb59" providerId="LiveId" clId="{B5E6C3A3-CDBD-44E5-9D38-76A5FCEE3671}" dt="2022-03-02T08:33:02.710" v="5082" actId="1076"/>
          <ac:spMkLst>
            <pc:docMk/>
            <pc:sldMk cId="274858898" sldId="330"/>
            <ac:spMk id="5" creationId="{51DC9CD5-2BB7-4793-9CB5-1D549EC968E6}"/>
          </ac:spMkLst>
        </pc:spChg>
        <pc:spChg chg="add mod">
          <ac:chgData name="Antonio-Marius Tricolici" userId="4ca5b4ffc4fcfb59" providerId="LiveId" clId="{B5E6C3A3-CDBD-44E5-9D38-76A5FCEE3671}" dt="2022-03-02T08:33:06.759" v="5083" actId="1076"/>
          <ac:spMkLst>
            <pc:docMk/>
            <pc:sldMk cId="274858898" sldId="330"/>
            <ac:spMk id="6" creationId="{55980DC0-A052-416F-9CAA-BF8494E38389}"/>
          </ac:spMkLst>
        </pc:spChg>
        <pc:spChg chg="add mod">
          <ac:chgData name="Antonio-Marius Tricolici" userId="4ca5b4ffc4fcfb59" providerId="LiveId" clId="{B5E6C3A3-CDBD-44E5-9D38-76A5FCEE3671}" dt="2022-03-02T08:33:47.041" v="5232" actId="20577"/>
          <ac:spMkLst>
            <pc:docMk/>
            <pc:sldMk cId="274858898" sldId="330"/>
            <ac:spMk id="7" creationId="{1E0050A0-F123-4658-A9C4-DD7A0F2F8497}"/>
          </ac:spMkLst>
        </pc:spChg>
        <pc:spChg chg="add mod">
          <ac:chgData name="Antonio-Marius Tricolici" userId="4ca5b4ffc4fcfb59" providerId="LiveId" clId="{B5E6C3A3-CDBD-44E5-9D38-76A5FCEE3671}" dt="2022-03-02T08:34:27.358" v="5242" actId="1076"/>
          <ac:spMkLst>
            <pc:docMk/>
            <pc:sldMk cId="274858898" sldId="330"/>
            <ac:spMk id="8" creationId="{39413512-8B8C-425F-B010-464845ECFA43}"/>
          </ac:spMkLst>
        </pc:spChg>
        <pc:spChg chg="add mod">
          <ac:chgData name="Antonio-Marius Tricolici" userId="4ca5b4ffc4fcfb59" providerId="LiveId" clId="{B5E6C3A3-CDBD-44E5-9D38-76A5FCEE3671}" dt="2022-03-02T08:36:18.442" v="5405" actId="20577"/>
          <ac:spMkLst>
            <pc:docMk/>
            <pc:sldMk cId="274858898" sldId="330"/>
            <ac:spMk id="9" creationId="{3EEEBF32-3877-4DF7-B5E9-5500E6C86E2B}"/>
          </ac:spMkLst>
        </pc:spChg>
        <pc:spChg chg="add mod">
          <ac:chgData name="Antonio-Marius Tricolici" userId="4ca5b4ffc4fcfb59" providerId="LiveId" clId="{B5E6C3A3-CDBD-44E5-9D38-76A5FCEE3671}" dt="2022-03-02T08:36:22.213" v="5406" actId="14100"/>
          <ac:spMkLst>
            <pc:docMk/>
            <pc:sldMk cId="274858898" sldId="330"/>
            <ac:spMk id="10" creationId="{8C22E42D-D723-4526-BA73-9BEA47F5D889}"/>
          </ac:spMkLst>
        </pc:spChg>
        <pc:spChg chg="add mod">
          <ac:chgData name="Antonio-Marius Tricolici" userId="4ca5b4ffc4fcfb59" providerId="LiveId" clId="{B5E6C3A3-CDBD-44E5-9D38-76A5FCEE3671}" dt="2022-03-02T08:37:30.626" v="5421" actId="1076"/>
          <ac:spMkLst>
            <pc:docMk/>
            <pc:sldMk cId="274858898" sldId="330"/>
            <ac:spMk id="11" creationId="{35F99C58-DB54-4EC3-8915-476D0E03CB8C}"/>
          </ac:spMkLst>
        </pc:spChg>
      </pc:sldChg>
      <pc:sldChg chg="del">
        <pc:chgData name="Antonio-Marius Tricolici" userId="4ca5b4ffc4fcfb59" providerId="LiveId" clId="{B5E6C3A3-CDBD-44E5-9D38-76A5FCEE3671}" dt="2022-03-02T07:08:18.521" v="359" actId="47"/>
        <pc:sldMkLst>
          <pc:docMk/>
          <pc:sldMk cId="3508664921" sldId="330"/>
        </pc:sldMkLst>
      </pc:sldChg>
      <pc:sldChg chg="addSp delSp modSp new mod">
        <pc:chgData name="Antonio-Marius Tricolici" userId="4ca5b4ffc4fcfb59" providerId="LiveId" clId="{B5E6C3A3-CDBD-44E5-9D38-76A5FCEE3671}" dt="2022-03-02T08:41:29.411" v="6060" actId="20577"/>
        <pc:sldMkLst>
          <pc:docMk/>
          <pc:sldMk cId="640293102" sldId="331"/>
        </pc:sldMkLst>
        <pc:spChg chg="mod">
          <ac:chgData name="Antonio-Marius Tricolici" userId="4ca5b4ffc4fcfb59" providerId="LiveId" clId="{B5E6C3A3-CDBD-44E5-9D38-76A5FCEE3671}" dt="2022-03-02T08:38:43.455" v="5462" actId="20577"/>
          <ac:spMkLst>
            <pc:docMk/>
            <pc:sldMk cId="640293102" sldId="331"/>
            <ac:spMk id="2" creationId="{9BCD2FBD-FA9B-48D6-BE08-9D10672F4416}"/>
          </ac:spMkLst>
        </pc:spChg>
        <pc:spChg chg="del">
          <ac:chgData name="Antonio-Marius Tricolici" userId="4ca5b4ffc4fcfb59" providerId="LiveId" clId="{B5E6C3A3-CDBD-44E5-9D38-76A5FCEE3671}" dt="2022-03-02T08:38:45.952" v="5463" actId="478"/>
          <ac:spMkLst>
            <pc:docMk/>
            <pc:sldMk cId="640293102" sldId="331"/>
            <ac:spMk id="3" creationId="{92201470-97DC-49E0-AA40-8C5BA0066C0C}"/>
          </ac:spMkLst>
        </pc:spChg>
        <pc:spChg chg="add mod">
          <ac:chgData name="Antonio-Marius Tricolici" userId="4ca5b4ffc4fcfb59" providerId="LiveId" clId="{B5E6C3A3-CDBD-44E5-9D38-76A5FCEE3671}" dt="2022-03-02T08:41:29.411" v="6060" actId="20577"/>
          <ac:spMkLst>
            <pc:docMk/>
            <pc:sldMk cId="640293102" sldId="331"/>
            <ac:spMk id="4" creationId="{9BC76489-5184-4460-8FF1-92B561B3CFF7}"/>
          </ac:spMkLst>
        </pc:spChg>
      </pc:sldChg>
      <pc:sldChg chg="del">
        <pc:chgData name="Antonio-Marius Tricolici" userId="4ca5b4ffc4fcfb59" providerId="LiveId" clId="{B5E6C3A3-CDBD-44E5-9D38-76A5FCEE3671}" dt="2022-03-02T07:08:18.521" v="359" actId="47"/>
        <pc:sldMkLst>
          <pc:docMk/>
          <pc:sldMk cId="3745224931" sldId="331"/>
        </pc:sldMkLst>
      </pc:sldChg>
      <pc:sldChg chg="delSp modSp new del mod">
        <pc:chgData name="Antonio-Marius Tricolici" userId="4ca5b4ffc4fcfb59" providerId="LiveId" clId="{B5E6C3A3-CDBD-44E5-9D38-76A5FCEE3671}" dt="2022-03-02T08:43:16.646" v="6070" actId="2696"/>
        <pc:sldMkLst>
          <pc:docMk/>
          <pc:sldMk cId="1501811753" sldId="332"/>
        </pc:sldMkLst>
        <pc:spChg chg="mod">
          <ac:chgData name="Antonio-Marius Tricolici" userId="4ca5b4ffc4fcfb59" providerId="LiveId" clId="{B5E6C3A3-CDBD-44E5-9D38-76A5FCEE3671}" dt="2022-03-02T08:42:11.791" v="6068" actId="20577"/>
          <ac:spMkLst>
            <pc:docMk/>
            <pc:sldMk cId="1501811753" sldId="332"/>
            <ac:spMk id="2" creationId="{D2375843-AD87-47D8-A187-C5B535080A4B}"/>
          </ac:spMkLst>
        </pc:spChg>
        <pc:spChg chg="del">
          <ac:chgData name="Antonio-Marius Tricolici" userId="4ca5b4ffc4fcfb59" providerId="LiveId" clId="{B5E6C3A3-CDBD-44E5-9D38-76A5FCEE3671}" dt="2022-03-02T08:42:14.133" v="6069" actId="478"/>
          <ac:spMkLst>
            <pc:docMk/>
            <pc:sldMk cId="1501811753" sldId="332"/>
            <ac:spMk id="3" creationId="{32C5E6BE-B500-442B-AF2B-EAA6E7C80188}"/>
          </ac:spMkLst>
        </pc:spChg>
      </pc:sldChg>
      <pc:sldChg chg="del">
        <pc:chgData name="Antonio-Marius Tricolici" userId="4ca5b4ffc4fcfb59" providerId="LiveId" clId="{B5E6C3A3-CDBD-44E5-9D38-76A5FCEE3671}" dt="2022-03-02T07:08:18.521" v="359" actId="47"/>
        <pc:sldMkLst>
          <pc:docMk/>
          <pc:sldMk cId="1830965324" sldId="332"/>
        </pc:sldMkLst>
      </pc:sldChg>
      <pc:sldChg chg="del">
        <pc:chgData name="Antonio-Marius Tricolici" userId="4ca5b4ffc4fcfb59" providerId="LiveId" clId="{B5E6C3A3-CDBD-44E5-9D38-76A5FCEE3671}" dt="2022-03-02T07:08:18.521" v="359" actId="47"/>
        <pc:sldMkLst>
          <pc:docMk/>
          <pc:sldMk cId="355185904" sldId="333"/>
        </pc:sldMkLst>
      </pc:sldChg>
      <pc:sldChg chg="del">
        <pc:chgData name="Antonio-Marius Tricolici" userId="4ca5b4ffc4fcfb59" providerId="LiveId" clId="{B5E6C3A3-CDBD-44E5-9D38-76A5FCEE3671}" dt="2022-03-02T07:08:18.521" v="359" actId="47"/>
        <pc:sldMkLst>
          <pc:docMk/>
          <pc:sldMk cId="1654750573" sldId="334"/>
        </pc:sldMkLst>
      </pc:sldChg>
      <pc:sldChg chg="del">
        <pc:chgData name="Antonio-Marius Tricolici" userId="4ca5b4ffc4fcfb59" providerId="LiveId" clId="{B5E6C3A3-CDBD-44E5-9D38-76A5FCEE3671}" dt="2022-03-02T07:08:18.521" v="359" actId="47"/>
        <pc:sldMkLst>
          <pc:docMk/>
          <pc:sldMk cId="4108245215" sldId="335"/>
        </pc:sldMkLst>
      </pc:sldChg>
      <pc:sldChg chg="del">
        <pc:chgData name="Antonio-Marius Tricolici" userId="4ca5b4ffc4fcfb59" providerId="LiveId" clId="{B5E6C3A3-CDBD-44E5-9D38-76A5FCEE3671}" dt="2022-03-02T07:08:18.521" v="359" actId="47"/>
        <pc:sldMkLst>
          <pc:docMk/>
          <pc:sldMk cId="3890494417" sldId="336"/>
        </pc:sldMkLst>
      </pc:sldChg>
      <pc:sldChg chg="del">
        <pc:chgData name="Antonio-Marius Tricolici" userId="4ca5b4ffc4fcfb59" providerId="LiveId" clId="{B5E6C3A3-CDBD-44E5-9D38-76A5FCEE3671}" dt="2022-03-02T07:08:18.521" v="359" actId="47"/>
        <pc:sldMkLst>
          <pc:docMk/>
          <pc:sldMk cId="2034767028" sldId="337"/>
        </pc:sldMkLst>
      </pc:sldChg>
      <pc:sldChg chg="del">
        <pc:chgData name="Antonio-Marius Tricolici" userId="4ca5b4ffc4fcfb59" providerId="LiveId" clId="{B5E6C3A3-CDBD-44E5-9D38-76A5FCEE3671}" dt="2022-03-02T07:08:18.521" v="359" actId="47"/>
        <pc:sldMkLst>
          <pc:docMk/>
          <pc:sldMk cId="1548105523" sldId="338"/>
        </pc:sldMkLst>
      </pc:sldChg>
      <pc:sldChg chg="del">
        <pc:chgData name="Antonio-Marius Tricolici" userId="4ca5b4ffc4fcfb59" providerId="LiveId" clId="{B5E6C3A3-CDBD-44E5-9D38-76A5FCEE3671}" dt="2022-03-02T07:08:18.521" v="359" actId="47"/>
        <pc:sldMkLst>
          <pc:docMk/>
          <pc:sldMk cId="1310893695" sldId="339"/>
        </pc:sldMkLst>
      </pc:sldChg>
      <pc:sldChg chg="del">
        <pc:chgData name="Antonio-Marius Tricolici" userId="4ca5b4ffc4fcfb59" providerId="LiveId" clId="{B5E6C3A3-CDBD-44E5-9D38-76A5FCEE3671}" dt="2022-03-02T07:08:18.521" v="359" actId="47"/>
        <pc:sldMkLst>
          <pc:docMk/>
          <pc:sldMk cId="2563702473" sldId="340"/>
        </pc:sldMkLst>
      </pc:sldChg>
      <pc:sldChg chg="del">
        <pc:chgData name="Antonio-Marius Tricolici" userId="4ca5b4ffc4fcfb59" providerId="LiveId" clId="{B5E6C3A3-CDBD-44E5-9D38-76A5FCEE3671}" dt="2022-03-02T07:08:18.521" v="359" actId="47"/>
        <pc:sldMkLst>
          <pc:docMk/>
          <pc:sldMk cId="2314665862" sldId="341"/>
        </pc:sldMkLst>
      </pc:sldChg>
      <pc:sldChg chg="del">
        <pc:chgData name="Antonio-Marius Tricolici" userId="4ca5b4ffc4fcfb59" providerId="LiveId" clId="{B5E6C3A3-CDBD-44E5-9D38-76A5FCEE3671}" dt="2022-03-02T07:08:18.521" v="359" actId="47"/>
        <pc:sldMkLst>
          <pc:docMk/>
          <pc:sldMk cId="1455130235" sldId="342"/>
        </pc:sldMkLst>
      </pc:sldChg>
      <pc:sldChg chg="del">
        <pc:chgData name="Antonio-Marius Tricolici" userId="4ca5b4ffc4fcfb59" providerId="LiveId" clId="{B5E6C3A3-CDBD-44E5-9D38-76A5FCEE3671}" dt="2022-03-02T07:08:18.521" v="359" actId="47"/>
        <pc:sldMkLst>
          <pc:docMk/>
          <pc:sldMk cId="1634282982" sldId="343"/>
        </pc:sldMkLst>
      </pc:sldChg>
    </pc:docChg>
  </pc:docChgLst>
  <pc:docChgLst>
    <pc:chgData name="Antonio-Marius Tricolici" userId="4ca5b4ffc4fcfb59" providerId="LiveId" clId="{8036259C-F033-469A-8811-27C5F6183B88}"/>
    <pc:docChg chg="undo custSel addSld delSld modSld sldOrd modSection">
      <pc:chgData name="Antonio-Marius Tricolici" userId="4ca5b4ffc4fcfb59" providerId="LiveId" clId="{8036259C-F033-469A-8811-27C5F6183B88}" dt="2022-02-21T16:23:05.419" v="8875" actId="20577"/>
      <pc:docMkLst>
        <pc:docMk/>
      </pc:docMkLst>
      <pc:sldChg chg="modSp mod">
        <pc:chgData name="Antonio-Marius Tricolici" userId="4ca5b4ffc4fcfb59" providerId="LiveId" clId="{8036259C-F033-469A-8811-27C5F6183B88}" dt="2022-02-20T12:11:04.854" v="8" actId="20577"/>
        <pc:sldMkLst>
          <pc:docMk/>
          <pc:sldMk cId="0" sldId="256"/>
        </pc:sldMkLst>
        <pc:spChg chg="mod">
          <ac:chgData name="Antonio-Marius Tricolici" userId="4ca5b4ffc4fcfb59" providerId="LiveId" clId="{8036259C-F033-469A-8811-27C5F6183B88}" dt="2022-02-20T12:11:04.854" v="8" actId="20577"/>
          <ac:spMkLst>
            <pc:docMk/>
            <pc:sldMk cId="0" sldId="256"/>
            <ac:spMk id="67" creationId="{00000000-0000-0000-0000-000000000000}"/>
          </ac:spMkLst>
        </pc:spChg>
      </pc:sldChg>
      <pc:sldChg chg="modSp mod">
        <pc:chgData name="Antonio-Marius Tricolici" userId="4ca5b4ffc4fcfb59" providerId="LiveId" clId="{8036259C-F033-469A-8811-27C5F6183B88}" dt="2022-02-20T12:11:12.330" v="40" actId="20577"/>
        <pc:sldMkLst>
          <pc:docMk/>
          <pc:sldMk cId="1307481501" sldId="289"/>
        </pc:sldMkLst>
        <pc:spChg chg="mod">
          <ac:chgData name="Antonio-Marius Tricolici" userId="4ca5b4ffc4fcfb59" providerId="LiveId" clId="{8036259C-F033-469A-8811-27C5F6183B88}" dt="2022-02-20T12:11:12.330" v="40" actId="20577"/>
          <ac:spMkLst>
            <pc:docMk/>
            <pc:sldMk cId="1307481501" sldId="289"/>
            <ac:spMk id="5" creationId="{42C08766-A9DA-4EED-9F54-812EA62FCA30}"/>
          </ac:spMkLst>
        </pc:spChg>
      </pc:sldChg>
      <pc:sldChg chg="addSp delSp modSp mod modAnim">
        <pc:chgData name="Antonio-Marius Tricolici" userId="4ca5b4ffc4fcfb59" providerId="LiveId" clId="{8036259C-F033-469A-8811-27C5F6183B88}" dt="2022-02-20T12:19:58.361" v="521" actId="1076"/>
        <pc:sldMkLst>
          <pc:docMk/>
          <pc:sldMk cId="4039160169" sldId="320"/>
        </pc:sldMkLst>
        <pc:spChg chg="mod">
          <ac:chgData name="Antonio-Marius Tricolici" userId="4ca5b4ffc4fcfb59" providerId="LiveId" clId="{8036259C-F033-469A-8811-27C5F6183B88}" dt="2022-02-20T12:11:15.922" v="49" actId="20577"/>
          <ac:spMkLst>
            <pc:docMk/>
            <pc:sldMk cId="4039160169" sldId="320"/>
            <ac:spMk id="2" creationId="{57167A7A-1E93-4B75-80EC-167918A71C4D}"/>
          </ac:spMkLst>
        </pc:spChg>
        <pc:spChg chg="del">
          <ac:chgData name="Antonio-Marius Tricolici" userId="4ca5b4ffc4fcfb59" providerId="LiveId" clId="{8036259C-F033-469A-8811-27C5F6183B88}" dt="2022-02-20T12:11:19.016" v="50" actId="478"/>
          <ac:spMkLst>
            <pc:docMk/>
            <pc:sldMk cId="4039160169" sldId="320"/>
            <ac:spMk id="3" creationId="{F6D1ACD4-B570-459A-8948-1341BD72C14D}"/>
          </ac:spMkLst>
        </pc:spChg>
        <pc:spChg chg="del">
          <ac:chgData name="Antonio-Marius Tricolici" userId="4ca5b4ffc4fcfb59" providerId="LiveId" clId="{8036259C-F033-469A-8811-27C5F6183B88}" dt="2022-02-20T12:11:19.016" v="50" actId="478"/>
          <ac:spMkLst>
            <pc:docMk/>
            <pc:sldMk cId="4039160169" sldId="320"/>
            <ac:spMk id="4" creationId="{4B455D00-D7B4-458B-B266-D462EDFD5657}"/>
          </ac:spMkLst>
        </pc:spChg>
        <pc:spChg chg="add mod">
          <ac:chgData name="Antonio-Marius Tricolici" userId="4ca5b4ffc4fcfb59" providerId="LiveId" clId="{8036259C-F033-469A-8811-27C5F6183B88}" dt="2022-02-20T12:18:06.617" v="447" actId="20577"/>
          <ac:spMkLst>
            <pc:docMk/>
            <pc:sldMk cId="4039160169" sldId="320"/>
            <ac:spMk id="5" creationId="{0B2BEB8B-4A79-416D-BA48-35E76456BA26}"/>
          </ac:spMkLst>
        </pc:spChg>
        <pc:spChg chg="del">
          <ac:chgData name="Antonio-Marius Tricolici" userId="4ca5b4ffc4fcfb59" providerId="LiveId" clId="{8036259C-F033-469A-8811-27C5F6183B88}" dt="2022-02-20T12:11:19.016" v="50" actId="478"/>
          <ac:spMkLst>
            <pc:docMk/>
            <pc:sldMk cId="4039160169" sldId="320"/>
            <ac:spMk id="6" creationId="{D31EF8C8-B50C-4271-9F2F-3F58CA0B3CF2}"/>
          </ac:spMkLst>
        </pc:spChg>
        <pc:spChg chg="del">
          <ac:chgData name="Antonio-Marius Tricolici" userId="4ca5b4ffc4fcfb59" providerId="LiveId" clId="{8036259C-F033-469A-8811-27C5F6183B88}" dt="2022-02-20T12:11:19.016" v="50" actId="478"/>
          <ac:spMkLst>
            <pc:docMk/>
            <pc:sldMk cId="4039160169" sldId="320"/>
            <ac:spMk id="7" creationId="{CFB5B00D-99A3-4E5F-89C3-E830940DC65B}"/>
          </ac:spMkLst>
        </pc:spChg>
        <pc:spChg chg="del">
          <ac:chgData name="Antonio-Marius Tricolici" userId="4ca5b4ffc4fcfb59" providerId="LiveId" clId="{8036259C-F033-469A-8811-27C5F6183B88}" dt="2022-02-20T12:11:19.016" v="50" actId="478"/>
          <ac:spMkLst>
            <pc:docMk/>
            <pc:sldMk cId="4039160169" sldId="320"/>
            <ac:spMk id="8" creationId="{98D3D06C-5C70-4D47-BE69-8DDF5BE867A5}"/>
          </ac:spMkLst>
        </pc:spChg>
        <pc:spChg chg="add mod">
          <ac:chgData name="Antonio-Marius Tricolici" userId="4ca5b4ffc4fcfb59" providerId="LiveId" clId="{8036259C-F033-469A-8811-27C5F6183B88}" dt="2022-02-20T12:19:58.361" v="521" actId="1076"/>
          <ac:spMkLst>
            <pc:docMk/>
            <pc:sldMk cId="4039160169" sldId="320"/>
            <ac:spMk id="9" creationId="{4FCE5884-0114-4B46-9F8D-E14D574D498F}"/>
          </ac:spMkLst>
        </pc:spChg>
        <pc:spChg chg="add del mod">
          <ac:chgData name="Antonio-Marius Tricolici" userId="4ca5b4ffc4fcfb59" providerId="LiveId" clId="{8036259C-F033-469A-8811-27C5F6183B88}" dt="2022-02-20T12:19:17.886" v="449"/>
          <ac:spMkLst>
            <pc:docMk/>
            <pc:sldMk cId="4039160169" sldId="320"/>
            <ac:spMk id="10" creationId="{5ACC3557-E17A-4FD3-9D22-CDC5E31375FA}"/>
          </ac:spMkLst>
        </pc:spChg>
      </pc:sldChg>
      <pc:sldChg chg="del">
        <pc:chgData name="Antonio-Marius Tricolici" userId="4ca5b4ffc4fcfb59" providerId="LiveId" clId="{8036259C-F033-469A-8811-27C5F6183B88}" dt="2022-02-20T12:23:41.028" v="1000" actId="47"/>
        <pc:sldMkLst>
          <pc:docMk/>
          <pc:sldMk cId="2262800066" sldId="321"/>
        </pc:sldMkLst>
      </pc:sldChg>
      <pc:sldChg chg="del">
        <pc:chgData name="Antonio-Marius Tricolici" userId="4ca5b4ffc4fcfb59" providerId="LiveId" clId="{8036259C-F033-469A-8811-27C5F6183B88}" dt="2022-02-20T12:23:41.028" v="1000" actId="47"/>
        <pc:sldMkLst>
          <pc:docMk/>
          <pc:sldMk cId="1149539328" sldId="322"/>
        </pc:sldMkLst>
      </pc:sldChg>
      <pc:sldChg chg="del">
        <pc:chgData name="Antonio-Marius Tricolici" userId="4ca5b4ffc4fcfb59" providerId="LiveId" clId="{8036259C-F033-469A-8811-27C5F6183B88}" dt="2022-02-20T12:23:41.028" v="1000" actId="47"/>
        <pc:sldMkLst>
          <pc:docMk/>
          <pc:sldMk cId="4148337094" sldId="323"/>
        </pc:sldMkLst>
      </pc:sldChg>
      <pc:sldChg chg="del">
        <pc:chgData name="Antonio-Marius Tricolici" userId="4ca5b4ffc4fcfb59" providerId="LiveId" clId="{8036259C-F033-469A-8811-27C5F6183B88}" dt="2022-02-20T12:23:41.028" v="1000" actId="47"/>
        <pc:sldMkLst>
          <pc:docMk/>
          <pc:sldMk cId="2753888884" sldId="324"/>
        </pc:sldMkLst>
      </pc:sldChg>
      <pc:sldChg chg="del">
        <pc:chgData name="Antonio-Marius Tricolici" userId="4ca5b4ffc4fcfb59" providerId="LiveId" clId="{8036259C-F033-469A-8811-27C5F6183B88}" dt="2022-02-20T12:23:41.028" v="1000" actId="47"/>
        <pc:sldMkLst>
          <pc:docMk/>
          <pc:sldMk cId="1327562434" sldId="328"/>
        </pc:sldMkLst>
      </pc:sldChg>
      <pc:sldChg chg="del">
        <pc:chgData name="Antonio-Marius Tricolici" userId="4ca5b4ffc4fcfb59" providerId="LiveId" clId="{8036259C-F033-469A-8811-27C5F6183B88}" dt="2022-02-20T12:23:41.028" v="1000" actId="47"/>
        <pc:sldMkLst>
          <pc:docMk/>
          <pc:sldMk cId="31313238" sldId="329"/>
        </pc:sldMkLst>
      </pc:sldChg>
      <pc:sldChg chg="del">
        <pc:chgData name="Antonio-Marius Tricolici" userId="4ca5b4ffc4fcfb59" providerId="LiveId" clId="{8036259C-F033-469A-8811-27C5F6183B88}" dt="2022-02-20T12:23:41.028" v="1000" actId="47"/>
        <pc:sldMkLst>
          <pc:docMk/>
          <pc:sldMk cId="1624422981" sldId="331"/>
        </pc:sldMkLst>
      </pc:sldChg>
      <pc:sldChg chg="del">
        <pc:chgData name="Antonio-Marius Tricolici" userId="4ca5b4ffc4fcfb59" providerId="LiveId" clId="{8036259C-F033-469A-8811-27C5F6183B88}" dt="2022-02-20T12:23:41.028" v="1000" actId="47"/>
        <pc:sldMkLst>
          <pc:docMk/>
          <pc:sldMk cId="2452926291" sldId="332"/>
        </pc:sldMkLst>
      </pc:sldChg>
      <pc:sldChg chg="del">
        <pc:chgData name="Antonio-Marius Tricolici" userId="4ca5b4ffc4fcfb59" providerId="LiveId" clId="{8036259C-F033-469A-8811-27C5F6183B88}" dt="2022-02-20T12:23:41.028" v="1000" actId="47"/>
        <pc:sldMkLst>
          <pc:docMk/>
          <pc:sldMk cId="4242774536" sldId="333"/>
        </pc:sldMkLst>
      </pc:sldChg>
      <pc:sldChg chg="del">
        <pc:chgData name="Antonio-Marius Tricolici" userId="4ca5b4ffc4fcfb59" providerId="LiveId" clId="{8036259C-F033-469A-8811-27C5F6183B88}" dt="2022-02-20T12:23:41.028" v="1000" actId="47"/>
        <pc:sldMkLst>
          <pc:docMk/>
          <pc:sldMk cId="2768201109" sldId="334"/>
        </pc:sldMkLst>
      </pc:sldChg>
      <pc:sldChg chg="del">
        <pc:chgData name="Antonio-Marius Tricolici" userId="4ca5b4ffc4fcfb59" providerId="LiveId" clId="{8036259C-F033-469A-8811-27C5F6183B88}" dt="2022-02-20T12:23:41.028" v="1000" actId="47"/>
        <pc:sldMkLst>
          <pc:docMk/>
          <pc:sldMk cId="3532705857" sldId="335"/>
        </pc:sldMkLst>
      </pc:sldChg>
      <pc:sldChg chg="del">
        <pc:chgData name="Antonio-Marius Tricolici" userId="4ca5b4ffc4fcfb59" providerId="LiveId" clId="{8036259C-F033-469A-8811-27C5F6183B88}" dt="2022-02-20T12:23:41.028" v="1000" actId="47"/>
        <pc:sldMkLst>
          <pc:docMk/>
          <pc:sldMk cId="469233166" sldId="336"/>
        </pc:sldMkLst>
      </pc:sldChg>
      <pc:sldChg chg="del">
        <pc:chgData name="Antonio-Marius Tricolici" userId="4ca5b4ffc4fcfb59" providerId="LiveId" clId="{8036259C-F033-469A-8811-27C5F6183B88}" dt="2022-02-20T12:23:41.028" v="1000" actId="47"/>
        <pc:sldMkLst>
          <pc:docMk/>
          <pc:sldMk cId="3539073049" sldId="337"/>
        </pc:sldMkLst>
      </pc:sldChg>
      <pc:sldChg chg="del">
        <pc:chgData name="Antonio-Marius Tricolici" userId="4ca5b4ffc4fcfb59" providerId="LiveId" clId="{8036259C-F033-469A-8811-27C5F6183B88}" dt="2022-02-20T12:23:41.028" v="1000" actId="47"/>
        <pc:sldMkLst>
          <pc:docMk/>
          <pc:sldMk cId="3703784909" sldId="338"/>
        </pc:sldMkLst>
      </pc:sldChg>
      <pc:sldChg chg="del">
        <pc:chgData name="Antonio-Marius Tricolici" userId="4ca5b4ffc4fcfb59" providerId="LiveId" clId="{8036259C-F033-469A-8811-27C5F6183B88}" dt="2022-02-20T12:23:41.028" v="1000" actId="47"/>
        <pc:sldMkLst>
          <pc:docMk/>
          <pc:sldMk cId="974853470" sldId="339"/>
        </pc:sldMkLst>
      </pc:sldChg>
      <pc:sldChg chg="del">
        <pc:chgData name="Antonio-Marius Tricolici" userId="4ca5b4ffc4fcfb59" providerId="LiveId" clId="{8036259C-F033-469A-8811-27C5F6183B88}" dt="2022-02-20T12:23:41.028" v="1000" actId="47"/>
        <pc:sldMkLst>
          <pc:docMk/>
          <pc:sldMk cId="1285638904" sldId="340"/>
        </pc:sldMkLst>
      </pc:sldChg>
      <pc:sldChg chg="del">
        <pc:chgData name="Antonio-Marius Tricolici" userId="4ca5b4ffc4fcfb59" providerId="LiveId" clId="{8036259C-F033-469A-8811-27C5F6183B88}" dt="2022-02-20T12:23:41.028" v="1000" actId="47"/>
        <pc:sldMkLst>
          <pc:docMk/>
          <pc:sldMk cId="1447171329" sldId="341"/>
        </pc:sldMkLst>
      </pc:sldChg>
      <pc:sldChg chg="del">
        <pc:chgData name="Antonio-Marius Tricolici" userId="4ca5b4ffc4fcfb59" providerId="LiveId" clId="{8036259C-F033-469A-8811-27C5F6183B88}" dt="2022-02-20T12:23:41.028" v="1000" actId="47"/>
        <pc:sldMkLst>
          <pc:docMk/>
          <pc:sldMk cId="353185224" sldId="342"/>
        </pc:sldMkLst>
      </pc:sldChg>
      <pc:sldChg chg="del">
        <pc:chgData name="Antonio-Marius Tricolici" userId="4ca5b4ffc4fcfb59" providerId="LiveId" clId="{8036259C-F033-469A-8811-27C5F6183B88}" dt="2022-02-20T12:23:41.028" v="1000" actId="47"/>
        <pc:sldMkLst>
          <pc:docMk/>
          <pc:sldMk cId="3482838410" sldId="343"/>
        </pc:sldMkLst>
      </pc:sldChg>
      <pc:sldChg chg="del">
        <pc:chgData name="Antonio-Marius Tricolici" userId="4ca5b4ffc4fcfb59" providerId="LiveId" clId="{8036259C-F033-469A-8811-27C5F6183B88}" dt="2022-02-20T12:23:41.028" v="1000" actId="47"/>
        <pc:sldMkLst>
          <pc:docMk/>
          <pc:sldMk cId="3432091128" sldId="344"/>
        </pc:sldMkLst>
      </pc:sldChg>
      <pc:sldChg chg="del">
        <pc:chgData name="Antonio-Marius Tricolici" userId="4ca5b4ffc4fcfb59" providerId="LiveId" clId="{8036259C-F033-469A-8811-27C5F6183B88}" dt="2022-02-20T12:23:41.028" v="1000" actId="47"/>
        <pc:sldMkLst>
          <pc:docMk/>
          <pc:sldMk cId="3992703899" sldId="345"/>
        </pc:sldMkLst>
      </pc:sldChg>
      <pc:sldChg chg="del">
        <pc:chgData name="Antonio-Marius Tricolici" userId="4ca5b4ffc4fcfb59" providerId="LiveId" clId="{8036259C-F033-469A-8811-27C5F6183B88}" dt="2022-02-20T12:23:41.028" v="1000" actId="47"/>
        <pc:sldMkLst>
          <pc:docMk/>
          <pc:sldMk cId="1212492921" sldId="346"/>
        </pc:sldMkLst>
      </pc:sldChg>
      <pc:sldChg chg="del">
        <pc:chgData name="Antonio-Marius Tricolici" userId="4ca5b4ffc4fcfb59" providerId="LiveId" clId="{8036259C-F033-469A-8811-27C5F6183B88}" dt="2022-02-20T12:23:41.028" v="1000" actId="47"/>
        <pc:sldMkLst>
          <pc:docMk/>
          <pc:sldMk cId="1336893594" sldId="347"/>
        </pc:sldMkLst>
      </pc:sldChg>
      <pc:sldChg chg="del">
        <pc:chgData name="Antonio-Marius Tricolici" userId="4ca5b4ffc4fcfb59" providerId="LiveId" clId="{8036259C-F033-469A-8811-27C5F6183B88}" dt="2022-02-20T12:23:41.028" v="1000" actId="47"/>
        <pc:sldMkLst>
          <pc:docMk/>
          <pc:sldMk cId="3436089330" sldId="348"/>
        </pc:sldMkLst>
      </pc:sldChg>
      <pc:sldChg chg="del">
        <pc:chgData name="Antonio-Marius Tricolici" userId="4ca5b4ffc4fcfb59" providerId="LiveId" clId="{8036259C-F033-469A-8811-27C5F6183B88}" dt="2022-02-20T12:23:41.028" v="1000" actId="47"/>
        <pc:sldMkLst>
          <pc:docMk/>
          <pc:sldMk cId="2631398837" sldId="349"/>
        </pc:sldMkLst>
      </pc:sldChg>
      <pc:sldChg chg="del">
        <pc:chgData name="Antonio-Marius Tricolici" userId="4ca5b4ffc4fcfb59" providerId="LiveId" clId="{8036259C-F033-469A-8811-27C5F6183B88}" dt="2022-02-20T12:23:41.028" v="1000" actId="47"/>
        <pc:sldMkLst>
          <pc:docMk/>
          <pc:sldMk cId="2456997221" sldId="350"/>
        </pc:sldMkLst>
      </pc:sldChg>
      <pc:sldChg chg="addSp modSp new mod">
        <pc:chgData name="Antonio-Marius Tricolici" userId="4ca5b4ffc4fcfb59" providerId="LiveId" clId="{8036259C-F033-469A-8811-27C5F6183B88}" dt="2022-02-20T12:26:04.080" v="1192" actId="1076"/>
        <pc:sldMkLst>
          <pc:docMk/>
          <pc:sldMk cId="3596039454" sldId="351"/>
        </pc:sldMkLst>
        <pc:spChg chg="mod">
          <ac:chgData name="Antonio-Marius Tricolici" userId="4ca5b4ffc4fcfb59" providerId="LiveId" clId="{8036259C-F033-469A-8811-27C5F6183B88}" dt="2022-02-20T12:20:06.023" v="554" actId="20577"/>
          <ac:spMkLst>
            <pc:docMk/>
            <pc:sldMk cId="3596039454" sldId="351"/>
            <ac:spMk id="2" creationId="{6DFF3F8C-2CDE-4C3F-990B-F0DE9484CF6C}"/>
          </ac:spMkLst>
        </pc:spChg>
        <pc:spChg chg="add mod">
          <ac:chgData name="Antonio-Marius Tricolici" userId="4ca5b4ffc4fcfb59" providerId="LiveId" clId="{8036259C-F033-469A-8811-27C5F6183B88}" dt="2022-02-20T12:26:04.080" v="1192" actId="1076"/>
          <ac:spMkLst>
            <pc:docMk/>
            <pc:sldMk cId="3596039454" sldId="351"/>
            <ac:spMk id="3" creationId="{632A1F27-5DDB-4586-B81F-2FD16D2EDBCF}"/>
          </ac:spMkLst>
        </pc:spChg>
        <pc:spChg chg="add mod">
          <ac:chgData name="Antonio-Marius Tricolici" userId="4ca5b4ffc4fcfb59" providerId="LiveId" clId="{8036259C-F033-469A-8811-27C5F6183B88}" dt="2022-02-20T12:21:57.116" v="999" actId="20577"/>
          <ac:spMkLst>
            <pc:docMk/>
            <pc:sldMk cId="3596039454" sldId="351"/>
            <ac:spMk id="4" creationId="{F6D43194-CEB5-4DBE-9268-18B6035C37B1}"/>
          </ac:spMkLst>
        </pc:spChg>
      </pc:sldChg>
      <pc:sldChg chg="addSp delSp modSp new mod modAnim">
        <pc:chgData name="Antonio-Marius Tricolici" userId="4ca5b4ffc4fcfb59" providerId="LiveId" clId="{8036259C-F033-469A-8811-27C5F6183B88}" dt="2022-02-20T12:27:08.679" v="1243"/>
        <pc:sldMkLst>
          <pc:docMk/>
          <pc:sldMk cId="2667320536" sldId="352"/>
        </pc:sldMkLst>
        <pc:spChg chg="mod">
          <ac:chgData name="Antonio-Marius Tricolici" userId="4ca5b4ffc4fcfb59" providerId="LiveId" clId="{8036259C-F033-469A-8811-27C5F6183B88}" dt="2022-02-20T12:23:49.607" v="1019" actId="20577"/>
          <ac:spMkLst>
            <pc:docMk/>
            <pc:sldMk cId="2667320536" sldId="352"/>
            <ac:spMk id="2" creationId="{12F38659-A5D5-4C09-ADCC-DDFDFAC229D4}"/>
          </ac:spMkLst>
        </pc:spChg>
        <pc:spChg chg="add del mod">
          <ac:chgData name="Antonio-Marius Tricolici" userId="4ca5b4ffc4fcfb59" providerId="LiveId" clId="{8036259C-F033-469A-8811-27C5F6183B88}" dt="2022-02-20T12:24:15.186" v="1021" actId="478"/>
          <ac:spMkLst>
            <pc:docMk/>
            <pc:sldMk cId="2667320536" sldId="352"/>
            <ac:spMk id="3" creationId="{0271C316-63EB-4087-8664-037BE6A7EEE7}"/>
          </ac:spMkLst>
        </pc:spChg>
        <pc:spChg chg="add del mod">
          <ac:chgData name="Antonio-Marius Tricolici" userId="4ca5b4ffc4fcfb59" providerId="LiveId" clId="{8036259C-F033-469A-8811-27C5F6183B88}" dt="2022-02-20T12:24:22.347" v="1037"/>
          <ac:spMkLst>
            <pc:docMk/>
            <pc:sldMk cId="2667320536" sldId="352"/>
            <ac:spMk id="4" creationId="{9ADB3029-30E1-401C-AE91-04A001DFFF7B}"/>
          </ac:spMkLst>
        </pc:spChg>
        <pc:spChg chg="add del mod">
          <ac:chgData name="Antonio-Marius Tricolici" userId="4ca5b4ffc4fcfb59" providerId="LiveId" clId="{8036259C-F033-469A-8811-27C5F6183B88}" dt="2022-02-20T12:24:29.437" v="1043" actId="478"/>
          <ac:spMkLst>
            <pc:docMk/>
            <pc:sldMk cId="2667320536" sldId="352"/>
            <ac:spMk id="5" creationId="{E1FB460C-7263-4B7B-89AA-8CF6199BECC4}"/>
          </ac:spMkLst>
        </pc:spChg>
        <pc:spChg chg="add del mod">
          <ac:chgData name="Antonio-Marius Tricolici" userId="4ca5b4ffc4fcfb59" providerId="LiveId" clId="{8036259C-F033-469A-8811-27C5F6183B88}" dt="2022-02-20T12:25:53.003" v="1188" actId="1076"/>
          <ac:spMkLst>
            <pc:docMk/>
            <pc:sldMk cId="2667320536" sldId="352"/>
            <ac:spMk id="6" creationId="{DEF936D0-FEED-4CFC-BEC2-BFA51D5632B7}"/>
          </ac:spMkLst>
        </pc:spChg>
        <pc:spChg chg="add mod">
          <ac:chgData name="Antonio-Marius Tricolici" userId="4ca5b4ffc4fcfb59" providerId="LiveId" clId="{8036259C-F033-469A-8811-27C5F6183B88}" dt="2022-02-20T12:24:56.596" v="1152" actId="20577"/>
          <ac:spMkLst>
            <pc:docMk/>
            <pc:sldMk cId="2667320536" sldId="352"/>
            <ac:spMk id="7" creationId="{18D7FB2F-5399-4477-B2D4-FE86C86B5131}"/>
          </ac:spMkLst>
        </pc:spChg>
        <pc:spChg chg="add del mod">
          <ac:chgData name="Antonio-Marius Tricolici" userId="4ca5b4ffc4fcfb59" providerId="LiveId" clId="{8036259C-F033-469A-8811-27C5F6183B88}" dt="2022-02-20T12:25:24.240" v="1165"/>
          <ac:spMkLst>
            <pc:docMk/>
            <pc:sldMk cId="2667320536" sldId="352"/>
            <ac:spMk id="8" creationId="{B85F1C19-9A33-422A-9718-C3335F19186D}"/>
          </ac:spMkLst>
        </pc:spChg>
        <pc:spChg chg="add mod">
          <ac:chgData name="Antonio-Marius Tricolici" userId="4ca5b4ffc4fcfb59" providerId="LiveId" clId="{8036259C-F033-469A-8811-27C5F6183B88}" dt="2022-02-20T12:25:57.196" v="1190" actId="1076"/>
          <ac:spMkLst>
            <pc:docMk/>
            <pc:sldMk cId="2667320536" sldId="352"/>
            <ac:spMk id="9" creationId="{5198B4E1-D118-492D-A68D-E61DC16F7BD0}"/>
          </ac:spMkLst>
        </pc:spChg>
      </pc:sldChg>
      <pc:sldChg chg="addSp delSp modSp new mod">
        <pc:chgData name="Antonio-Marius Tricolici" userId="4ca5b4ffc4fcfb59" providerId="LiveId" clId="{8036259C-F033-469A-8811-27C5F6183B88}" dt="2022-02-20T12:49:05.331" v="2294" actId="20577"/>
        <pc:sldMkLst>
          <pc:docMk/>
          <pc:sldMk cId="254694961" sldId="353"/>
        </pc:sldMkLst>
        <pc:spChg chg="mod">
          <ac:chgData name="Antonio-Marius Tricolici" userId="4ca5b4ffc4fcfb59" providerId="LiveId" clId="{8036259C-F033-469A-8811-27C5F6183B88}" dt="2022-02-20T12:46:54.160" v="2067" actId="20577"/>
          <ac:spMkLst>
            <pc:docMk/>
            <pc:sldMk cId="254694961" sldId="353"/>
            <ac:spMk id="2" creationId="{75446060-32CE-442D-87EA-6C29EC05ED7E}"/>
          </ac:spMkLst>
        </pc:spChg>
        <pc:spChg chg="add del">
          <ac:chgData name="Antonio-Marius Tricolici" userId="4ca5b4ffc4fcfb59" providerId="LiveId" clId="{8036259C-F033-469A-8811-27C5F6183B88}" dt="2022-02-20T12:47:03.423" v="2069" actId="478"/>
          <ac:spMkLst>
            <pc:docMk/>
            <pc:sldMk cId="254694961" sldId="353"/>
            <ac:spMk id="3" creationId="{A56FC33B-12C1-496E-9F5E-4A0D83BCB81F}"/>
          </ac:spMkLst>
        </pc:spChg>
        <pc:spChg chg="add del">
          <ac:chgData name="Antonio-Marius Tricolici" userId="4ca5b4ffc4fcfb59" providerId="LiveId" clId="{8036259C-F033-469A-8811-27C5F6183B88}" dt="2022-02-20T12:47:20.969" v="2071"/>
          <ac:spMkLst>
            <pc:docMk/>
            <pc:sldMk cId="254694961" sldId="353"/>
            <ac:spMk id="4" creationId="{21D2CC3B-1C98-4AB0-BE12-E5938ED60514}"/>
          </ac:spMkLst>
        </pc:spChg>
        <pc:spChg chg="add mod">
          <ac:chgData name="Antonio-Marius Tricolici" userId="4ca5b4ffc4fcfb59" providerId="LiveId" clId="{8036259C-F033-469A-8811-27C5F6183B88}" dt="2022-02-20T12:48:08.997" v="2102" actId="1076"/>
          <ac:spMkLst>
            <pc:docMk/>
            <pc:sldMk cId="254694961" sldId="353"/>
            <ac:spMk id="5" creationId="{0AE1CD1F-956D-41F1-BB11-57F404A07158}"/>
          </ac:spMkLst>
        </pc:spChg>
        <pc:spChg chg="add mod">
          <ac:chgData name="Antonio-Marius Tricolici" userId="4ca5b4ffc4fcfb59" providerId="LiveId" clId="{8036259C-F033-469A-8811-27C5F6183B88}" dt="2022-02-20T12:48:06.129" v="2101" actId="1076"/>
          <ac:spMkLst>
            <pc:docMk/>
            <pc:sldMk cId="254694961" sldId="353"/>
            <ac:spMk id="6" creationId="{A3A4A352-57D5-4F10-A2AA-ACB46ABB1AE2}"/>
          </ac:spMkLst>
        </pc:spChg>
        <pc:spChg chg="add mod">
          <ac:chgData name="Antonio-Marius Tricolici" userId="4ca5b4ffc4fcfb59" providerId="LiveId" clId="{8036259C-F033-469A-8811-27C5F6183B88}" dt="2022-02-20T12:49:05.331" v="2294" actId="20577"/>
          <ac:spMkLst>
            <pc:docMk/>
            <pc:sldMk cId="254694961" sldId="353"/>
            <ac:spMk id="7" creationId="{BFBA7087-6BE3-4146-B763-4380122C94D6}"/>
          </ac:spMkLst>
        </pc:spChg>
      </pc:sldChg>
      <pc:sldChg chg="addSp delSp modSp new mod modAnim">
        <pc:chgData name="Antonio-Marius Tricolici" userId="4ca5b4ffc4fcfb59" providerId="LiveId" clId="{8036259C-F033-469A-8811-27C5F6183B88}" dt="2022-02-20T12:29:56.553" v="1536" actId="1076"/>
        <pc:sldMkLst>
          <pc:docMk/>
          <pc:sldMk cId="2954192802" sldId="354"/>
        </pc:sldMkLst>
        <pc:spChg chg="mod">
          <ac:chgData name="Antonio-Marius Tricolici" userId="4ca5b4ffc4fcfb59" providerId="LiveId" clId="{8036259C-F033-469A-8811-27C5F6183B88}" dt="2022-02-20T12:26:10.643" v="1218" actId="20577"/>
          <ac:spMkLst>
            <pc:docMk/>
            <pc:sldMk cId="2954192802" sldId="354"/>
            <ac:spMk id="2" creationId="{8EAAE46B-9E05-45A2-B3D7-53DDF9D65B9E}"/>
          </ac:spMkLst>
        </pc:spChg>
        <pc:spChg chg="add mod">
          <ac:chgData name="Antonio-Marius Tricolici" userId="4ca5b4ffc4fcfb59" providerId="LiveId" clId="{8036259C-F033-469A-8811-27C5F6183B88}" dt="2022-02-20T12:27:37.019" v="1318" actId="1076"/>
          <ac:spMkLst>
            <pc:docMk/>
            <pc:sldMk cId="2954192802" sldId="354"/>
            <ac:spMk id="3" creationId="{B4312CD6-6917-4957-ADE8-7FFA638DCA60}"/>
          </ac:spMkLst>
        </pc:spChg>
        <pc:spChg chg="add mod">
          <ac:chgData name="Antonio-Marius Tricolici" userId="4ca5b4ffc4fcfb59" providerId="LiveId" clId="{8036259C-F033-469A-8811-27C5F6183B88}" dt="2022-02-20T12:27:54.605" v="1374" actId="1076"/>
          <ac:spMkLst>
            <pc:docMk/>
            <pc:sldMk cId="2954192802" sldId="354"/>
            <ac:spMk id="4" creationId="{CF4CA410-3787-4190-A2A9-397191047C6B}"/>
          </ac:spMkLst>
        </pc:spChg>
        <pc:spChg chg="add mod">
          <ac:chgData name="Antonio-Marius Tricolici" userId="4ca5b4ffc4fcfb59" providerId="LiveId" clId="{8036259C-F033-469A-8811-27C5F6183B88}" dt="2022-02-20T12:27:34.473" v="1317" actId="20577"/>
          <ac:spMkLst>
            <pc:docMk/>
            <pc:sldMk cId="2954192802" sldId="354"/>
            <ac:spMk id="7" creationId="{B43640A6-E322-4348-9500-204221D8E259}"/>
          </ac:spMkLst>
        </pc:spChg>
        <pc:spChg chg="add mod">
          <ac:chgData name="Antonio-Marius Tricolici" userId="4ca5b4ffc4fcfb59" providerId="LiveId" clId="{8036259C-F033-469A-8811-27C5F6183B88}" dt="2022-02-20T12:29:56.553" v="1536" actId="1076"/>
          <ac:spMkLst>
            <pc:docMk/>
            <pc:sldMk cId="2954192802" sldId="354"/>
            <ac:spMk id="8" creationId="{78597AB0-418B-4E27-8CA6-E3F6546E9EC1}"/>
          </ac:spMkLst>
        </pc:spChg>
        <pc:cxnChg chg="add del">
          <ac:chgData name="Antonio-Marius Tricolici" userId="4ca5b4ffc4fcfb59" providerId="LiveId" clId="{8036259C-F033-469A-8811-27C5F6183B88}" dt="2022-02-20T12:27:16.966" v="1246" actId="11529"/>
          <ac:cxnSpMkLst>
            <pc:docMk/>
            <pc:sldMk cId="2954192802" sldId="354"/>
            <ac:cxnSpMk id="6" creationId="{4B46E4C2-122D-4468-B353-FC22F1176199}"/>
          </ac:cxnSpMkLst>
        </pc:cxnChg>
      </pc:sldChg>
      <pc:sldChg chg="addSp delSp modSp new mod modAnim">
        <pc:chgData name="Antonio-Marius Tricolici" userId="4ca5b4ffc4fcfb59" providerId="LiveId" clId="{8036259C-F033-469A-8811-27C5F6183B88}" dt="2022-02-20T12:43:58.036" v="1832" actId="1076"/>
        <pc:sldMkLst>
          <pc:docMk/>
          <pc:sldMk cId="1136206705" sldId="355"/>
        </pc:sldMkLst>
        <pc:spChg chg="mod">
          <ac:chgData name="Antonio-Marius Tricolici" userId="4ca5b4ffc4fcfb59" providerId="LiveId" clId="{8036259C-F033-469A-8811-27C5F6183B88}" dt="2022-02-20T12:42:22.428" v="1568" actId="20577"/>
          <ac:spMkLst>
            <pc:docMk/>
            <pc:sldMk cId="1136206705" sldId="355"/>
            <ac:spMk id="2" creationId="{AA7B4308-67B5-4BB1-B807-4B042864A248}"/>
          </ac:spMkLst>
        </pc:spChg>
        <pc:spChg chg="add del mod">
          <ac:chgData name="Antonio-Marius Tricolici" userId="4ca5b4ffc4fcfb59" providerId="LiveId" clId="{8036259C-F033-469A-8811-27C5F6183B88}" dt="2022-02-20T12:42:16.123" v="1557"/>
          <ac:spMkLst>
            <pc:docMk/>
            <pc:sldMk cId="1136206705" sldId="355"/>
            <ac:spMk id="3" creationId="{9DD6582E-CDA4-45F5-8B42-C3EE314933C4}"/>
          </ac:spMkLst>
        </pc:spChg>
        <pc:spChg chg="add del mod">
          <ac:chgData name="Antonio-Marius Tricolici" userId="4ca5b4ffc4fcfb59" providerId="LiveId" clId="{8036259C-F033-469A-8811-27C5F6183B88}" dt="2022-02-20T12:42:19.530" v="1560"/>
          <ac:spMkLst>
            <pc:docMk/>
            <pc:sldMk cId="1136206705" sldId="355"/>
            <ac:spMk id="4" creationId="{6AD4FB5D-4A76-47EE-B5F2-07434371AB33}"/>
          </ac:spMkLst>
        </pc:spChg>
        <pc:spChg chg="add mod">
          <ac:chgData name="Antonio-Marius Tricolici" userId="4ca5b4ffc4fcfb59" providerId="LiveId" clId="{8036259C-F033-469A-8811-27C5F6183B88}" dt="2022-02-20T12:43:48.855" v="1823" actId="20577"/>
          <ac:spMkLst>
            <pc:docMk/>
            <pc:sldMk cId="1136206705" sldId="355"/>
            <ac:spMk id="5" creationId="{EEB69D62-CDE4-46B8-A302-6B621458E366}"/>
          </ac:spMkLst>
        </pc:spChg>
        <pc:spChg chg="add mod">
          <ac:chgData name="Antonio-Marius Tricolici" userId="4ca5b4ffc4fcfb59" providerId="LiveId" clId="{8036259C-F033-469A-8811-27C5F6183B88}" dt="2022-02-20T12:43:58.036" v="1832" actId="1076"/>
          <ac:spMkLst>
            <pc:docMk/>
            <pc:sldMk cId="1136206705" sldId="355"/>
            <ac:spMk id="6" creationId="{72F48916-4CA7-4E06-96EA-96B7B54E03D0}"/>
          </ac:spMkLst>
        </pc:spChg>
      </pc:sldChg>
      <pc:sldChg chg="addSp delSp modSp new mod">
        <pc:chgData name="Antonio-Marius Tricolici" userId="4ca5b4ffc4fcfb59" providerId="LiveId" clId="{8036259C-F033-469A-8811-27C5F6183B88}" dt="2022-02-20T12:46:08.608" v="2046" actId="339"/>
        <pc:sldMkLst>
          <pc:docMk/>
          <pc:sldMk cId="3121265117" sldId="356"/>
        </pc:sldMkLst>
        <pc:spChg chg="mod">
          <ac:chgData name="Antonio-Marius Tricolici" userId="4ca5b4ffc4fcfb59" providerId="LiveId" clId="{8036259C-F033-469A-8811-27C5F6183B88}" dt="2022-02-20T12:44:44.498" v="1853" actId="20577"/>
          <ac:spMkLst>
            <pc:docMk/>
            <pc:sldMk cId="3121265117" sldId="356"/>
            <ac:spMk id="2" creationId="{12987584-0AA1-45B4-AF75-02147F2FDA95}"/>
          </ac:spMkLst>
        </pc:spChg>
        <pc:spChg chg="add mod">
          <ac:chgData name="Antonio-Marius Tricolici" userId="4ca5b4ffc4fcfb59" providerId="LiveId" clId="{8036259C-F033-469A-8811-27C5F6183B88}" dt="2022-02-20T12:45:39.463" v="2031" actId="20577"/>
          <ac:spMkLst>
            <pc:docMk/>
            <pc:sldMk cId="3121265117" sldId="356"/>
            <ac:spMk id="3" creationId="{1065ACFF-61C1-4B36-92E1-BA4CBD1EDBE1}"/>
          </ac:spMkLst>
        </pc:spChg>
        <pc:spChg chg="add del mod">
          <ac:chgData name="Antonio-Marius Tricolici" userId="4ca5b4ffc4fcfb59" providerId="LiveId" clId="{8036259C-F033-469A-8811-27C5F6183B88}" dt="2022-02-20T12:45:48.600" v="2033" actId="478"/>
          <ac:spMkLst>
            <pc:docMk/>
            <pc:sldMk cId="3121265117" sldId="356"/>
            <ac:spMk id="4" creationId="{F65D0DF5-89BD-4842-AD8B-4488B37502DE}"/>
          </ac:spMkLst>
        </pc:spChg>
        <pc:spChg chg="add mod">
          <ac:chgData name="Antonio-Marius Tricolici" userId="4ca5b4ffc4fcfb59" providerId="LiveId" clId="{8036259C-F033-469A-8811-27C5F6183B88}" dt="2022-02-20T12:46:08.608" v="2046" actId="339"/>
          <ac:spMkLst>
            <pc:docMk/>
            <pc:sldMk cId="3121265117" sldId="356"/>
            <ac:spMk id="5" creationId="{5F19FBE9-482F-4105-9180-072020970A65}"/>
          </ac:spMkLst>
        </pc:spChg>
      </pc:sldChg>
      <pc:sldChg chg="addSp delSp modSp new mod">
        <pc:chgData name="Antonio-Marius Tricolici" userId="4ca5b4ffc4fcfb59" providerId="LiveId" clId="{8036259C-F033-469A-8811-27C5F6183B88}" dt="2022-02-20T12:53:24.781" v="2655" actId="1076"/>
        <pc:sldMkLst>
          <pc:docMk/>
          <pc:sldMk cId="2553807787" sldId="357"/>
        </pc:sldMkLst>
        <pc:spChg chg="mod">
          <ac:chgData name="Antonio-Marius Tricolici" userId="4ca5b4ffc4fcfb59" providerId="LiveId" clId="{8036259C-F033-469A-8811-27C5F6183B88}" dt="2022-02-20T12:49:41.073" v="2312" actId="20577"/>
          <ac:spMkLst>
            <pc:docMk/>
            <pc:sldMk cId="2553807787" sldId="357"/>
            <ac:spMk id="2" creationId="{05C72116-2B32-4922-9299-E88BF7D4F1F3}"/>
          </ac:spMkLst>
        </pc:spChg>
        <pc:spChg chg="add del mod">
          <ac:chgData name="Antonio-Marius Tricolici" userId="4ca5b4ffc4fcfb59" providerId="LiveId" clId="{8036259C-F033-469A-8811-27C5F6183B88}" dt="2022-02-20T12:49:51.070" v="2322"/>
          <ac:spMkLst>
            <pc:docMk/>
            <pc:sldMk cId="2553807787" sldId="357"/>
            <ac:spMk id="3" creationId="{D08F9EF7-F06D-43FA-B227-4E2C8FC20A08}"/>
          </ac:spMkLst>
        </pc:spChg>
        <pc:spChg chg="add mod">
          <ac:chgData name="Antonio-Marius Tricolici" userId="4ca5b4ffc4fcfb59" providerId="LiveId" clId="{8036259C-F033-469A-8811-27C5F6183B88}" dt="2022-02-20T12:53:03.876" v="2567" actId="1076"/>
          <ac:spMkLst>
            <pc:docMk/>
            <pc:sldMk cId="2553807787" sldId="357"/>
            <ac:spMk id="4" creationId="{68120AC4-92A0-4B0A-A515-9003D817400D}"/>
          </ac:spMkLst>
        </pc:spChg>
        <pc:spChg chg="add mod">
          <ac:chgData name="Antonio-Marius Tricolici" userId="4ca5b4ffc4fcfb59" providerId="LiveId" clId="{8036259C-F033-469A-8811-27C5F6183B88}" dt="2022-02-20T12:50:41.258" v="2350" actId="339"/>
          <ac:spMkLst>
            <pc:docMk/>
            <pc:sldMk cId="2553807787" sldId="357"/>
            <ac:spMk id="5" creationId="{0B9D811A-2A07-4C1D-87B6-FD29199B7D31}"/>
          </ac:spMkLst>
        </pc:spChg>
        <pc:spChg chg="add mod">
          <ac:chgData name="Antonio-Marius Tricolici" userId="4ca5b4ffc4fcfb59" providerId="LiveId" clId="{8036259C-F033-469A-8811-27C5F6183B88}" dt="2022-02-20T12:53:00.219" v="2566" actId="20577"/>
          <ac:spMkLst>
            <pc:docMk/>
            <pc:sldMk cId="2553807787" sldId="357"/>
            <ac:spMk id="6" creationId="{9332A119-26B3-4E49-943E-C3FCE752020B}"/>
          </ac:spMkLst>
        </pc:spChg>
        <pc:spChg chg="add mod">
          <ac:chgData name="Antonio-Marius Tricolici" userId="4ca5b4ffc4fcfb59" providerId="LiveId" clId="{8036259C-F033-469A-8811-27C5F6183B88}" dt="2022-02-20T12:53:24.781" v="2655" actId="1076"/>
          <ac:spMkLst>
            <pc:docMk/>
            <pc:sldMk cId="2553807787" sldId="357"/>
            <ac:spMk id="7" creationId="{EE5F4D50-9168-4F56-9626-1B9EFAADEF56}"/>
          </ac:spMkLst>
        </pc:spChg>
      </pc:sldChg>
      <pc:sldChg chg="addSp delSp modSp new mod modAnim">
        <pc:chgData name="Antonio-Marius Tricolici" userId="4ca5b4ffc4fcfb59" providerId="LiveId" clId="{8036259C-F033-469A-8811-27C5F6183B88}" dt="2022-02-20T13:03:39.377" v="3421" actId="14100"/>
        <pc:sldMkLst>
          <pc:docMk/>
          <pc:sldMk cId="2356781346" sldId="358"/>
        </pc:sldMkLst>
        <pc:spChg chg="mod">
          <ac:chgData name="Antonio-Marius Tricolici" userId="4ca5b4ffc4fcfb59" providerId="LiveId" clId="{8036259C-F033-469A-8811-27C5F6183B88}" dt="2022-02-20T12:53:53.391" v="2681" actId="20577"/>
          <ac:spMkLst>
            <pc:docMk/>
            <pc:sldMk cId="2356781346" sldId="358"/>
            <ac:spMk id="2" creationId="{8995C21A-61A7-4B9B-917B-FE94BB160170}"/>
          </ac:spMkLst>
        </pc:spChg>
        <pc:spChg chg="add del mod">
          <ac:chgData name="Antonio-Marius Tricolici" userId="4ca5b4ffc4fcfb59" providerId="LiveId" clId="{8036259C-F033-469A-8811-27C5F6183B88}" dt="2022-02-20T12:53:57.110" v="2693"/>
          <ac:spMkLst>
            <pc:docMk/>
            <pc:sldMk cId="2356781346" sldId="358"/>
            <ac:spMk id="3" creationId="{EC1E9325-7315-4F96-BC37-ED99E0B6F569}"/>
          </ac:spMkLst>
        </pc:spChg>
        <pc:spChg chg="add mod">
          <ac:chgData name="Antonio-Marius Tricolici" userId="4ca5b4ffc4fcfb59" providerId="LiveId" clId="{8036259C-F033-469A-8811-27C5F6183B88}" dt="2022-02-20T12:57:56.077" v="2945" actId="1076"/>
          <ac:spMkLst>
            <pc:docMk/>
            <pc:sldMk cId="2356781346" sldId="358"/>
            <ac:spMk id="4" creationId="{D1919FA7-EE32-4368-B1C1-D4A9AB95E442}"/>
          </ac:spMkLst>
        </pc:spChg>
        <pc:spChg chg="add mod">
          <ac:chgData name="Antonio-Marius Tricolici" userId="4ca5b4ffc4fcfb59" providerId="LiveId" clId="{8036259C-F033-469A-8811-27C5F6183B88}" dt="2022-02-20T12:59:26.571" v="3065" actId="20577"/>
          <ac:spMkLst>
            <pc:docMk/>
            <pc:sldMk cId="2356781346" sldId="358"/>
            <ac:spMk id="5" creationId="{E87D4245-916D-4B57-B76D-C44B56B63777}"/>
          </ac:spMkLst>
        </pc:spChg>
        <pc:spChg chg="add del mod">
          <ac:chgData name="Antonio-Marius Tricolici" userId="4ca5b4ffc4fcfb59" providerId="LiveId" clId="{8036259C-F033-469A-8811-27C5F6183B88}" dt="2022-02-20T12:56:28.813" v="2810"/>
          <ac:spMkLst>
            <pc:docMk/>
            <pc:sldMk cId="2356781346" sldId="358"/>
            <ac:spMk id="6" creationId="{6B8CDD87-BBE7-4DEA-B07E-17EE55D4D82D}"/>
          </ac:spMkLst>
        </pc:spChg>
        <pc:spChg chg="add mod">
          <ac:chgData name="Antonio-Marius Tricolici" userId="4ca5b4ffc4fcfb59" providerId="LiveId" clId="{8036259C-F033-469A-8811-27C5F6183B88}" dt="2022-02-20T12:59:40.373" v="3070" actId="1076"/>
          <ac:spMkLst>
            <pc:docMk/>
            <pc:sldMk cId="2356781346" sldId="358"/>
            <ac:spMk id="7" creationId="{2E28BE28-9697-403B-976F-B7C46462EBED}"/>
          </ac:spMkLst>
        </pc:spChg>
        <pc:spChg chg="add mod">
          <ac:chgData name="Antonio-Marius Tricolici" userId="4ca5b4ffc4fcfb59" providerId="LiveId" clId="{8036259C-F033-469A-8811-27C5F6183B88}" dt="2022-02-20T12:59:50.518" v="3074" actId="1076"/>
          <ac:spMkLst>
            <pc:docMk/>
            <pc:sldMk cId="2356781346" sldId="358"/>
            <ac:spMk id="8" creationId="{74F11A92-D61C-43B7-80D6-B1C1584829B0}"/>
          </ac:spMkLst>
        </pc:spChg>
        <pc:spChg chg="add del mod">
          <ac:chgData name="Antonio-Marius Tricolici" userId="4ca5b4ffc4fcfb59" providerId="LiveId" clId="{8036259C-F033-469A-8811-27C5F6183B88}" dt="2022-02-20T12:57:34.531" v="2926"/>
          <ac:spMkLst>
            <pc:docMk/>
            <pc:sldMk cId="2356781346" sldId="358"/>
            <ac:spMk id="9" creationId="{EFA3B2F1-FCD3-4E19-A702-31F909DCF7ED}"/>
          </ac:spMkLst>
        </pc:spChg>
        <pc:spChg chg="add del">
          <ac:chgData name="Antonio-Marius Tricolici" userId="4ca5b4ffc4fcfb59" providerId="LiveId" clId="{8036259C-F033-469A-8811-27C5F6183B88}" dt="2022-02-20T12:57:36.535" v="2928"/>
          <ac:spMkLst>
            <pc:docMk/>
            <pc:sldMk cId="2356781346" sldId="358"/>
            <ac:spMk id="10" creationId="{EF8EBD44-E2FF-4676-B3B3-3A5E1CB46459}"/>
          </ac:spMkLst>
        </pc:spChg>
        <pc:spChg chg="add mod">
          <ac:chgData name="Antonio-Marius Tricolici" userId="4ca5b4ffc4fcfb59" providerId="LiveId" clId="{8036259C-F033-469A-8811-27C5F6183B88}" dt="2022-02-20T12:59:46.929" v="3073" actId="1076"/>
          <ac:spMkLst>
            <pc:docMk/>
            <pc:sldMk cId="2356781346" sldId="358"/>
            <ac:spMk id="11" creationId="{6C8A13F1-B91B-45E4-A7CE-C1D332EB200E}"/>
          </ac:spMkLst>
        </pc:spChg>
        <pc:spChg chg="add mod">
          <ac:chgData name="Antonio-Marius Tricolici" userId="4ca5b4ffc4fcfb59" providerId="LiveId" clId="{8036259C-F033-469A-8811-27C5F6183B88}" dt="2022-02-20T13:03:39.377" v="3421" actId="14100"/>
          <ac:spMkLst>
            <pc:docMk/>
            <pc:sldMk cId="2356781346" sldId="358"/>
            <ac:spMk id="12" creationId="{F22B2CBF-62A2-40E1-A562-12D00217F561}"/>
          </ac:spMkLst>
        </pc:spChg>
        <pc:spChg chg="add del mod">
          <ac:chgData name="Antonio-Marius Tricolici" userId="4ca5b4ffc4fcfb59" providerId="LiveId" clId="{8036259C-F033-469A-8811-27C5F6183B88}" dt="2022-02-20T12:58:55.559" v="2970"/>
          <ac:spMkLst>
            <pc:docMk/>
            <pc:sldMk cId="2356781346" sldId="358"/>
            <ac:spMk id="13" creationId="{68738282-096A-41A0-8441-7CFD5306E1F3}"/>
          </ac:spMkLst>
        </pc:spChg>
      </pc:sldChg>
      <pc:sldChg chg="addSp modSp new mod ord">
        <pc:chgData name="Antonio-Marius Tricolici" userId="4ca5b4ffc4fcfb59" providerId="LiveId" clId="{8036259C-F033-469A-8811-27C5F6183B88}" dt="2022-02-20T13:08:12.870" v="3852" actId="113"/>
        <pc:sldMkLst>
          <pc:docMk/>
          <pc:sldMk cId="2847539316" sldId="359"/>
        </pc:sldMkLst>
        <pc:spChg chg="mod">
          <ac:chgData name="Antonio-Marius Tricolici" userId="4ca5b4ffc4fcfb59" providerId="LiveId" clId="{8036259C-F033-469A-8811-27C5F6183B88}" dt="2022-02-20T13:00:17.342" v="3096" actId="20577"/>
          <ac:spMkLst>
            <pc:docMk/>
            <pc:sldMk cId="2847539316" sldId="359"/>
            <ac:spMk id="2" creationId="{CF2CC2B6-3136-4846-8B67-12D4F3649D91}"/>
          </ac:spMkLst>
        </pc:spChg>
        <pc:spChg chg="add mod">
          <ac:chgData name="Antonio-Marius Tricolici" userId="4ca5b4ffc4fcfb59" providerId="LiveId" clId="{8036259C-F033-469A-8811-27C5F6183B88}" dt="2022-02-20T13:08:12.870" v="3852" actId="113"/>
          <ac:spMkLst>
            <pc:docMk/>
            <pc:sldMk cId="2847539316" sldId="359"/>
            <ac:spMk id="3" creationId="{BEA9B451-E3A5-4E29-BE06-86BA23EEEF12}"/>
          </ac:spMkLst>
        </pc:spChg>
        <pc:spChg chg="add mod">
          <ac:chgData name="Antonio-Marius Tricolici" userId="4ca5b4ffc4fcfb59" providerId="LiveId" clId="{8036259C-F033-469A-8811-27C5F6183B88}" dt="2022-02-20T13:03:33.872" v="3420" actId="404"/>
          <ac:spMkLst>
            <pc:docMk/>
            <pc:sldMk cId="2847539316" sldId="359"/>
            <ac:spMk id="4" creationId="{9CBD5C94-8E14-4188-B29C-C79DD49F3BB3}"/>
          </ac:spMkLst>
        </pc:spChg>
      </pc:sldChg>
      <pc:sldChg chg="addSp delSp modSp new mod ord">
        <pc:chgData name="Antonio-Marius Tricolici" userId="4ca5b4ffc4fcfb59" providerId="LiveId" clId="{8036259C-F033-469A-8811-27C5F6183B88}" dt="2022-02-20T13:07:51.319" v="3808" actId="255"/>
        <pc:sldMkLst>
          <pc:docMk/>
          <pc:sldMk cId="3008202211" sldId="360"/>
        </pc:sldMkLst>
        <pc:spChg chg="mod">
          <ac:chgData name="Antonio-Marius Tricolici" userId="4ca5b4ffc4fcfb59" providerId="LiveId" clId="{8036259C-F033-469A-8811-27C5F6183B88}" dt="2022-02-20T13:03:52.773" v="3449" actId="20577"/>
          <ac:spMkLst>
            <pc:docMk/>
            <pc:sldMk cId="3008202211" sldId="360"/>
            <ac:spMk id="2" creationId="{3AE9113D-FB58-4440-9503-3F9FFEDE74C2}"/>
          </ac:spMkLst>
        </pc:spChg>
        <pc:spChg chg="add mod">
          <ac:chgData name="Antonio-Marius Tricolici" userId="4ca5b4ffc4fcfb59" providerId="LiveId" clId="{8036259C-F033-469A-8811-27C5F6183B88}" dt="2022-02-20T13:05:03.370" v="3647" actId="20577"/>
          <ac:spMkLst>
            <pc:docMk/>
            <pc:sldMk cId="3008202211" sldId="360"/>
            <ac:spMk id="3" creationId="{33E5767F-D909-4CD2-B1D4-D9BE0EE3A190}"/>
          </ac:spMkLst>
        </pc:spChg>
        <pc:spChg chg="add del mod">
          <ac:chgData name="Antonio-Marius Tricolici" userId="4ca5b4ffc4fcfb59" providerId="LiveId" clId="{8036259C-F033-469A-8811-27C5F6183B88}" dt="2022-02-20T13:04:17.253" v="3554" actId="478"/>
          <ac:spMkLst>
            <pc:docMk/>
            <pc:sldMk cId="3008202211" sldId="360"/>
            <ac:spMk id="4" creationId="{34DF2661-252D-4C68-A831-BCAB4A67C7D4}"/>
          </ac:spMkLst>
        </pc:spChg>
        <pc:spChg chg="add mod">
          <ac:chgData name="Antonio-Marius Tricolici" userId="4ca5b4ffc4fcfb59" providerId="LiveId" clId="{8036259C-F033-469A-8811-27C5F6183B88}" dt="2022-02-20T13:07:51.319" v="3808" actId="255"/>
          <ac:spMkLst>
            <pc:docMk/>
            <pc:sldMk cId="3008202211" sldId="360"/>
            <ac:spMk id="5" creationId="{3F2C2815-6B84-4839-892C-C0472BDBD8F0}"/>
          </ac:spMkLst>
        </pc:spChg>
        <pc:spChg chg="add mod">
          <ac:chgData name="Antonio-Marius Tricolici" userId="4ca5b4ffc4fcfb59" providerId="LiveId" clId="{8036259C-F033-469A-8811-27C5F6183B88}" dt="2022-02-20T13:07:19.918" v="3793" actId="20577"/>
          <ac:spMkLst>
            <pc:docMk/>
            <pc:sldMk cId="3008202211" sldId="360"/>
            <ac:spMk id="6" creationId="{879CCBB7-6BFE-4766-970F-34B4FCD3E254}"/>
          </ac:spMkLst>
        </pc:spChg>
        <pc:spChg chg="add mod">
          <ac:chgData name="Antonio-Marius Tricolici" userId="4ca5b4ffc4fcfb59" providerId="LiveId" clId="{8036259C-F033-469A-8811-27C5F6183B88}" dt="2022-02-20T13:07:46.843" v="3807" actId="255"/>
          <ac:spMkLst>
            <pc:docMk/>
            <pc:sldMk cId="3008202211" sldId="360"/>
            <ac:spMk id="7" creationId="{A623696D-5D52-45FD-87F3-07E0246AA8F5}"/>
          </ac:spMkLst>
        </pc:spChg>
        <pc:spChg chg="add mod">
          <ac:chgData name="Antonio-Marius Tricolici" userId="4ca5b4ffc4fcfb59" providerId="LiveId" clId="{8036259C-F033-469A-8811-27C5F6183B88}" dt="2022-02-20T13:07:16.585" v="3792" actId="1076"/>
          <ac:spMkLst>
            <pc:docMk/>
            <pc:sldMk cId="3008202211" sldId="360"/>
            <ac:spMk id="8" creationId="{9E437792-B5EC-4989-A191-627C7E63E903}"/>
          </ac:spMkLst>
        </pc:spChg>
        <pc:spChg chg="add del">
          <ac:chgData name="Antonio-Marius Tricolici" userId="4ca5b4ffc4fcfb59" providerId="LiveId" clId="{8036259C-F033-469A-8811-27C5F6183B88}" dt="2022-02-20T13:06:56.635" v="3775"/>
          <ac:spMkLst>
            <pc:docMk/>
            <pc:sldMk cId="3008202211" sldId="360"/>
            <ac:spMk id="9" creationId="{E4802616-C1E8-4F90-9268-D0EF3DEB902D}"/>
          </ac:spMkLst>
        </pc:spChg>
        <pc:spChg chg="add del mod">
          <ac:chgData name="Antonio-Marius Tricolici" userId="4ca5b4ffc4fcfb59" providerId="LiveId" clId="{8036259C-F033-469A-8811-27C5F6183B88}" dt="2022-02-20T13:06:56.453" v="3774"/>
          <ac:spMkLst>
            <pc:docMk/>
            <pc:sldMk cId="3008202211" sldId="360"/>
            <ac:spMk id="10" creationId="{D3C7D471-95E0-48DF-8DAA-D27CAB559289}"/>
          </ac:spMkLst>
        </pc:spChg>
        <pc:spChg chg="add mod">
          <ac:chgData name="Antonio-Marius Tricolici" userId="4ca5b4ffc4fcfb59" providerId="LiveId" clId="{8036259C-F033-469A-8811-27C5F6183B88}" dt="2022-02-20T13:07:28.309" v="3806" actId="20577"/>
          <ac:spMkLst>
            <pc:docMk/>
            <pc:sldMk cId="3008202211" sldId="360"/>
            <ac:spMk id="11" creationId="{72A2A1FD-BAFD-48C6-82C9-D2C077B4C219}"/>
          </ac:spMkLst>
        </pc:spChg>
      </pc:sldChg>
      <pc:sldChg chg="addSp delSp modSp new mod">
        <pc:chgData name="Antonio-Marius Tricolici" userId="4ca5b4ffc4fcfb59" providerId="LiveId" clId="{8036259C-F033-469A-8811-27C5F6183B88}" dt="2022-02-20T15:59:11.480" v="4281" actId="20577"/>
        <pc:sldMkLst>
          <pc:docMk/>
          <pc:sldMk cId="482384361" sldId="361"/>
        </pc:sldMkLst>
        <pc:spChg chg="mod">
          <ac:chgData name="Antonio-Marius Tricolici" userId="4ca5b4ffc4fcfb59" providerId="LiveId" clId="{8036259C-F033-469A-8811-27C5F6183B88}" dt="2022-02-20T15:55:00.253" v="3866" actId="20577"/>
          <ac:spMkLst>
            <pc:docMk/>
            <pc:sldMk cId="482384361" sldId="361"/>
            <ac:spMk id="2" creationId="{85BEA93A-5CD5-45D8-A7A9-780EA47E1D0C}"/>
          </ac:spMkLst>
        </pc:spChg>
        <pc:spChg chg="add mod">
          <ac:chgData name="Antonio-Marius Tricolici" userId="4ca5b4ffc4fcfb59" providerId="LiveId" clId="{8036259C-F033-469A-8811-27C5F6183B88}" dt="2022-02-20T15:56:25.162" v="4048" actId="20577"/>
          <ac:spMkLst>
            <pc:docMk/>
            <pc:sldMk cId="482384361" sldId="361"/>
            <ac:spMk id="3" creationId="{9A2B80DB-5EA8-4B11-808F-EA3D399424A6}"/>
          </ac:spMkLst>
        </pc:spChg>
        <pc:spChg chg="add mod">
          <ac:chgData name="Antonio-Marius Tricolici" userId="4ca5b4ffc4fcfb59" providerId="LiveId" clId="{8036259C-F033-469A-8811-27C5F6183B88}" dt="2022-02-20T15:58:25.668" v="4112" actId="1076"/>
          <ac:spMkLst>
            <pc:docMk/>
            <pc:sldMk cId="482384361" sldId="361"/>
            <ac:spMk id="4" creationId="{79030F7B-5D22-4E0A-A8D9-5B7FCB2B33FD}"/>
          </ac:spMkLst>
        </pc:spChg>
        <pc:spChg chg="add mod">
          <ac:chgData name="Antonio-Marius Tricolici" userId="4ca5b4ffc4fcfb59" providerId="LiveId" clId="{8036259C-F033-469A-8811-27C5F6183B88}" dt="2022-02-20T15:58:25.668" v="4112" actId="1076"/>
          <ac:spMkLst>
            <pc:docMk/>
            <pc:sldMk cId="482384361" sldId="361"/>
            <ac:spMk id="5" creationId="{17B30F5C-6D98-47F6-96EC-E2A09E790636}"/>
          </ac:spMkLst>
        </pc:spChg>
        <pc:spChg chg="add del">
          <ac:chgData name="Antonio-Marius Tricolici" userId="4ca5b4ffc4fcfb59" providerId="LiveId" clId="{8036259C-F033-469A-8811-27C5F6183B88}" dt="2022-02-20T15:57:58.192" v="4075" actId="478"/>
          <ac:spMkLst>
            <pc:docMk/>
            <pc:sldMk cId="482384361" sldId="361"/>
            <ac:spMk id="6" creationId="{CB12F8C8-5C89-4753-8C69-A57FD62754E3}"/>
          </ac:spMkLst>
        </pc:spChg>
        <pc:spChg chg="add mod">
          <ac:chgData name="Antonio-Marius Tricolici" userId="4ca5b4ffc4fcfb59" providerId="LiveId" clId="{8036259C-F033-469A-8811-27C5F6183B88}" dt="2022-02-20T15:58:25.668" v="4112" actId="1076"/>
          <ac:spMkLst>
            <pc:docMk/>
            <pc:sldMk cId="482384361" sldId="361"/>
            <ac:spMk id="7" creationId="{42245478-1302-4CBF-9A87-5D49C2BDCB77}"/>
          </ac:spMkLst>
        </pc:spChg>
        <pc:spChg chg="add mod">
          <ac:chgData name="Antonio-Marius Tricolici" userId="4ca5b4ffc4fcfb59" providerId="LiveId" clId="{8036259C-F033-469A-8811-27C5F6183B88}" dt="2022-02-20T15:58:25.668" v="4112" actId="1076"/>
          <ac:spMkLst>
            <pc:docMk/>
            <pc:sldMk cId="482384361" sldId="361"/>
            <ac:spMk id="8" creationId="{7109B602-C979-4D78-BECD-C520DBB53034}"/>
          </ac:spMkLst>
        </pc:spChg>
        <pc:spChg chg="add mod">
          <ac:chgData name="Antonio-Marius Tricolici" userId="4ca5b4ffc4fcfb59" providerId="LiveId" clId="{8036259C-F033-469A-8811-27C5F6183B88}" dt="2022-02-20T15:58:43.020" v="4187" actId="14100"/>
          <ac:spMkLst>
            <pc:docMk/>
            <pc:sldMk cId="482384361" sldId="361"/>
            <ac:spMk id="9" creationId="{57C72DD9-4402-4B7C-85D6-C39A94E7CA23}"/>
          </ac:spMkLst>
        </pc:spChg>
        <pc:spChg chg="add mod">
          <ac:chgData name="Antonio-Marius Tricolici" userId="4ca5b4ffc4fcfb59" providerId="LiveId" clId="{8036259C-F033-469A-8811-27C5F6183B88}" dt="2022-02-20T15:59:11.480" v="4281" actId="20577"/>
          <ac:spMkLst>
            <pc:docMk/>
            <pc:sldMk cId="482384361" sldId="361"/>
            <ac:spMk id="10" creationId="{3AE78387-8D32-47A6-BF5A-279F67742C0F}"/>
          </ac:spMkLst>
        </pc:spChg>
      </pc:sldChg>
      <pc:sldChg chg="addSp delSp modSp new mod">
        <pc:chgData name="Antonio-Marius Tricolici" userId="4ca5b4ffc4fcfb59" providerId="LiveId" clId="{8036259C-F033-469A-8811-27C5F6183B88}" dt="2022-02-20T16:00:39.235" v="4441" actId="20577"/>
        <pc:sldMkLst>
          <pc:docMk/>
          <pc:sldMk cId="2563969107" sldId="362"/>
        </pc:sldMkLst>
        <pc:spChg chg="mod">
          <ac:chgData name="Antonio-Marius Tricolici" userId="4ca5b4ffc4fcfb59" providerId="LiveId" clId="{8036259C-F033-469A-8811-27C5F6183B88}" dt="2022-02-20T15:59:19.268" v="4297" actId="20577"/>
          <ac:spMkLst>
            <pc:docMk/>
            <pc:sldMk cId="2563969107" sldId="362"/>
            <ac:spMk id="2" creationId="{074143E3-EF7F-417F-8300-3EBA265392B9}"/>
          </ac:spMkLst>
        </pc:spChg>
        <pc:spChg chg="add del mod">
          <ac:chgData name="Antonio-Marius Tricolici" userId="4ca5b4ffc4fcfb59" providerId="LiveId" clId="{8036259C-F033-469A-8811-27C5F6183B88}" dt="2022-02-20T15:59:29.830" v="4299" actId="478"/>
          <ac:spMkLst>
            <pc:docMk/>
            <pc:sldMk cId="2563969107" sldId="362"/>
            <ac:spMk id="3" creationId="{510B7AB2-DFFA-4D9E-A27A-0D401E06D001}"/>
          </ac:spMkLst>
        </pc:spChg>
        <pc:spChg chg="add del mod">
          <ac:chgData name="Antonio-Marius Tricolici" userId="4ca5b4ffc4fcfb59" providerId="LiveId" clId="{8036259C-F033-469A-8811-27C5F6183B88}" dt="2022-02-20T15:59:46.265" v="4309" actId="478"/>
          <ac:spMkLst>
            <pc:docMk/>
            <pc:sldMk cId="2563969107" sldId="362"/>
            <ac:spMk id="4" creationId="{323A65B7-7624-431A-83EB-F12BF5194E5F}"/>
          </ac:spMkLst>
        </pc:spChg>
        <pc:spChg chg="add mod">
          <ac:chgData name="Antonio-Marius Tricolici" userId="4ca5b4ffc4fcfb59" providerId="LiveId" clId="{8036259C-F033-469A-8811-27C5F6183B88}" dt="2022-02-20T16:00:39.235" v="4441" actId="20577"/>
          <ac:spMkLst>
            <pc:docMk/>
            <pc:sldMk cId="2563969107" sldId="362"/>
            <ac:spMk id="5" creationId="{16A81768-5398-4814-AB06-FF789C93C686}"/>
          </ac:spMkLst>
        </pc:spChg>
        <pc:spChg chg="add mod">
          <ac:chgData name="Antonio-Marius Tricolici" userId="4ca5b4ffc4fcfb59" providerId="LiveId" clId="{8036259C-F033-469A-8811-27C5F6183B88}" dt="2022-02-20T16:00:22.443" v="4436" actId="20577"/>
          <ac:spMkLst>
            <pc:docMk/>
            <pc:sldMk cId="2563969107" sldId="362"/>
            <ac:spMk id="6" creationId="{BEDFF1AA-BA27-46AC-8138-8BCC856AE55E}"/>
          </ac:spMkLst>
        </pc:spChg>
      </pc:sldChg>
      <pc:sldChg chg="addSp delSp modSp new mod">
        <pc:chgData name="Antonio-Marius Tricolici" userId="4ca5b4ffc4fcfb59" providerId="LiveId" clId="{8036259C-F033-469A-8811-27C5F6183B88}" dt="2022-02-20T16:07:53.242" v="5043" actId="20577"/>
        <pc:sldMkLst>
          <pc:docMk/>
          <pc:sldMk cId="2990419413" sldId="363"/>
        </pc:sldMkLst>
        <pc:spChg chg="mod">
          <ac:chgData name="Antonio-Marius Tricolici" userId="4ca5b4ffc4fcfb59" providerId="LiveId" clId="{8036259C-F033-469A-8811-27C5F6183B88}" dt="2022-02-20T16:00:54.945" v="4469" actId="20577"/>
          <ac:spMkLst>
            <pc:docMk/>
            <pc:sldMk cId="2990419413" sldId="363"/>
            <ac:spMk id="2" creationId="{19A7E36F-D0C8-47D3-B30F-4B3120DF3870}"/>
          </ac:spMkLst>
        </pc:spChg>
        <pc:spChg chg="add mod">
          <ac:chgData name="Antonio-Marius Tricolici" userId="4ca5b4ffc4fcfb59" providerId="LiveId" clId="{8036259C-F033-469A-8811-27C5F6183B88}" dt="2022-02-20T16:07:53.242" v="5043" actId="20577"/>
          <ac:spMkLst>
            <pc:docMk/>
            <pc:sldMk cId="2990419413" sldId="363"/>
            <ac:spMk id="3" creationId="{6248A9D2-69BD-4B79-94C6-282A0A334A2B}"/>
          </ac:spMkLst>
        </pc:spChg>
        <pc:spChg chg="add del mod">
          <ac:chgData name="Antonio-Marius Tricolici" userId="4ca5b4ffc4fcfb59" providerId="LiveId" clId="{8036259C-F033-469A-8811-27C5F6183B88}" dt="2022-02-20T16:02:10.019" v="4746" actId="478"/>
          <ac:spMkLst>
            <pc:docMk/>
            <pc:sldMk cId="2990419413" sldId="363"/>
            <ac:spMk id="4" creationId="{0E563B95-D978-4573-8FE2-39D1C661A5BA}"/>
          </ac:spMkLst>
        </pc:spChg>
        <pc:spChg chg="add mod">
          <ac:chgData name="Antonio-Marius Tricolici" userId="4ca5b4ffc4fcfb59" providerId="LiveId" clId="{8036259C-F033-469A-8811-27C5F6183B88}" dt="2022-02-20T16:02:28.309" v="4760" actId="1076"/>
          <ac:spMkLst>
            <pc:docMk/>
            <pc:sldMk cId="2990419413" sldId="363"/>
            <ac:spMk id="5" creationId="{1151393D-4537-4A83-82A8-AC0E5CE507F7}"/>
          </ac:spMkLst>
        </pc:spChg>
      </pc:sldChg>
      <pc:sldChg chg="addSp delSp modSp new mod modAnim">
        <pc:chgData name="Antonio-Marius Tricolici" userId="4ca5b4ffc4fcfb59" providerId="LiveId" clId="{8036259C-F033-469A-8811-27C5F6183B88}" dt="2022-02-20T16:06:13.893" v="5040"/>
        <pc:sldMkLst>
          <pc:docMk/>
          <pc:sldMk cId="3956924703" sldId="364"/>
        </pc:sldMkLst>
        <pc:spChg chg="mod">
          <ac:chgData name="Antonio-Marius Tricolici" userId="4ca5b4ffc4fcfb59" providerId="LiveId" clId="{8036259C-F033-469A-8811-27C5F6183B88}" dt="2022-02-20T16:02:36.609" v="4792" actId="20577"/>
          <ac:spMkLst>
            <pc:docMk/>
            <pc:sldMk cId="3956924703" sldId="364"/>
            <ac:spMk id="2" creationId="{BE1ACBA5-680A-4DB0-87F6-1F7EC4C2F866}"/>
          </ac:spMkLst>
        </pc:spChg>
        <pc:spChg chg="add mod">
          <ac:chgData name="Antonio-Marius Tricolici" userId="4ca5b4ffc4fcfb59" providerId="LiveId" clId="{8036259C-F033-469A-8811-27C5F6183B88}" dt="2022-02-20T16:03:25.397" v="4933" actId="20577"/>
          <ac:spMkLst>
            <pc:docMk/>
            <pc:sldMk cId="3956924703" sldId="364"/>
            <ac:spMk id="3" creationId="{A320FF92-6261-44A0-A2A5-5B8A5E6E4513}"/>
          </ac:spMkLst>
        </pc:spChg>
        <pc:spChg chg="add del">
          <ac:chgData name="Antonio-Marius Tricolici" userId="4ca5b4ffc4fcfb59" providerId="LiveId" clId="{8036259C-F033-469A-8811-27C5F6183B88}" dt="2022-02-20T16:04:02.799" v="4935"/>
          <ac:spMkLst>
            <pc:docMk/>
            <pc:sldMk cId="3956924703" sldId="364"/>
            <ac:spMk id="4" creationId="{25AA4866-D22E-4901-BE6D-C2C2951B0AFC}"/>
          </ac:spMkLst>
        </pc:spChg>
        <pc:spChg chg="add mod">
          <ac:chgData name="Antonio-Marius Tricolici" userId="4ca5b4ffc4fcfb59" providerId="LiveId" clId="{8036259C-F033-469A-8811-27C5F6183B88}" dt="2022-02-20T16:04:21.078" v="4945" actId="339"/>
          <ac:spMkLst>
            <pc:docMk/>
            <pc:sldMk cId="3956924703" sldId="364"/>
            <ac:spMk id="5" creationId="{117A5376-2AB5-4FB0-8383-C5AB93DCD94D}"/>
          </ac:spMkLst>
        </pc:spChg>
        <pc:spChg chg="add mod">
          <ac:chgData name="Antonio-Marius Tricolici" userId="4ca5b4ffc4fcfb59" providerId="LiveId" clId="{8036259C-F033-469A-8811-27C5F6183B88}" dt="2022-02-20T16:05:19.880" v="4955" actId="20577"/>
          <ac:spMkLst>
            <pc:docMk/>
            <pc:sldMk cId="3956924703" sldId="364"/>
            <ac:spMk id="6" creationId="{4D939613-E9E7-41CA-8979-5DB3A9E08C2E}"/>
          </ac:spMkLst>
        </pc:spChg>
        <pc:spChg chg="add mod">
          <ac:chgData name="Antonio-Marius Tricolici" userId="4ca5b4ffc4fcfb59" providerId="LiveId" clId="{8036259C-F033-469A-8811-27C5F6183B88}" dt="2022-02-20T16:05:35.374" v="4966" actId="1076"/>
          <ac:spMkLst>
            <pc:docMk/>
            <pc:sldMk cId="3956924703" sldId="364"/>
            <ac:spMk id="7" creationId="{BD7DA482-1275-46BD-9D69-534657FE5D74}"/>
          </ac:spMkLst>
        </pc:spChg>
        <pc:spChg chg="add mod">
          <ac:chgData name="Antonio-Marius Tricolici" userId="4ca5b4ffc4fcfb59" providerId="LiveId" clId="{8036259C-F033-469A-8811-27C5F6183B88}" dt="2022-02-20T16:06:04.411" v="5039" actId="20577"/>
          <ac:spMkLst>
            <pc:docMk/>
            <pc:sldMk cId="3956924703" sldId="364"/>
            <ac:spMk id="8" creationId="{5C1C390B-065F-4691-830D-7AFFE4E7EC36}"/>
          </ac:spMkLst>
        </pc:spChg>
      </pc:sldChg>
      <pc:sldChg chg="addSp modSp new mod">
        <pc:chgData name="Antonio-Marius Tricolici" userId="4ca5b4ffc4fcfb59" providerId="LiveId" clId="{8036259C-F033-469A-8811-27C5F6183B88}" dt="2022-02-20T16:09:41.266" v="5355" actId="1076"/>
        <pc:sldMkLst>
          <pc:docMk/>
          <pc:sldMk cId="4208262259" sldId="365"/>
        </pc:sldMkLst>
        <pc:spChg chg="mod">
          <ac:chgData name="Antonio-Marius Tricolici" userId="4ca5b4ffc4fcfb59" providerId="LiveId" clId="{8036259C-F033-469A-8811-27C5F6183B88}" dt="2022-02-20T16:08:09.743" v="5080" actId="20577"/>
          <ac:spMkLst>
            <pc:docMk/>
            <pc:sldMk cId="4208262259" sldId="365"/>
            <ac:spMk id="2" creationId="{961534E2-25FF-4F6D-AC58-F83067BEDC5A}"/>
          </ac:spMkLst>
        </pc:spChg>
        <pc:spChg chg="add mod">
          <ac:chgData name="Antonio-Marius Tricolici" userId="4ca5b4ffc4fcfb59" providerId="LiveId" clId="{8036259C-F033-469A-8811-27C5F6183B88}" dt="2022-02-20T16:09:41.266" v="5355" actId="1076"/>
          <ac:spMkLst>
            <pc:docMk/>
            <pc:sldMk cId="4208262259" sldId="365"/>
            <ac:spMk id="3" creationId="{EEC03724-70A6-43CE-BFF3-671F2C43C417}"/>
          </ac:spMkLst>
        </pc:spChg>
        <pc:spChg chg="add mod">
          <ac:chgData name="Antonio-Marius Tricolici" userId="4ca5b4ffc4fcfb59" providerId="LiveId" clId="{8036259C-F033-469A-8811-27C5F6183B88}" dt="2022-02-20T16:09:32.785" v="5352" actId="20577"/>
          <ac:spMkLst>
            <pc:docMk/>
            <pc:sldMk cId="4208262259" sldId="365"/>
            <ac:spMk id="4" creationId="{F3277E03-3C7B-4EE0-BCE2-F22BAE36831F}"/>
          </ac:spMkLst>
        </pc:spChg>
      </pc:sldChg>
      <pc:sldChg chg="addSp modSp new mod">
        <pc:chgData name="Antonio-Marius Tricolici" userId="4ca5b4ffc4fcfb59" providerId="LiveId" clId="{8036259C-F033-469A-8811-27C5F6183B88}" dt="2022-02-20T16:12:58.855" v="5641" actId="113"/>
        <pc:sldMkLst>
          <pc:docMk/>
          <pc:sldMk cId="462768200" sldId="366"/>
        </pc:sldMkLst>
        <pc:spChg chg="mod">
          <ac:chgData name="Antonio-Marius Tricolici" userId="4ca5b4ffc4fcfb59" providerId="LiveId" clId="{8036259C-F033-469A-8811-27C5F6183B88}" dt="2022-02-20T16:10:52.080" v="5371" actId="20577"/>
          <ac:spMkLst>
            <pc:docMk/>
            <pc:sldMk cId="462768200" sldId="366"/>
            <ac:spMk id="2" creationId="{747FB0B5-E5AB-4C6A-8AC2-16625D6E9545}"/>
          </ac:spMkLst>
        </pc:spChg>
        <pc:spChg chg="add mod">
          <ac:chgData name="Antonio-Marius Tricolici" userId="4ca5b4ffc4fcfb59" providerId="LiveId" clId="{8036259C-F033-469A-8811-27C5F6183B88}" dt="2022-02-20T16:11:10.451" v="5382" actId="1076"/>
          <ac:spMkLst>
            <pc:docMk/>
            <pc:sldMk cId="462768200" sldId="366"/>
            <ac:spMk id="3" creationId="{6E5D9561-5195-457C-9009-F71DF043AC98}"/>
          </ac:spMkLst>
        </pc:spChg>
        <pc:spChg chg="add mod">
          <ac:chgData name="Antonio-Marius Tricolici" userId="4ca5b4ffc4fcfb59" providerId="LiveId" clId="{8036259C-F033-469A-8811-27C5F6183B88}" dt="2022-02-20T16:12:58.855" v="5641" actId="113"/>
          <ac:spMkLst>
            <pc:docMk/>
            <pc:sldMk cId="462768200" sldId="366"/>
            <ac:spMk id="4" creationId="{9583F556-C490-4473-8D31-3917AA21D042}"/>
          </ac:spMkLst>
        </pc:spChg>
      </pc:sldChg>
      <pc:sldChg chg="addSp delSp modSp new mod">
        <pc:chgData name="Antonio-Marius Tricolici" userId="4ca5b4ffc4fcfb59" providerId="LiveId" clId="{8036259C-F033-469A-8811-27C5F6183B88}" dt="2022-02-21T14:37:11.083" v="8682" actId="20577"/>
        <pc:sldMkLst>
          <pc:docMk/>
          <pc:sldMk cId="1653204943" sldId="367"/>
        </pc:sldMkLst>
        <pc:spChg chg="mod">
          <ac:chgData name="Antonio-Marius Tricolici" userId="4ca5b4ffc4fcfb59" providerId="LiveId" clId="{8036259C-F033-469A-8811-27C5F6183B88}" dt="2022-02-20T16:29:23.791" v="5666" actId="20577"/>
          <ac:spMkLst>
            <pc:docMk/>
            <pc:sldMk cId="1653204943" sldId="367"/>
            <ac:spMk id="2" creationId="{3578803C-8671-4453-B795-5A704697432A}"/>
          </ac:spMkLst>
        </pc:spChg>
        <pc:spChg chg="add mod">
          <ac:chgData name="Antonio-Marius Tricolici" userId="4ca5b4ffc4fcfb59" providerId="LiveId" clId="{8036259C-F033-469A-8811-27C5F6183B88}" dt="2022-02-20T16:30:01.539" v="5839" actId="20577"/>
          <ac:spMkLst>
            <pc:docMk/>
            <pc:sldMk cId="1653204943" sldId="367"/>
            <ac:spMk id="3" creationId="{5EA955F4-05AD-4500-BE15-BB6F42AD54A2}"/>
          </ac:spMkLst>
        </pc:spChg>
        <pc:spChg chg="add mod">
          <ac:chgData name="Antonio-Marius Tricolici" userId="4ca5b4ffc4fcfb59" providerId="LiveId" clId="{8036259C-F033-469A-8811-27C5F6183B88}" dt="2022-02-21T14:36:21.352" v="8583" actId="1076"/>
          <ac:spMkLst>
            <pc:docMk/>
            <pc:sldMk cId="1653204943" sldId="367"/>
            <ac:spMk id="4" creationId="{C78064FE-A377-4A02-A436-0270C7C29C61}"/>
          </ac:spMkLst>
        </pc:spChg>
        <pc:spChg chg="add del mod">
          <ac:chgData name="Antonio-Marius Tricolici" userId="4ca5b4ffc4fcfb59" providerId="LiveId" clId="{8036259C-F033-469A-8811-27C5F6183B88}" dt="2022-02-20T16:35:24.555" v="5867"/>
          <ac:spMkLst>
            <pc:docMk/>
            <pc:sldMk cId="1653204943" sldId="367"/>
            <ac:spMk id="5" creationId="{88F5DD5D-7166-4C4E-9D4D-0E036089BF23}"/>
          </ac:spMkLst>
        </pc:spChg>
        <pc:spChg chg="add mod">
          <ac:chgData name="Antonio-Marius Tricolici" userId="4ca5b4ffc4fcfb59" providerId="LiveId" clId="{8036259C-F033-469A-8811-27C5F6183B88}" dt="2022-02-21T14:36:21.352" v="8583" actId="1076"/>
          <ac:spMkLst>
            <pc:docMk/>
            <pc:sldMk cId="1653204943" sldId="367"/>
            <ac:spMk id="6" creationId="{DAE07CDC-EBFF-46CE-8B06-D60FE3111D4A}"/>
          </ac:spMkLst>
        </pc:spChg>
        <pc:spChg chg="add del">
          <ac:chgData name="Antonio-Marius Tricolici" userId="4ca5b4ffc4fcfb59" providerId="LiveId" clId="{8036259C-F033-469A-8811-27C5F6183B88}" dt="2022-02-20T17:14:17.497" v="5881"/>
          <ac:spMkLst>
            <pc:docMk/>
            <pc:sldMk cId="1653204943" sldId="367"/>
            <ac:spMk id="7" creationId="{73A692FD-7A0D-4ABA-9AFA-811E44E6AC07}"/>
          </ac:spMkLst>
        </pc:spChg>
        <pc:spChg chg="add del mod">
          <ac:chgData name="Antonio-Marius Tricolici" userId="4ca5b4ffc4fcfb59" providerId="LiveId" clId="{8036259C-F033-469A-8811-27C5F6183B88}" dt="2022-02-20T17:14:23.235" v="5884"/>
          <ac:spMkLst>
            <pc:docMk/>
            <pc:sldMk cId="1653204943" sldId="367"/>
            <ac:spMk id="8" creationId="{709E0659-5904-43F0-B695-034FF7668A22}"/>
          </ac:spMkLst>
        </pc:spChg>
        <pc:spChg chg="add mod">
          <ac:chgData name="Antonio-Marius Tricolici" userId="4ca5b4ffc4fcfb59" providerId="LiveId" clId="{8036259C-F033-469A-8811-27C5F6183B88}" dt="2022-02-21T14:36:24.341" v="8584" actId="1076"/>
          <ac:spMkLst>
            <pc:docMk/>
            <pc:sldMk cId="1653204943" sldId="367"/>
            <ac:spMk id="9" creationId="{ADDDB887-9092-48B5-A988-B81B27BBFC60}"/>
          </ac:spMkLst>
        </pc:spChg>
        <pc:spChg chg="add mod">
          <ac:chgData name="Antonio-Marius Tricolici" userId="4ca5b4ffc4fcfb59" providerId="LiveId" clId="{8036259C-F033-469A-8811-27C5F6183B88}" dt="2022-02-21T14:36:24.341" v="8584" actId="1076"/>
          <ac:spMkLst>
            <pc:docMk/>
            <pc:sldMk cId="1653204943" sldId="367"/>
            <ac:spMk id="10" creationId="{DCAFD491-9C14-4476-A92E-3CDEC15CB887}"/>
          </ac:spMkLst>
        </pc:spChg>
        <pc:spChg chg="add mod">
          <ac:chgData name="Antonio-Marius Tricolici" userId="4ca5b4ffc4fcfb59" providerId="LiveId" clId="{8036259C-F033-469A-8811-27C5F6183B88}" dt="2022-02-21T14:36:24.341" v="8584" actId="1076"/>
          <ac:spMkLst>
            <pc:docMk/>
            <pc:sldMk cId="1653204943" sldId="367"/>
            <ac:spMk id="11" creationId="{C2A234D9-CA2C-4AE2-AA26-97A8AD946856}"/>
          </ac:spMkLst>
        </pc:spChg>
        <pc:spChg chg="add mod">
          <ac:chgData name="Antonio-Marius Tricolici" userId="4ca5b4ffc4fcfb59" providerId="LiveId" clId="{8036259C-F033-469A-8811-27C5F6183B88}" dt="2022-02-21T14:36:55.965" v="8641" actId="20577"/>
          <ac:spMkLst>
            <pc:docMk/>
            <pc:sldMk cId="1653204943" sldId="367"/>
            <ac:spMk id="12" creationId="{8F7DC6F9-77AF-4C21-8633-DCEEA088E507}"/>
          </ac:spMkLst>
        </pc:spChg>
        <pc:spChg chg="add mod">
          <ac:chgData name="Antonio-Marius Tricolici" userId="4ca5b4ffc4fcfb59" providerId="LiveId" clId="{8036259C-F033-469A-8811-27C5F6183B88}" dt="2022-02-21T14:36:29.385" v="8586" actId="1076"/>
          <ac:spMkLst>
            <pc:docMk/>
            <pc:sldMk cId="1653204943" sldId="367"/>
            <ac:spMk id="13" creationId="{04F0AFBC-5CB1-45A9-90E1-3F5850BCBCA2}"/>
          </ac:spMkLst>
        </pc:spChg>
        <pc:spChg chg="add mod">
          <ac:chgData name="Antonio-Marius Tricolici" userId="4ca5b4ffc4fcfb59" providerId="LiveId" clId="{8036259C-F033-469A-8811-27C5F6183B88}" dt="2022-02-21T14:37:11.083" v="8682" actId="20577"/>
          <ac:spMkLst>
            <pc:docMk/>
            <pc:sldMk cId="1653204943" sldId="367"/>
            <ac:spMk id="14" creationId="{86A82471-9BF1-40E3-A1F0-478EC3F41761}"/>
          </ac:spMkLst>
        </pc:spChg>
      </pc:sldChg>
      <pc:sldChg chg="addSp delSp modSp new mod modAnim">
        <pc:chgData name="Antonio-Marius Tricolici" userId="4ca5b4ffc4fcfb59" providerId="LiveId" clId="{8036259C-F033-469A-8811-27C5F6183B88}" dt="2022-02-21T16:15:28.892" v="8722"/>
        <pc:sldMkLst>
          <pc:docMk/>
          <pc:sldMk cId="3916252436" sldId="368"/>
        </pc:sldMkLst>
        <pc:spChg chg="mod">
          <ac:chgData name="Antonio-Marius Tricolici" userId="4ca5b4ffc4fcfb59" providerId="LiveId" clId="{8036259C-F033-469A-8811-27C5F6183B88}" dt="2022-02-21T16:15:03.229" v="8717" actId="20577"/>
          <ac:spMkLst>
            <pc:docMk/>
            <pc:sldMk cId="3916252436" sldId="368"/>
            <ac:spMk id="2" creationId="{FD397624-975D-4F55-B157-693BC7229A8E}"/>
          </ac:spMkLst>
        </pc:spChg>
        <pc:spChg chg="add mod">
          <ac:chgData name="Antonio-Marius Tricolici" userId="4ca5b4ffc4fcfb59" providerId="LiveId" clId="{8036259C-F033-469A-8811-27C5F6183B88}" dt="2022-02-20T18:08:47.503" v="6098" actId="20577"/>
          <ac:spMkLst>
            <pc:docMk/>
            <pc:sldMk cId="3916252436" sldId="368"/>
            <ac:spMk id="3" creationId="{E05B3A42-6EEE-41B5-BE54-947ECA5FD4ED}"/>
          </ac:spMkLst>
        </pc:spChg>
        <pc:spChg chg="add mod">
          <ac:chgData name="Antonio-Marius Tricolici" userId="4ca5b4ffc4fcfb59" providerId="LiveId" clId="{8036259C-F033-469A-8811-27C5F6183B88}" dt="2022-02-21T16:15:19.294" v="8720" actId="1076"/>
          <ac:spMkLst>
            <pc:docMk/>
            <pc:sldMk cId="3916252436" sldId="368"/>
            <ac:spMk id="4" creationId="{B8856E0E-310C-4BC4-9D5D-8C2799E1FE2C}"/>
          </ac:spMkLst>
        </pc:spChg>
        <pc:spChg chg="add mod">
          <ac:chgData name="Antonio-Marius Tricolici" userId="4ca5b4ffc4fcfb59" providerId="LiveId" clId="{8036259C-F033-469A-8811-27C5F6183B88}" dt="2022-02-20T18:09:34.694" v="6132" actId="1076"/>
          <ac:spMkLst>
            <pc:docMk/>
            <pc:sldMk cId="3916252436" sldId="368"/>
            <ac:spMk id="5" creationId="{54B91532-65C9-4201-88B2-3095761E90AA}"/>
          </ac:spMkLst>
        </pc:spChg>
        <pc:spChg chg="add del mod">
          <ac:chgData name="Antonio-Marius Tricolici" userId="4ca5b4ffc4fcfb59" providerId="LiveId" clId="{8036259C-F033-469A-8811-27C5F6183B88}" dt="2022-02-20T18:10:42.619" v="6167" actId="478"/>
          <ac:spMkLst>
            <pc:docMk/>
            <pc:sldMk cId="3916252436" sldId="368"/>
            <ac:spMk id="6" creationId="{51393A57-7E5B-4999-B9FC-EB6217C87ACB}"/>
          </ac:spMkLst>
        </pc:spChg>
        <pc:spChg chg="add mod">
          <ac:chgData name="Antonio-Marius Tricolici" userId="4ca5b4ffc4fcfb59" providerId="LiveId" clId="{8036259C-F033-469A-8811-27C5F6183B88}" dt="2022-02-20T18:10:14.864" v="6166" actId="20577"/>
          <ac:spMkLst>
            <pc:docMk/>
            <pc:sldMk cId="3916252436" sldId="368"/>
            <ac:spMk id="7" creationId="{79C567D1-6995-40CA-A6C8-353B5FDA9703}"/>
          </ac:spMkLst>
        </pc:spChg>
        <pc:spChg chg="add mod">
          <ac:chgData name="Antonio-Marius Tricolici" userId="4ca5b4ffc4fcfb59" providerId="LiveId" clId="{8036259C-F033-469A-8811-27C5F6183B88}" dt="2022-02-20T18:10:53.570" v="6177" actId="2711"/>
          <ac:spMkLst>
            <pc:docMk/>
            <pc:sldMk cId="3916252436" sldId="368"/>
            <ac:spMk id="8" creationId="{B05DD3F8-35F2-42B1-9EA4-C10DAFF80D45}"/>
          </ac:spMkLst>
        </pc:spChg>
        <pc:spChg chg="add mod">
          <ac:chgData name="Antonio-Marius Tricolici" userId="4ca5b4ffc4fcfb59" providerId="LiveId" clId="{8036259C-F033-469A-8811-27C5F6183B88}" dt="2022-02-20T18:12:39.111" v="6309" actId="1076"/>
          <ac:spMkLst>
            <pc:docMk/>
            <pc:sldMk cId="3916252436" sldId="368"/>
            <ac:spMk id="11" creationId="{34D00518-08A5-4241-BAC9-623D9E304594}"/>
          </ac:spMkLst>
        </pc:spChg>
        <pc:picChg chg="add mod">
          <ac:chgData name="Antonio-Marius Tricolici" userId="4ca5b4ffc4fcfb59" providerId="LiveId" clId="{8036259C-F033-469A-8811-27C5F6183B88}" dt="2022-02-20T18:12:19.471" v="6237" actId="1076"/>
          <ac:picMkLst>
            <pc:docMk/>
            <pc:sldMk cId="3916252436" sldId="368"/>
            <ac:picMk id="10" creationId="{D4A56769-4ABF-47CF-9FC9-92F8FF4F1799}"/>
          </ac:picMkLst>
        </pc:picChg>
      </pc:sldChg>
      <pc:sldChg chg="addSp modSp new mod modAnim">
        <pc:chgData name="Antonio-Marius Tricolici" userId="4ca5b4ffc4fcfb59" providerId="LiveId" clId="{8036259C-F033-469A-8811-27C5F6183B88}" dt="2022-02-20T18:25:48.348" v="7573"/>
        <pc:sldMkLst>
          <pc:docMk/>
          <pc:sldMk cId="1634188324" sldId="369"/>
        </pc:sldMkLst>
        <pc:spChg chg="mod">
          <ac:chgData name="Antonio-Marius Tricolici" userId="4ca5b4ffc4fcfb59" providerId="LiveId" clId="{8036259C-F033-469A-8811-27C5F6183B88}" dt="2022-02-20T18:15:30.672" v="6661" actId="20577"/>
          <ac:spMkLst>
            <pc:docMk/>
            <pc:sldMk cId="1634188324" sldId="369"/>
            <ac:spMk id="2" creationId="{D272728A-E805-4DD7-9418-A64E76A1B936}"/>
          </ac:spMkLst>
        </pc:spChg>
        <pc:spChg chg="add mod">
          <ac:chgData name="Antonio-Marius Tricolici" userId="4ca5b4ffc4fcfb59" providerId="LiveId" clId="{8036259C-F033-469A-8811-27C5F6183B88}" dt="2022-02-20T18:25:28.367" v="7566" actId="20577"/>
          <ac:spMkLst>
            <pc:docMk/>
            <pc:sldMk cId="1634188324" sldId="369"/>
            <ac:spMk id="3" creationId="{F8EC2300-91A9-4DB9-BB8B-C6CBA54168DF}"/>
          </ac:spMkLst>
        </pc:spChg>
        <pc:spChg chg="add mod">
          <ac:chgData name="Antonio-Marius Tricolici" userId="4ca5b4ffc4fcfb59" providerId="LiveId" clId="{8036259C-F033-469A-8811-27C5F6183B88}" dt="2022-02-20T18:25:32.227" v="7567" actId="1076"/>
          <ac:spMkLst>
            <pc:docMk/>
            <pc:sldMk cId="1634188324" sldId="369"/>
            <ac:spMk id="4" creationId="{ABD3433B-DD3F-4A26-A6E1-4387D2CA3C98}"/>
          </ac:spMkLst>
        </pc:spChg>
        <pc:spChg chg="add mod">
          <ac:chgData name="Antonio-Marius Tricolici" userId="4ca5b4ffc4fcfb59" providerId="LiveId" clId="{8036259C-F033-469A-8811-27C5F6183B88}" dt="2022-02-20T18:25:36.736" v="7570" actId="1076"/>
          <ac:spMkLst>
            <pc:docMk/>
            <pc:sldMk cId="1634188324" sldId="369"/>
            <ac:spMk id="5" creationId="{0DD8E25B-C937-4EC2-9B92-07883804F4DE}"/>
          </ac:spMkLst>
        </pc:spChg>
      </pc:sldChg>
      <pc:sldChg chg="addSp modSp new mod">
        <pc:chgData name="Antonio-Marius Tricolici" userId="4ca5b4ffc4fcfb59" providerId="LiveId" clId="{8036259C-F033-469A-8811-27C5F6183B88}" dt="2022-02-20T18:15:13.726" v="6640" actId="14100"/>
        <pc:sldMkLst>
          <pc:docMk/>
          <pc:sldMk cId="3051936236" sldId="370"/>
        </pc:sldMkLst>
        <pc:spChg chg="mod">
          <ac:chgData name="Antonio-Marius Tricolici" userId="4ca5b4ffc4fcfb59" providerId="LiveId" clId="{8036259C-F033-469A-8811-27C5F6183B88}" dt="2022-02-20T18:11:50.625" v="6222" actId="20577"/>
          <ac:spMkLst>
            <pc:docMk/>
            <pc:sldMk cId="3051936236" sldId="370"/>
            <ac:spMk id="2" creationId="{B855982E-3821-4374-9310-F535512B9918}"/>
          </ac:spMkLst>
        </pc:spChg>
        <pc:spChg chg="add mod">
          <ac:chgData name="Antonio-Marius Tricolici" userId="4ca5b4ffc4fcfb59" providerId="LiveId" clId="{8036259C-F033-469A-8811-27C5F6183B88}" dt="2022-02-20T18:14:37.583" v="6511" actId="1076"/>
          <ac:spMkLst>
            <pc:docMk/>
            <pc:sldMk cId="3051936236" sldId="370"/>
            <ac:spMk id="3" creationId="{205A2469-9165-4D95-876E-4612DBF9881A}"/>
          </ac:spMkLst>
        </pc:spChg>
        <pc:spChg chg="add mod">
          <ac:chgData name="Antonio-Marius Tricolici" userId="4ca5b4ffc4fcfb59" providerId="LiveId" clId="{8036259C-F033-469A-8811-27C5F6183B88}" dt="2022-02-20T18:13:31.513" v="6495" actId="14100"/>
          <ac:spMkLst>
            <pc:docMk/>
            <pc:sldMk cId="3051936236" sldId="370"/>
            <ac:spMk id="4" creationId="{E71EF6B7-68A4-4434-BC48-02C2AC11D6A7}"/>
          </ac:spMkLst>
        </pc:spChg>
        <pc:spChg chg="add mod">
          <ac:chgData name="Antonio-Marius Tricolici" userId="4ca5b4ffc4fcfb59" providerId="LiveId" clId="{8036259C-F033-469A-8811-27C5F6183B88}" dt="2022-02-20T18:14:37.583" v="6511" actId="1076"/>
          <ac:spMkLst>
            <pc:docMk/>
            <pc:sldMk cId="3051936236" sldId="370"/>
            <ac:spMk id="5" creationId="{DDB9B539-1FA2-4A7F-8065-BBAD55CD1B0B}"/>
          </ac:spMkLst>
        </pc:spChg>
        <pc:spChg chg="add mod">
          <ac:chgData name="Antonio-Marius Tricolici" userId="4ca5b4ffc4fcfb59" providerId="LiveId" clId="{8036259C-F033-469A-8811-27C5F6183B88}" dt="2022-02-20T18:15:13.726" v="6640" actId="14100"/>
          <ac:spMkLst>
            <pc:docMk/>
            <pc:sldMk cId="3051936236" sldId="370"/>
            <ac:spMk id="6" creationId="{97487FCD-3A4D-4400-B3A6-027228F149F1}"/>
          </ac:spMkLst>
        </pc:spChg>
      </pc:sldChg>
      <pc:sldChg chg="modSp new mod">
        <pc:chgData name="Antonio-Marius Tricolici" userId="4ca5b4ffc4fcfb59" providerId="LiveId" clId="{8036259C-F033-469A-8811-27C5F6183B88}" dt="2022-02-20T18:25:56.638" v="7583" actId="20577"/>
        <pc:sldMkLst>
          <pc:docMk/>
          <pc:sldMk cId="3379030543" sldId="371"/>
        </pc:sldMkLst>
        <pc:spChg chg="mod">
          <ac:chgData name="Antonio-Marius Tricolici" userId="4ca5b4ffc4fcfb59" providerId="LiveId" clId="{8036259C-F033-469A-8811-27C5F6183B88}" dt="2022-02-20T18:25:56.638" v="7583" actId="20577"/>
          <ac:spMkLst>
            <pc:docMk/>
            <pc:sldMk cId="3379030543" sldId="371"/>
            <ac:spMk id="2" creationId="{B4D9FEB7-20CA-4CA6-AE30-1A2ECD883FBC}"/>
          </ac:spMkLst>
        </pc:spChg>
      </pc:sldChg>
      <pc:sldChg chg="addSp modSp new mod">
        <pc:chgData name="Antonio-Marius Tricolici" userId="4ca5b4ffc4fcfb59" providerId="LiveId" clId="{8036259C-F033-469A-8811-27C5F6183B88}" dt="2022-02-21T16:23:05.419" v="8875" actId="20577"/>
        <pc:sldMkLst>
          <pc:docMk/>
          <pc:sldMk cId="612491068" sldId="372"/>
        </pc:sldMkLst>
        <pc:spChg chg="mod">
          <ac:chgData name="Antonio-Marius Tricolici" userId="4ca5b4ffc4fcfb59" providerId="LiveId" clId="{8036259C-F033-469A-8811-27C5F6183B88}" dt="2022-02-21T12:42:55.632" v="7592" actId="20577"/>
          <ac:spMkLst>
            <pc:docMk/>
            <pc:sldMk cId="612491068" sldId="372"/>
            <ac:spMk id="2" creationId="{F081DB4C-7986-4F13-900C-66285B987CEE}"/>
          </ac:spMkLst>
        </pc:spChg>
        <pc:spChg chg="add mod">
          <ac:chgData name="Antonio-Marius Tricolici" userId="4ca5b4ffc4fcfb59" providerId="LiveId" clId="{8036259C-F033-469A-8811-27C5F6183B88}" dt="2022-02-21T16:23:05.419" v="8875" actId="20577"/>
          <ac:spMkLst>
            <pc:docMk/>
            <pc:sldMk cId="612491068" sldId="372"/>
            <ac:spMk id="3" creationId="{14376BBA-7B14-4714-90D8-77A74CB5A0B2}"/>
          </ac:spMkLst>
        </pc:spChg>
        <pc:spChg chg="add mod">
          <ac:chgData name="Antonio-Marius Tricolici" userId="4ca5b4ffc4fcfb59" providerId="LiveId" clId="{8036259C-F033-469A-8811-27C5F6183B88}" dt="2022-02-21T16:22:01.535" v="8723" actId="1076"/>
          <ac:spMkLst>
            <pc:docMk/>
            <pc:sldMk cId="612491068" sldId="372"/>
            <ac:spMk id="5" creationId="{823D6F71-0EA0-4BCE-99D4-AAB6F67E7EA6}"/>
          </ac:spMkLst>
        </pc:spChg>
        <pc:spChg chg="add mod">
          <ac:chgData name="Antonio-Marius Tricolici" userId="4ca5b4ffc4fcfb59" providerId="LiveId" clId="{8036259C-F033-469A-8811-27C5F6183B88}" dt="2022-02-21T14:34:52.207" v="8559" actId="1076"/>
          <ac:spMkLst>
            <pc:docMk/>
            <pc:sldMk cId="612491068" sldId="372"/>
            <ac:spMk id="6" creationId="{46EBB4C4-8030-4524-86CB-2B0D9028ABFC}"/>
          </ac:spMkLst>
        </pc:spChg>
      </pc:sldChg>
    </pc:docChg>
  </pc:docChgLst>
  <pc:docChgLst>
    <pc:chgData name="Antonio-Marius Tricolici" userId="4ca5b4ffc4fcfb59" providerId="LiveId" clId="{373BEAC1-BFFC-4666-8180-5BD6349C3B2F}"/>
    <pc:docChg chg="undo custSel addSld delSld modSld sldOrd modSection">
      <pc:chgData name="Antonio-Marius Tricolici" userId="4ca5b4ffc4fcfb59" providerId="LiveId" clId="{373BEAC1-BFFC-4666-8180-5BD6349C3B2F}" dt="2022-02-06T10:39:12.089" v="3443" actId="20577"/>
      <pc:docMkLst>
        <pc:docMk/>
      </pc:docMkLst>
      <pc:sldChg chg="modSp del mod">
        <pc:chgData name="Antonio-Marius Tricolici" userId="4ca5b4ffc4fcfb59" providerId="LiveId" clId="{373BEAC1-BFFC-4666-8180-5BD6349C3B2F}" dt="2022-02-06T08:53:37.451" v="34" actId="2696"/>
        <pc:sldMkLst>
          <pc:docMk/>
          <pc:sldMk cId="1679984175" sldId="257"/>
        </pc:sldMkLst>
        <pc:spChg chg="mod">
          <ac:chgData name="Antonio-Marius Tricolici" userId="4ca5b4ffc4fcfb59" providerId="LiveId" clId="{373BEAC1-BFFC-4666-8180-5BD6349C3B2F}" dt="2022-02-06T08:53:34.888" v="33" actId="5793"/>
          <ac:spMkLst>
            <pc:docMk/>
            <pc:sldMk cId="1679984175" sldId="257"/>
            <ac:spMk id="5" creationId="{431A75B8-F7D7-480F-A99D-3E53FA94439A}"/>
          </ac:spMkLst>
        </pc:spChg>
      </pc:sldChg>
      <pc:sldChg chg="modSp mod">
        <pc:chgData name="Antonio-Marius Tricolici" userId="4ca5b4ffc4fcfb59" providerId="LiveId" clId="{373BEAC1-BFFC-4666-8180-5BD6349C3B2F}" dt="2022-02-06T09:06:19.786" v="652" actId="2711"/>
        <pc:sldMkLst>
          <pc:docMk/>
          <pc:sldMk cId="2712006679" sldId="280"/>
        </pc:sldMkLst>
        <pc:spChg chg="mod">
          <ac:chgData name="Antonio-Marius Tricolici" userId="4ca5b4ffc4fcfb59" providerId="LiveId" clId="{373BEAC1-BFFC-4666-8180-5BD6349C3B2F}" dt="2022-02-06T09:06:15.177" v="651" actId="2711"/>
          <ac:spMkLst>
            <pc:docMk/>
            <pc:sldMk cId="2712006679" sldId="280"/>
            <ac:spMk id="9" creationId="{1A78085C-DD82-4414-B06A-5093D8A6BB36}"/>
          </ac:spMkLst>
        </pc:spChg>
        <pc:spChg chg="mod">
          <ac:chgData name="Antonio-Marius Tricolici" userId="4ca5b4ffc4fcfb59" providerId="LiveId" clId="{373BEAC1-BFFC-4666-8180-5BD6349C3B2F}" dt="2022-02-06T09:06:19.786" v="652" actId="2711"/>
          <ac:spMkLst>
            <pc:docMk/>
            <pc:sldMk cId="2712006679" sldId="280"/>
            <ac:spMk id="10" creationId="{3760D405-3AC0-4227-8E27-94BC8E6EF8F3}"/>
          </ac:spMkLst>
        </pc:spChg>
      </pc:sldChg>
      <pc:sldChg chg="modSp mod">
        <pc:chgData name="Antonio-Marius Tricolici" userId="4ca5b4ffc4fcfb59" providerId="LiveId" clId="{373BEAC1-BFFC-4666-8180-5BD6349C3B2F}" dt="2022-02-06T08:57:58.148" v="374" actId="2711"/>
        <pc:sldMkLst>
          <pc:docMk/>
          <pc:sldMk cId="1099309434" sldId="283"/>
        </pc:sldMkLst>
        <pc:spChg chg="mod">
          <ac:chgData name="Antonio-Marius Tricolici" userId="4ca5b4ffc4fcfb59" providerId="LiveId" clId="{373BEAC1-BFFC-4666-8180-5BD6349C3B2F}" dt="2022-02-06T08:57:58.148" v="374" actId="2711"/>
          <ac:spMkLst>
            <pc:docMk/>
            <pc:sldMk cId="1099309434" sldId="283"/>
            <ac:spMk id="12" creationId="{11F58F19-161F-4B91-84D1-EA00C56F4A4E}"/>
          </ac:spMkLst>
        </pc:spChg>
        <pc:spChg chg="mod">
          <ac:chgData name="Antonio-Marius Tricolici" userId="4ca5b4ffc4fcfb59" providerId="LiveId" clId="{373BEAC1-BFFC-4666-8180-5BD6349C3B2F}" dt="2022-02-06T08:57:55.036" v="373" actId="2711"/>
          <ac:spMkLst>
            <pc:docMk/>
            <pc:sldMk cId="1099309434" sldId="283"/>
            <ac:spMk id="13" creationId="{498BB14D-29D8-4C4C-8E1D-A0871AD839B4}"/>
          </ac:spMkLst>
        </pc:spChg>
      </pc:sldChg>
      <pc:sldChg chg="modSp mod">
        <pc:chgData name="Antonio-Marius Tricolici" userId="4ca5b4ffc4fcfb59" providerId="LiveId" clId="{373BEAC1-BFFC-4666-8180-5BD6349C3B2F}" dt="2022-02-06T10:18:08.124" v="2965" actId="20577"/>
        <pc:sldMkLst>
          <pc:docMk/>
          <pc:sldMk cId="1144164342" sldId="284"/>
        </pc:sldMkLst>
        <pc:spChg chg="mod">
          <ac:chgData name="Antonio-Marius Tricolici" userId="4ca5b4ffc4fcfb59" providerId="LiveId" clId="{373BEAC1-BFFC-4666-8180-5BD6349C3B2F}" dt="2022-02-06T10:18:08.124" v="2965" actId="20577"/>
          <ac:spMkLst>
            <pc:docMk/>
            <pc:sldMk cId="1144164342" sldId="284"/>
            <ac:spMk id="5" creationId="{6F002E93-128F-4D97-9D40-8A0A3E36EE94}"/>
          </ac:spMkLst>
        </pc:spChg>
      </pc:sldChg>
      <pc:sldChg chg="addSp modSp mod">
        <pc:chgData name="Antonio-Marius Tricolici" userId="4ca5b4ffc4fcfb59" providerId="LiveId" clId="{373BEAC1-BFFC-4666-8180-5BD6349C3B2F}" dt="2022-02-06T09:05:52.719" v="650" actId="20577"/>
        <pc:sldMkLst>
          <pc:docMk/>
          <pc:sldMk cId="1358298685" sldId="288"/>
        </pc:sldMkLst>
        <pc:spChg chg="mod">
          <ac:chgData name="Antonio-Marius Tricolici" userId="4ca5b4ffc4fcfb59" providerId="LiveId" clId="{373BEAC1-BFFC-4666-8180-5BD6349C3B2F}" dt="2022-02-06T09:01:11.125" v="401" actId="27636"/>
          <ac:spMkLst>
            <pc:docMk/>
            <pc:sldMk cId="1358298685" sldId="288"/>
            <ac:spMk id="2" creationId="{0F076235-C318-4F86-96B5-016FCA048F83}"/>
          </ac:spMkLst>
        </pc:spChg>
        <pc:graphicFrameChg chg="add mod modGraphic">
          <ac:chgData name="Antonio-Marius Tricolici" userId="4ca5b4ffc4fcfb59" providerId="LiveId" clId="{373BEAC1-BFFC-4666-8180-5BD6349C3B2F}" dt="2022-02-06T09:05:52.719" v="650" actId="20577"/>
          <ac:graphicFrameMkLst>
            <pc:docMk/>
            <pc:sldMk cId="1358298685" sldId="288"/>
            <ac:graphicFrameMk id="3" creationId="{82FC0CEF-BB47-4CBB-A67F-C85E5AD6707C}"/>
          </ac:graphicFrameMkLst>
        </pc:graphicFrameChg>
      </pc:sldChg>
      <pc:sldChg chg="addSp delSp modSp new mod modClrScheme chgLayout">
        <pc:chgData name="Antonio-Marius Tricolici" userId="4ca5b4ffc4fcfb59" providerId="LiveId" clId="{373BEAC1-BFFC-4666-8180-5BD6349C3B2F}" dt="2022-02-06T08:55:43.077" v="251" actId="20577"/>
        <pc:sldMkLst>
          <pc:docMk/>
          <pc:sldMk cId="1307481501" sldId="289"/>
        </pc:sldMkLst>
        <pc:spChg chg="del mod ord">
          <ac:chgData name="Antonio-Marius Tricolici" userId="4ca5b4ffc4fcfb59" providerId="LiveId" clId="{373BEAC1-BFFC-4666-8180-5BD6349C3B2F}" dt="2022-02-06T08:53:50.014" v="36" actId="700"/>
          <ac:spMkLst>
            <pc:docMk/>
            <pc:sldMk cId="1307481501" sldId="289"/>
            <ac:spMk id="2" creationId="{CCE61A31-2AF7-4A8C-BFB7-DECD68562FD9}"/>
          </ac:spMkLst>
        </pc:spChg>
        <pc:spChg chg="add mod ord">
          <ac:chgData name="Antonio-Marius Tricolici" userId="4ca5b4ffc4fcfb59" providerId="LiveId" clId="{373BEAC1-BFFC-4666-8180-5BD6349C3B2F}" dt="2022-02-06T08:54:08.459" v="66" actId="20577"/>
          <ac:spMkLst>
            <pc:docMk/>
            <pc:sldMk cId="1307481501" sldId="289"/>
            <ac:spMk id="3" creationId="{DB5C65D6-5150-4200-8A1A-62C29F4F765F}"/>
          </ac:spMkLst>
        </pc:spChg>
        <pc:spChg chg="add mod ord">
          <ac:chgData name="Antonio-Marius Tricolici" userId="4ca5b4ffc4fcfb59" providerId="LiveId" clId="{373BEAC1-BFFC-4666-8180-5BD6349C3B2F}" dt="2022-02-06T08:53:50.014" v="36" actId="700"/>
          <ac:spMkLst>
            <pc:docMk/>
            <pc:sldMk cId="1307481501" sldId="289"/>
            <ac:spMk id="4" creationId="{A95DB000-1F13-43B1-A6A7-DC52184592D3}"/>
          </ac:spMkLst>
        </pc:spChg>
        <pc:spChg chg="add mod ord">
          <ac:chgData name="Antonio-Marius Tricolici" userId="4ca5b4ffc4fcfb59" providerId="LiveId" clId="{373BEAC1-BFFC-4666-8180-5BD6349C3B2F}" dt="2022-02-06T08:55:43.077" v="251" actId="20577"/>
          <ac:spMkLst>
            <pc:docMk/>
            <pc:sldMk cId="1307481501" sldId="289"/>
            <ac:spMk id="5" creationId="{42C08766-A9DA-4EED-9F54-812EA62FCA30}"/>
          </ac:spMkLst>
        </pc:spChg>
      </pc:sldChg>
      <pc:sldChg chg="addSp delSp modSp new mod modClrScheme chgLayout">
        <pc:chgData name="Antonio-Marius Tricolici" userId="4ca5b4ffc4fcfb59" providerId="LiveId" clId="{373BEAC1-BFFC-4666-8180-5BD6349C3B2F}" dt="2022-02-06T08:57:26.697" v="370" actId="20577"/>
        <pc:sldMkLst>
          <pc:docMk/>
          <pc:sldMk cId="3143559266" sldId="290"/>
        </pc:sldMkLst>
        <pc:spChg chg="del mod ord">
          <ac:chgData name="Antonio-Marius Tricolici" userId="4ca5b4ffc4fcfb59" providerId="LiveId" clId="{373BEAC1-BFFC-4666-8180-5BD6349C3B2F}" dt="2022-02-06T08:54:54.140" v="102" actId="700"/>
          <ac:spMkLst>
            <pc:docMk/>
            <pc:sldMk cId="3143559266" sldId="290"/>
            <ac:spMk id="2" creationId="{95C2998A-1204-4C03-BF34-41A4F5899539}"/>
          </ac:spMkLst>
        </pc:spChg>
        <pc:spChg chg="del">
          <ac:chgData name="Antonio-Marius Tricolici" userId="4ca5b4ffc4fcfb59" providerId="LiveId" clId="{373BEAC1-BFFC-4666-8180-5BD6349C3B2F}" dt="2022-02-06T08:54:54.140" v="102" actId="700"/>
          <ac:spMkLst>
            <pc:docMk/>
            <pc:sldMk cId="3143559266" sldId="290"/>
            <ac:spMk id="3" creationId="{58AEF1AC-5372-4BF4-918D-27A205D91DB6}"/>
          </ac:spMkLst>
        </pc:spChg>
        <pc:spChg chg="del">
          <ac:chgData name="Antonio-Marius Tricolici" userId="4ca5b4ffc4fcfb59" providerId="LiveId" clId="{373BEAC1-BFFC-4666-8180-5BD6349C3B2F}" dt="2022-02-06T08:54:54.140" v="102" actId="700"/>
          <ac:spMkLst>
            <pc:docMk/>
            <pc:sldMk cId="3143559266" sldId="290"/>
            <ac:spMk id="4" creationId="{454F636E-8EAB-4F91-9D86-D2EFAC00366D}"/>
          </ac:spMkLst>
        </pc:spChg>
        <pc:spChg chg="add mod ord">
          <ac:chgData name="Antonio-Marius Tricolici" userId="4ca5b4ffc4fcfb59" providerId="LiveId" clId="{373BEAC1-BFFC-4666-8180-5BD6349C3B2F}" dt="2022-02-06T08:54:56.465" v="111" actId="27636"/>
          <ac:spMkLst>
            <pc:docMk/>
            <pc:sldMk cId="3143559266" sldId="290"/>
            <ac:spMk id="5" creationId="{5DB68831-4950-477D-8BCA-F0A26ED24D14}"/>
          </ac:spMkLst>
        </pc:spChg>
        <pc:spChg chg="add mod">
          <ac:chgData name="Antonio-Marius Tricolici" userId="4ca5b4ffc4fcfb59" providerId="LiveId" clId="{373BEAC1-BFFC-4666-8180-5BD6349C3B2F}" dt="2022-02-06T08:57:26.697" v="370" actId="20577"/>
          <ac:spMkLst>
            <pc:docMk/>
            <pc:sldMk cId="3143559266" sldId="290"/>
            <ac:spMk id="6" creationId="{BE72B39C-CC4B-4DA0-9F2A-45541FFAD4D5}"/>
          </ac:spMkLst>
        </pc:spChg>
      </pc:sldChg>
      <pc:sldChg chg="addSp delSp modSp new mod">
        <pc:chgData name="Antonio-Marius Tricolici" userId="4ca5b4ffc4fcfb59" providerId="LiveId" clId="{373BEAC1-BFFC-4666-8180-5BD6349C3B2F}" dt="2022-02-06T09:58:17.458" v="2079" actId="20577"/>
        <pc:sldMkLst>
          <pc:docMk/>
          <pc:sldMk cId="4091551081" sldId="291"/>
        </pc:sldMkLst>
        <pc:spChg chg="mod">
          <ac:chgData name="Antonio-Marius Tricolici" userId="4ca5b4ffc4fcfb59" providerId="LiveId" clId="{373BEAC1-BFFC-4666-8180-5BD6349C3B2F}" dt="2022-02-06T09:01:57.378" v="440" actId="20577"/>
          <ac:spMkLst>
            <pc:docMk/>
            <pc:sldMk cId="4091551081" sldId="291"/>
            <ac:spMk id="2" creationId="{D5FFE5A7-27D1-493E-AABF-D20254DAE679}"/>
          </ac:spMkLst>
        </pc:spChg>
        <pc:spChg chg="add mod">
          <ac:chgData name="Antonio-Marius Tricolici" userId="4ca5b4ffc4fcfb59" providerId="LiveId" clId="{373BEAC1-BFFC-4666-8180-5BD6349C3B2F}" dt="2022-02-06T09:58:17.458" v="2079" actId="20577"/>
          <ac:spMkLst>
            <pc:docMk/>
            <pc:sldMk cId="4091551081" sldId="291"/>
            <ac:spMk id="3" creationId="{0D116993-C575-4EB0-BBCB-E96E07F70ECC}"/>
          </ac:spMkLst>
        </pc:spChg>
        <pc:spChg chg="add del">
          <ac:chgData name="Antonio-Marius Tricolici" userId="4ca5b4ffc4fcfb59" providerId="LiveId" clId="{373BEAC1-BFFC-4666-8180-5BD6349C3B2F}" dt="2022-02-06T09:48:06.823" v="1792"/>
          <ac:spMkLst>
            <pc:docMk/>
            <pc:sldMk cId="4091551081" sldId="291"/>
            <ac:spMk id="4" creationId="{73BA6625-1B00-407F-9D44-FB3457DCC105}"/>
          </ac:spMkLst>
        </pc:spChg>
      </pc:sldChg>
      <pc:sldChg chg="addSp delSp modSp new mod">
        <pc:chgData name="Antonio-Marius Tricolici" userId="4ca5b4ffc4fcfb59" providerId="LiveId" clId="{373BEAC1-BFFC-4666-8180-5BD6349C3B2F}" dt="2022-02-06T09:16:22.295" v="1361" actId="20577"/>
        <pc:sldMkLst>
          <pc:docMk/>
          <pc:sldMk cId="4011680360" sldId="292"/>
        </pc:sldMkLst>
        <pc:spChg chg="mod">
          <ac:chgData name="Antonio-Marius Tricolici" userId="4ca5b4ffc4fcfb59" providerId="LiveId" clId="{373BEAC1-BFFC-4666-8180-5BD6349C3B2F}" dt="2022-02-06T09:10:03.013" v="855" actId="20577"/>
          <ac:spMkLst>
            <pc:docMk/>
            <pc:sldMk cId="4011680360" sldId="292"/>
            <ac:spMk id="2" creationId="{69488622-0880-463A-B94D-1580BFEA8C68}"/>
          </ac:spMkLst>
        </pc:spChg>
        <pc:spChg chg="add mod">
          <ac:chgData name="Antonio-Marius Tricolici" userId="4ca5b4ffc4fcfb59" providerId="LiveId" clId="{373BEAC1-BFFC-4666-8180-5BD6349C3B2F}" dt="2022-02-06T09:13:35.651" v="1024" actId="20577"/>
          <ac:spMkLst>
            <pc:docMk/>
            <pc:sldMk cId="4011680360" sldId="292"/>
            <ac:spMk id="3" creationId="{55069D84-0A65-479E-968B-89B1B18BD84E}"/>
          </ac:spMkLst>
        </pc:spChg>
        <pc:spChg chg="add del">
          <ac:chgData name="Antonio-Marius Tricolici" userId="4ca5b4ffc4fcfb59" providerId="LiveId" clId="{373BEAC1-BFFC-4666-8180-5BD6349C3B2F}" dt="2022-02-06T09:10:46.550" v="975"/>
          <ac:spMkLst>
            <pc:docMk/>
            <pc:sldMk cId="4011680360" sldId="292"/>
            <ac:spMk id="4" creationId="{605740E7-2006-4843-A4FC-5F6D65C3B883}"/>
          </ac:spMkLst>
        </pc:spChg>
        <pc:spChg chg="add del">
          <ac:chgData name="Antonio-Marius Tricolici" userId="4ca5b4ffc4fcfb59" providerId="LiveId" clId="{373BEAC1-BFFC-4666-8180-5BD6349C3B2F}" dt="2022-02-06T09:11:32.668" v="1016"/>
          <ac:spMkLst>
            <pc:docMk/>
            <pc:sldMk cId="4011680360" sldId="292"/>
            <ac:spMk id="5" creationId="{ABE1AE18-4D79-49C2-9FE6-F0A872EE4AB4}"/>
          </ac:spMkLst>
        </pc:spChg>
        <pc:spChg chg="add mod">
          <ac:chgData name="Antonio-Marius Tricolici" userId="4ca5b4ffc4fcfb59" providerId="LiveId" clId="{373BEAC1-BFFC-4666-8180-5BD6349C3B2F}" dt="2022-02-06T09:14:19.775" v="1043" actId="1076"/>
          <ac:spMkLst>
            <pc:docMk/>
            <pc:sldMk cId="4011680360" sldId="292"/>
            <ac:spMk id="6" creationId="{F2BEBD88-D1F6-4A00-A07D-08AFFFD5DC96}"/>
          </ac:spMkLst>
        </pc:spChg>
        <pc:spChg chg="add mod">
          <ac:chgData name="Antonio-Marius Tricolici" userId="4ca5b4ffc4fcfb59" providerId="LiveId" clId="{373BEAC1-BFFC-4666-8180-5BD6349C3B2F}" dt="2022-02-06T09:16:22.295" v="1361" actId="20577"/>
          <ac:spMkLst>
            <pc:docMk/>
            <pc:sldMk cId="4011680360" sldId="292"/>
            <ac:spMk id="7" creationId="{AAE6C365-645B-41E1-ACA3-777FE5CDE040}"/>
          </ac:spMkLst>
        </pc:spChg>
      </pc:sldChg>
      <pc:sldChg chg="addSp delSp modSp add mod modNotesTx">
        <pc:chgData name="Antonio-Marius Tricolici" userId="4ca5b4ffc4fcfb59" providerId="LiveId" clId="{373BEAC1-BFFC-4666-8180-5BD6349C3B2F}" dt="2022-02-06T09:18:02.968" v="1378"/>
        <pc:sldMkLst>
          <pc:docMk/>
          <pc:sldMk cId="624862317" sldId="293"/>
        </pc:sldMkLst>
        <pc:spChg chg="mod">
          <ac:chgData name="Antonio-Marius Tricolici" userId="4ca5b4ffc4fcfb59" providerId="LiveId" clId="{373BEAC1-BFFC-4666-8180-5BD6349C3B2F}" dt="2022-02-06T09:14:24.183" v="1049" actId="20577"/>
          <ac:spMkLst>
            <pc:docMk/>
            <pc:sldMk cId="624862317" sldId="293"/>
            <ac:spMk id="2" creationId="{69488622-0880-463A-B94D-1580BFEA8C68}"/>
          </ac:spMkLst>
        </pc:spChg>
        <pc:spChg chg="del">
          <ac:chgData name="Antonio-Marius Tricolici" userId="4ca5b4ffc4fcfb59" providerId="LiveId" clId="{373BEAC1-BFFC-4666-8180-5BD6349C3B2F}" dt="2022-02-06T09:14:49.792" v="1058" actId="478"/>
          <ac:spMkLst>
            <pc:docMk/>
            <pc:sldMk cId="624862317" sldId="293"/>
            <ac:spMk id="3" creationId="{55069D84-0A65-479E-968B-89B1B18BD84E}"/>
          </ac:spMkLst>
        </pc:spChg>
        <pc:spChg chg="del mod">
          <ac:chgData name="Antonio-Marius Tricolici" userId="4ca5b4ffc4fcfb59" providerId="LiveId" clId="{373BEAC1-BFFC-4666-8180-5BD6349C3B2F}" dt="2022-02-06T09:14:47.144" v="1057" actId="478"/>
          <ac:spMkLst>
            <pc:docMk/>
            <pc:sldMk cId="624862317" sldId="293"/>
            <ac:spMk id="6" creationId="{F2BEBD88-D1F6-4A00-A07D-08AFFFD5DC96}"/>
          </ac:spMkLst>
        </pc:spChg>
        <pc:picChg chg="add mod">
          <ac:chgData name="Antonio-Marius Tricolici" userId="4ca5b4ffc4fcfb59" providerId="LiveId" clId="{373BEAC1-BFFC-4666-8180-5BD6349C3B2F}" dt="2022-02-06T09:14:55.973" v="1061" actId="1076"/>
          <ac:picMkLst>
            <pc:docMk/>
            <pc:sldMk cId="624862317" sldId="293"/>
            <ac:picMk id="2050" creationId="{AE8AB9D0-0F55-402D-8DC3-8607E3BF6EFB}"/>
          </ac:picMkLst>
        </pc:picChg>
      </pc:sldChg>
      <pc:sldChg chg="addSp delSp modSp add mod">
        <pc:chgData name="Antonio-Marius Tricolici" userId="4ca5b4ffc4fcfb59" providerId="LiveId" clId="{373BEAC1-BFFC-4666-8180-5BD6349C3B2F}" dt="2022-02-06T09:22:02.199" v="1396" actId="20577"/>
        <pc:sldMkLst>
          <pc:docMk/>
          <pc:sldMk cId="2852776830" sldId="294"/>
        </pc:sldMkLst>
        <pc:spChg chg="mod">
          <ac:chgData name="Antonio-Marius Tricolici" userId="4ca5b4ffc4fcfb59" providerId="LiveId" clId="{373BEAC1-BFFC-4666-8180-5BD6349C3B2F}" dt="2022-02-06T09:22:02.199" v="1396" actId="20577"/>
          <ac:spMkLst>
            <pc:docMk/>
            <pc:sldMk cId="2852776830" sldId="294"/>
            <ac:spMk id="3" creationId="{55069D84-0A65-479E-968B-89B1B18BD84E}"/>
          </ac:spMkLst>
        </pc:spChg>
        <pc:spChg chg="add del">
          <ac:chgData name="Antonio-Marius Tricolici" userId="4ca5b4ffc4fcfb59" providerId="LiveId" clId="{373BEAC1-BFFC-4666-8180-5BD6349C3B2F}" dt="2022-02-06T09:16:51.655" v="1366" actId="478"/>
          <ac:spMkLst>
            <pc:docMk/>
            <pc:sldMk cId="2852776830" sldId="294"/>
            <ac:spMk id="4" creationId="{FA7EB9F7-E29C-4E5C-9621-C09524AEBB3F}"/>
          </ac:spMkLst>
        </pc:spChg>
        <pc:spChg chg="add mod">
          <ac:chgData name="Antonio-Marius Tricolici" userId="4ca5b4ffc4fcfb59" providerId="LiveId" clId="{373BEAC1-BFFC-4666-8180-5BD6349C3B2F}" dt="2022-02-06T09:21:45.742" v="1386" actId="1076"/>
          <ac:spMkLst>
            <pc:docMk/>
            <pc:sldMk cId="2852776830" sldId="294"/>
            <ac:spMk id="5" creationId="{092C5F4B-B61B-428A-BBEC-57226E408FA5}"/>
          </ac:spMkLst>
        </pc:spChg>
        <pc:spChg chg="del">
          <ac:chgData name="Antonio-Marius Tricolici" userId="4ca5b4ffc4fcfb59" providerId="LiveId" clId="{373BEAC1-BFFC-4666-8180-5BD6349C3B2F}" dt="2022-02-06T09:16:51.655" v="1366" actId="478"/>
          <ac:spMkLst>
            <pc:docMk/>
            <pc:sldMk cId="2852776830" sldId="294"/>
            <ac:spMk id="6" creationId="{F2BEBD88-D1F6-4A00-A07D-08AFFFD5DC96}"/>
          </ac:spMkLst>
        </pc:spChg>
        <pc:spChg chg="mod">
          <ac:chgData name="Antonio-Marius Tricolici" userId="4ca5b4ffc4fcfb59" providerId="LiveId" clId="{373BEAC1-BFFC-4666-8180-5BD6349C3B2F}" dt="2022-02-06T09:21:44.308" v="1385" actId="1076"/>
          <ac:spMkLst>
            <pc:docMk/>
            <pc:sldMk cId="2852776830" sldId="294"/>
            <ac:spMk id="7" creationId="{AAE6C365-645B-41E1-ACA3-777FE5CDE040}"/>
          </ac:spMkLst>
        </pc:spChg>
      </pc:sldChg>
      <pc:sldChg chg="add del">
        <pc:chgData name="Antonio-Marius Tricolici" userId="4ca5b4ffc4fcfb59" providerId="LiveId" clId="{373BEAC1-BFFC-4666-8180-5BD6349C3B2F}" dt="2022-02-06T09:16:44.708" v="1364"/>
        <pc:sldMkLst>
          <pc:docMk/>
          <pc:sldMk cId="1877971039" sldId="295"/>
        </pc:sldMkLst>
      </pc:sldChg>
      <pc:sldChg chg="modSp add mod">
        <pc:chgData name="Antonio-Marius Tricolici" userId="4ca5b4ffc4fcfb59" providerId="LiveId" clId="{373BEAC1-BFFC-4666-8180-5BD6349C3B2F}" dt="2022-02-06T09:41:23.214" v="1655" actId="20577"/>
        <pc:sldMkLst>
          <pc:docMk/>
          <pc:sldMk cId="2231459128" sldId="295"/>
        </pc:sldMkLst>
        <pc:spChg chg="mod">
          <ac:chgData name="Antonio-Marius Tricolici" userId="4ca5b4ffc4fcfb59" providerId="LiveId" clId="{373BEAC1-BFFC-4666-8180-5BD6349C3B2F}" dt="2022-02-06T09:36:28.975" v="1413" actId="20577"/>
          <ac:spMkLst>
            <pc:docMk/>
            <pc:sldMk cId="2231459128" sldId="295"/>
            <ac:spMk id="2" creationId="{0F076235-C318-4F86-96B5-016FCA048F83}"/>
          </ac:spMkLst>
        </pc:spChg>
        <pc:graphicFrameChg chg="mod modGraphic">
          <ac:chgData name="Antonio-Marius Tricolici" userId="4ca5b4ffc4fcfb59" providerId="LiveId" clId="{373BEAC1-BFFC-4666-8180-5BD6349C3B2F}" dt="2022-02-06T09:41:23.214" v="1655" actId="20577"/>
          <ac:graphicFrameMkLst>
            <pc:docMk/>
            <pc:sldMk cId="2231459128" sldId="295"/>
            <ac:graphicFrameMk id="3" creationId="{82FC0CEF-BB47-4CBB-A67F-C85E5AD6707C}"/>
          </ac:graphicFrameMkLst>
        </pc:graphicFrameChg>
      </pc:sldChg>
      <pc:sldChg chg="addSp modSp new mod">
        <pc:chgData name="Antonio-Marius Tricolici" userId="4ca5b4ffc4fcfb59" providerId="LiveId" clId="{373BEAC1-BFFC-4666-8180-5BD6349C3B2F}" dt="2022-02-06T09:45:47.278" v="1705" actId="1076"/>
        <pc:sldMkLst>
          <pc:docMk/>
          <pc:sldMk cId="1092461397" sldId="296"/>
        </pc:sldMkLst>
        <pc:spChg chg="mod">
          <ac:chgData name="Antonio-Marius Tricolici" userId="4ca5b4ffc4fcfb59" providerId="LiveId" clId="{373BEAC1-BFFC-4666-8180-5BD6349C3B2F}" dt="2022-02-06T09:43:19.764" v="1682" actId="20577"/>
          <ac:spMkLst>
            <pc:docMk/>
            <pc:sldMk cId="1092461397" sldId="296"/>
            <ac:spMk id="2" creationId="{2434BFC9-3CF7-4C5A-AECF-8CB62D74C39B}"/>
          </ac:spMkLst>
        </pc:spChg>
        <pc:spChg chg="add mod">
          <ac:chgData name="Antonio-Marius Tricolici" userId="4ca5b4ffc4fcfb59" providerId="LiveId" clId="{373BEAC1-BFFC-4666-8180-5BD6349C3B2F}" dt="2022-02-06T09:45:47.278" v="1705" actId="1076"/>
          <ac:spMkLst>
            <pc:docMk/>
            <pc:sldMk cId="1092461397" sldId="296"/>
            <ac:spMk id="3" creationId="{53699E59-CFF6-4FAA-8FCC-4446DF473673}"/>
          </ac:spMkLst>
        </pc:spChg>
      </pc:sldChg>
      <pc:sldChg chg="addSp delSp modSp new del mod">
        <pc:chgData name="Antonio-Marius Tricolici" userId="4ca5b4ffc4fcfb59" providerId="LiveId" clId="{373BEAC1-BFFC-4666-8180-5BD6349C3B2F}" dt="2022-02-06T09:43:14.528" v="1672" actId="2696"/>
        <pc:sldMkLst>
          <pc:docMk/>
          <pc:sldMk cId="3532515150" sldId="296"/>
        </pc:sldMkLst>
        <pc:spChg chg="del">
          <ac:chgData name="Antonio-Marius Tricolici" userId="4ca5b4ffc4fcfb59" providerId="LiveId" clId="{373BEAC1-BFFC-4666-8180-5BD6349C3B2F}" dt="2022-02-06T09:42:35.812" v="1657"/>
          <ac:spMkLst>
            <pc:docMk/>
            <pc:sldMk cId="3532515150" sldId="296"/>
            <ac:spMk id="2" creationId="{DD0A3606-3AFA-42EE-885B-4FAFCF92CB6C}"/>
          </ac:spMkLst>
        </pc:spChg>
        <pc:spChg chg="add mod">
          <ac:chgData name="Antonio-Marius Tricolici" userId="4ca5b4ffc4fcfb59" providerId="LiveId" clId="{373BEAC1-BFFC-4666-8180-5BD6349C3B2F}" dt="2022-02-06T09:42:49.529" v="1661" actId="14100"/>
          <ac:spMkLst>
            <pc:docMk/>
            <pc:sldMk cId="3532515150" sldId="296"/>
            <ac:spMk id="3" creationId="{DFEC30FE-8CC1-4FAA-ADA7-B8DA74D875B8}"/>
          </ac:spMkLst>
        </pc:spChg>
        <pc:spChg chg="add mod">
          <ac:chgData name="Antonio-Marius Tricolici" userId="4ca5b4ffc4fcfb59" providerId="LiveId" clId="{373BEAC1-BFFC-4666-8180-5BD6349C3B2F}" dt="2022-02-06T09:43:07.376" v="1671" actId="2711"/>
          <ac:spMkLst>
            <pc:docMk/>
            <pc:sldMk cId="3532515150" sldId="296"/>
            <ac:spMk id="4" creationId="{F8DF543D-6E6D-4A05-96CA-9AF77A637589}"/>
          </ac:spMkLst>
        </pc:spChg>
      </pc:sldChg>
      <pc:sldChg chg="addSp modSp new mod ord">
        <pc:chgData name="Antonio-Marius Tricolici" userId="4ca5b4ffc4fcfb59" providerId="LiveId" clId="{373BEAC1-BFFC-4666-8180-5BD6349C3B2F}" dt="2022-02-06T09:57:19.837" v="2074" actId="20577"/>
        <pc:sldMkLst>
          <pc:docMk/>
          <pc:sldMk cId="3225857392" sldId="297"/>
        </pc:sldMkLst>
        <pc:spChg chg="mod">
          <ac:chgData name="Antonio-Marius Tricolici" userId="4ca5b4ffc4fcfb59" providerId="LiveId" clId="{373BEAC1-BFFC-4666-8180-5BD6349C3B2F}" dt="2022-02-06T09:53:26.186" v="1816" actId="20577"/>
          <ac:spMkLst>
            <pc:docMk/>
            <pc:sldMk cId="3225857392" sldId="297"/>
            <ac:spMk id="2" creationId="{9419D9DE-E67D-4ECC-B78B-38DEC868681A}"/>
          </ac:spMkLst>
        </pc:spChg>
        <pc:spChg chg="add mod">
          <ac:chgData name="Antonio-Marius Tricolici" userId="4ca5b4ffc4fcfb59" providerId="LiveId" clId="{373BEAC1-BFFC-4666-8180-5BD6349C3B2F}" dt="2022-02-06T09:56:05.889" v="2022" actId="20577"/>
          <ac:spMkLst>
            <pc:docMk/>
            <pc:sldMk cId="3225857392" sldId="297"/>
            <ac:spMk id="3" creationId="{1F9675CB-EDEC-4035-A9B9-CA5BDD4563C1}"/>
          </ac:spMkLst>
        </pc:spChg>
        <pc:spChg chg="add mod">
          <ac:chgData name="Antonio-Marius Tricolici" userId="4ca5b4ffc4fcfb59" providerId="LiveId" clId="{373BEAC1-BFFC-4666-8180-5BD6349C3B2F}" dt="2022-02-06T09:57:19.837" v="2074" actId="20577"/>
          <ac:spMkLst>
            <pc:docMk/>
            <pc:sldMk cId="3225857392" sldId="297"/>
            <ac:spMk id="4" creationId="{8AF45858-F262-4199-968A-62C7D247B357}"/>
          </ac:spMkLst>
        </pc:spChg>
      </pc:sldChg>
      <pc:sldChg chg="addSp modSp new mod">
        <pc:chgData name="Antonio-Marius Tricolici" userId="4ca5b4ffc4fcfb59" providerId="LiveId" clId="{373BEAC1-BFFC-4666-8180-5BD6349C3B2F}" dt="2022-02-06T10:12:01.733" v="2670" actId="20577"/>
        <pc:sldMkLst>
          <pc:docMk/>
          <pc:sldMk cId="1121376984" sldId="298"/>
        </pc:sldMkLst>
        <pc:spChg chg="mod">
          <ac:chgData name="Antonio-Marius Tricolici" userId="4ca5b4ffc4fcfb59" providerId="LiveId" clId="{373BEAC1-BFFC-4666-8180-5BD6349C3B2F}" dt="2022-02-06T10:09:45.942" v="2350" actId="20577"/>
          <ac:spMkLst>
            <pc:docMk/>
            <pc:sldMk cId="1121376984" sldId="298"/>
            <ac:spMk id="2" creationId="{6AE53028-26B9-4A58-AE5B-545DC08A4926}"/>
          </ac:spMkLst>
        </pc:spChg>
        <pc:spChg chg="add mod">
          <ac:chgData name="Antonio-Marius Tricolici" userId="4ca5b4ffc4fcfb59" providerId="LiveId" clId="{373BEAC1-BFFC-4666-8180-5BD6349C3B2F}" dt="2022-02-06T10:10:23.722" v="2510" actId="20577"/>
          <ac:spMkLst>
            <pc:docMk/>
            <pc:sldMk cId="1121376984" sldId="298"/>
            <ac:spMk id="3" creationId="{04C55CB4-B3FE-4CDC-B883-A125CEF797BD}"/>
          </ac:spMkLst>
        </pc:spChg>
        <pc:spChg chg="add mod">
          <ac:chgData name="Antonio-Marius Tricolici" userId="4ca5b4ffc4fcfb59" providerId="LiveId" clId="{373BEAC1-BFFC-4666-8180-5BD6349C3B2F}" dt="2022-02-06T10:12:01.733" v="2670" actId="20577"/>
          <ac:spMkLst>
            <pc:docMk/>
            <pc:sldMk cId="1121376984" sldId="298"/>
            <ac:spMk id="4" creationId="{A1B6B129-E4F6-461D-974D-5867E5E8AB0C}"/>
          </ac:spMkLst>
        </pc:spChg>
      </pc:sldChg>
      <pc:sldChg chg="addSp modSp new mod ord">
        <pc:chgData name="Antonio-Marius Tricolici" userId="4ca5b4ffc4fcfb59" providerId="LiveId" clId="{373BEAC1-BFFC-4666-8180-5BD6349C3B2F}" dt="2022-02-06T10:14:34.661" v="2920"/>
        <pc:sldMkLst>
          <pc:docMk/>
          <pc:sldMk cId="160628957" sldId="299"/>
        </pc:sldMkLst>
        <pc:spChg chg="mod">
          <ac:chgData name="Antonio-Marius Tricolici" userId="4ca5b4ffc4fcfb59" providerId="LiveId" clId="{373BEAC1-BFFC-4666-8180-5BD6349C3B2F}" dt="2022-02-06T10:12:39.021" v="2680" actId="20577"/>
          <ac:spMkLst>
            <pc:docMk/>
            <pc:sldMk cId="160628957" sldId="299"/>
            <ac:spMk id="2" creationId="{214C6483-2D36-41ED-B92D-77A4B6E73B3A}"/>
          </ac:spMkLst>
        </pc:spChg>
        <pc:spChg chg="add mod">
          <ac:chgData name="Antonio-Marius Tricolici" userId="4ca5b4ffc4fcfb59" providerId="LiveId" clId="{373BEAC1-BFFC-4666-8180-5BD6349C3B2F}" dt="2022-02-06T10:14:00.062" v="2876" actId="20577"/>
          <ac:spMkLst>
            <pc:docMk/>
            <pc:sldMk cId="160628957" sldId="299"/>
            <ac:spMk id="3" creationId="{C549E5D0-31A2-4272-8CFF-5122F3897551}"/>
          </ac:spMkLst>
        </pc:spChg>
        <pc:spChg chg="add mod">
          <ac:chgData name="Antonio-Marius Tricolici" userId="4ca5b4ffc4fcfb59" providerId="LiveId" clId="{373BEAC1-BFFC-4666-8180-5BD6349C3B2F}" dt="2022-02-06T10:14:24.291" v="2918" actId="20577"/>
          <ac:spMkLst>
            <pc:docMk/>
            <pc:sldMk cId="160628957" sldId="299"/>
            <ac:spMk id="5" creationId="{0BD08F58-903C-46E9-B903-71F5864C8DB7}"/>
          </ac:spMkLst>
        </pc:spChg>
      </pc:sldChg>
      <pc:sldChg chg="modSp add del mod">
        <pc:chgData name="Antonio-Marius Tricolici" userId="4ca5b4ffc4fcfb59" providerId="LiveId" clId="{373BEAC1-BFFC-4666-8180-5BD6349C3B2F}" dt="2022-02-06T10:09:01.462" v="2337" actId="2696"/>
        <pc:sldMkLst>
          <pc:docMk/>
          <pc:sldMk cId="2109262512" sldId="299"/>
        </pc:sldMkLst>
        <pc:spChg chg="mod">
          <ac:chgData name="Antonio-Marius Tricolici" userId="4ca5b4ffc4fcfb59" providerId="LiveId" clId="{373BEAC1-BFFC-4666-8180-5BD6349C3B2F}" dt="2022-02-06T10:00:19.491" v="2105" actId="20577"/>
          <ac:spMkLst>
            <pc:docMk/>
            <pc:sldMk cId="2109262512" sldId="299"/>
            <ac:spMk id="3" creationId="{1F9675CB-EDEC-4035-A9B9-CA5BDD4563C1}"/>
          </ac:spMkLst>
        </pc:spChg>
      </pc:sldChg>
      <pc:sldChg chg="addSp delSp modSp new mod">
        <pc:chgData name="Antonio-Marius Tricolici" userId="4ca5b4ffc4fcfb59" providerId="LiveId" clId="{373BEAC1-BFFC-4666-8180-5BD6349C3B2F}" dt="2022-02-06T10:27:49.990" v="3389" actId="113"/>
        <pc:sldMkLst>
          <pc:docMk/>
          <pc:sldMk cId="395441443" sldId="300"/>
        </pc:sldMkLst>
        <pc:spChg chg="mod">
          <ac:chgData name="Antonio-Marius Tricolici" userId="4ca5b4ffc4fcfb59" providerId="LiveId" clId="{373BEAC1-BFFC-4666-8180-5BD6349C3B2F}" dt="2022-02-06T10:26:00.689" v="2970" actId="20577"/>
          <ac:spMkLst>
            <pc:docMk/>
            <pc:sldMk cId="395441443" sldId="300"/>
            <ac:spMk id="2" creationId="{349564EF-4073-4EF9-AB46-28A973744338}"/>
          </ac:spMkLst>
        </pc:spChg>
        <pc:spChg chg="add mod">
          <ac:chgData name="Antonio-Marius Tricolici" userId="4ca5b4ffc4fcfb59" providerId="LiveId" clId="{373BEAC1-BFFC-4666-8180-5BD6349C3B2F}" dt="2022-02-06T10:27:49.990" v="3389" actId="113"/>
          <ac:spMkLst>
            <pc:docMk/>
            <pc:sldMk cId="395441443" sldId="300"/>
            <ac:spMk id="3" creationId="{491A78FA-A4AE-45D3-B4AA-F84DDF4B804D}"/>
          </ac:spMkLst>
        </pc:spChg>
        <pc:spChg chg="add del mod">
          <ac:chgData name="Antonio-Marius Tricolici" userId="4ca5b4ffc4fcfb59" providerId="LiveId" clId="{373BEAC1-BFFC-4666-8180-5BD6349C3B2F}" dt="2022-02-06T10:27:48.174" v="3386"/>
          <ac:spMkLst>
            <pc:docMk/>
            <pc:sldMk cId="395441443" sldId="300"/>
            <ac:spMk id="4" creationId="{8E81A6B6-5434-4426-BE5A-2EF5BD3C0378}"/>
          </ac:spMkLst>
        </pc:spChg>
        <pc:spChg chg="add del">
          <ac:chgData name="Antonio-Marius Tricolici" userId="4ca5b4ffc4fcfb59" providerId="LiveId" clId="{373BEAC1-BFFC-4666-8180-5BD6349C3B2F}" dt="2022-02-06T10:27:49.492" v="3388"/>
          <ac:spMkLst>
            <pc:docMk/>
            <pc:sldMk cId="395441443" sldId="300"/>
            <ac:spMk id="5" creationId="{C86B3876-1D46-4F7E-88AC-CAB81F78D961}"/>
          </ac:spMkLst>
        </pc:spChg>
      </pc:sldChg>
      <pc:sldChg chg="modSp new mod modClrScheme chgLayout">
        <pc:chgData name="Antonio-Marius Tricolici" userId="4ca5b4ffc4fcfb59" providerId="LiveId" clId="{373BEAC1-BFFC-4666-8180-5BD6349C3B2F}" dt="2022-02-06T10:38:25.879" v="3403" actId="700"/>
        <pc:sldMkLst>
          <pc:docMk/>
          <pc:sldMk cId="1586656465" sldId="301"/>
        </pc:sldMkLst>
        <pc:spChg chg="mod ord">
          <ac:chgData name="Antonio-Marius Tricolici" userId="4ca5b4ffc4fcfb59" providerId="LiveId" clId="{373BEAC1-BFFC-4666-8180-5BD6349C3B2F}" dt="2022-02-06T10:38:25.879" v="3403" actId="700"/>
          <ac:spMkLst>
            <pc:docMk/>
            <pc:sldMk cId="1586656465" sldId="301"/>
            <ac:spMk id="2" creationId="{C4DA830B-4AD9-404D-BD7E-C1F1FA88D402}"/>
          </ac:spMkLst>
        </pc:spChg>
      </pc:sldChg>
      <pc:sldChg chg="addSp modSp new mod modClrScheme chgLayout">
        <pc:chgData name="Antonio-Marius Tricolici" userId="4ca5b4ffc4fcfb59" providerId="LiveId" clId="{373BEAC1-BFFC-4666-8180-5BD6349C3B2F}" dt="2022-02-06T10:39:12.089" v="3443" actId="20577"/>
        <pc:sldMkLst>
          <pc:docMk/>
          <pc:sldMk cId="2663951972" sldId="302"/>
        </pc:sldMkLst>
        <pc:spChg chg="mod ord">
          <ac:chgData name="Antonio-Marius Tricolici" userId="4ca5b4ffc4fcfb59" providerId="LiveId" clId="{373BEAC1-BFFC-4666-8180-5BD6349C3B2F}" dt="2022-02-06T10:38:34.942" v="3417" actId="700"/>
          <ac:spMkLst>
            <pc:docMk/>
            <pc:sldMk cId="2663951972" sldId="302"/>
            <ac:spMk id="2" creationId="{379B52DF-6262-4086-BAEB-61AACE48EBB4}"/>
          </ac:spMkLst>
        </pc:spChg>
        <pc:spChg chg="add mod ord">
          <ac:chgData name="Antonio-Marius Tricolici" userId="4ca5b4ffc4fcfb59" providerId="LiveId" clId="{373BEAC1-BFFC-4666-8180-5BD6349C3B2F}" dt="2022-02-06T10:39:12.089" v="3443" actId="20577"/>
          <ac:spMkLst>
            <pc:docMk/>
            <pc:sldMk cId="2663951972" sldId="302"/>
            <ac:spMk id="3" creationId="{13C2438E-3F75-4A79-A93B-C49B27909732}"/>
          </ac:spMkLst>
        </pc:spChg>
      </pc:sldChg>
      <pc:sldMasterChg chg="delSldLayout">
        <pc:chgData name="Antonio-Marius Tricolici" userId="4ca5b4ffc4fcfb59" providerId="LiveId" clId="{373BEAC1-BFFC-4666-8180-5BD6349C3B2F}" dt="2022-02-06T08:53:37.451" v="34" actId="2696"/>
        <pc:sldMasterMkLst>
          <pc:docMk/>
          <pc:sldMasterMk cId="0" sldId="2147483659"/>
        </pc:sldMasterMkLst>
        <pc:sldLayoutChg chg="del">
          <pc:chgData name="Antonio-Marius Tricolici" userId="4ca5b4ffc4fcfb59" providerId="LiveId" clId="{373BEAC1-BFFC-4666-8180-5BD6349C3B2F}" dt="2022-02-06T08:53:37.451" v="34" actId="2696"/>
          <pc:sldLayoutMkLst>
            <pc:docMk/>
            <pc:sldMasterMk cId="0" sldId="2147483659"/>
            <pc:sldLayoutMk cId="0" sldId="2147483653"/>
          </pc:sldLayoutMkLst>
        </pc:sldLayoutChg>
      </pc:sldMasterChg>
    </pc:docChg>
  </pc:docChgLst>
  <pc:docChgLst>
    <pc:chgData name="Antonio-Marius Tricolici" userId="4ca5b4ffc4fcfb59" providerId="LiveId" clId="{EC5188DE-958E-4581-9C79-CB54B9D0BD7B}"/>
    <pc:docChg chg="undo custSel addSld delSld modSld modSection">
      <pc:chgData name="Antonio-Marius Tricolici" userId="4ca5b4ffc4fcfb59" providerId="LiveId" clId="{EC5188DE-958E-4581-9C79-CB54B9D0BD7B}" dt="2022-03-04T18:39:30.938" v="6581" actId="20577"/>
      <pc:docMkLst>
        <pc:docMk/>
      </pc:docMkLst>
      <pc:sldChg chg="modSp mod">
        <pc:chgData name="Antonio-Marius Tricolici" userId="4ca5b4ffc4fcfb59" providerId="LiveId" clId="{EC5188DE-958E-4581-9C79-CB54B9D0BD7B}" dt="2022-03-03T18:09:40.620" v="34" actId="20577"/>
        <pc:sldMkLst>
          <pc:docMk/>
          <pc:sldMk cId="0" sldId="256"/>
        </pc:sldMkLst>
        <pc:spChg chg="mod">
          <ac:chgData name="Antonio-Marius Tricolici" userId="4ca5b4ffc4fcfb59" providerId="LiveId" clId="{EC5188DE-958E-4581-9C79-CB54B9D0BD7B}" dt="2022-03-03T18:09:40.620" v="34" actId="20577"/>
          <ac:spMkLst>
            <pc:docMk/>
            <pc:sldMk cId="0" sldId="256"/>
            <ac:spMk id="67" creationId="{00000000-0000-0000-0000-000000000000}"/>
          </ac:spMkLst>
        </pc:spChg>
      </pc:sldChg>
      <pc:sldChg chg="modSp mod">
        <pc:chgData name="Antonio-Marius Tricolici" userId="4ca5b4ffc4fcfb59" providerId="LiveId" clId="{EC5188DE-958E-4581-9C79-CB54B9D0BD7B}" dt="2022-03-04T15:43:46.273" v="6561" actId="20577"/>
        <pc:sldMkLst>
          <pc:docMk/>
          <pc:sldMk cId="1307481501" sldId="289"/>
        </pc:sldMkLst>
        <pc:spChg chg="mod">
          <ac:chgData name="Antonio-Marius Tricolici" userId="4ca5b4ffc4fcfb59" providerId="LiveId" clId="{EC5188DE-958E-4581-9C79-CB54B9D0BD7B}" dt="2022-03-04T15:43:46.273" v="6561" actId="20577"/>
          <ac:spMkLst>
            <pc:docMk/>
            <pc:sldMk cId="1307481501" sldId="289"/>
            <ac:spMk id="5" creationId="{42C08766-A9DA-4EED-9F54-812EA62FCA30}"/>
          </ac:spMkLst>
        </pc:spChg>
      </pc:sldChg>
      <pc:sldChg chg="del">
        <pc:chgData name="Antonio-Marius Tricolici" userId="4ca5b4ffc4fcfb59" providerId="LiveId" clId="{EC5188DE-958E-4581-9C79-CB54B9D0BD7B}" dt="2022-03-04T18:39:16.937" v="6565" actId="2696"/>
        <pc:sldMkLst>
          <pc:docMk/>
          <pc:sldMk cId="1586656465" sldId="301"/>
        </pc:sldMkLst>
      </pc:sldChg>
      <pc:sldChg chg="modSp mod">
        <pc:chgData name="Antonio-Marius Tricolici" userId="4ca5b4ffc4fcfb59" providerId="LiveId" clId="{EC5188DE-958E-4581-9C79-CB54B9D0BD7B}" dt="2022-03-03T18:14:17.839" v="550" actId="20577"/>
        <pc:sldMkLst>
          <pc:docMk/>
          <pc:sldMk cId="4039160169" sldId="320"/>
        </pc:sldMkLst>
        <pc:spChg chg="mod">
          <ac:chgData name="Antonio-Marius Tricolici" userId="4ca5b4ffc4fcfb59" providerId="LiveId" clId="{EC5188DE-958E-4581-9C79-CB54B9D0BD7B}" dt="2022-03-03T18:10:10.805" v="128" actId="20577"/>
          <ac:spMkLst>
            <pc:docMk/>
            <pc:sldMk cId="4039160169" sldId="320"/>
            <ac:spMk id="2" creationId="{57167A7A-1E93-4B75-80EC-167918A71C4D}"/>
          </ac:spMkLst>
        </pc:spChg>
        <pc:spChg chg="mod">
          <ac:chgData name="Antonio-Marius Tricolici" userId="4ca5b4ffc4fcfb59" providerId="LiveId" clId="{EC5188DE-958E-4581-9C79-CB54B9D0BD7B}" dt="2022-03-03T18:14:17.839" v="550" actId="20577"/>
          <ac:spMkLst>
            <pc:docMk/>
            <pc:sldMk cId="4039160169" sldId="320"/>
            <ac:spMk id="4" creationId="{394A036F-8556-4B61-832B-E7EA2445C8B9}"/>
          </ac:spMkLst>
        </pc:spChg>
      </pc:sldChg>
      <pc:sldChg chg="addSp delSp modSp new mod">
        <pc:chgData name="Antonio-Marius Tricolici" userId="4ca5b4ffc4fcfb59" providerId="LiveId" clId="{EC5188DE-958E-4581-9C79-CB54B9D0BD7B}" dt="2022-03-03T18:21:08.111" v="1251" actId="20577"/>
        <pc:sldMkLst>
          <pc:docMk/>
          <pc:sldMk cId="2326035274" sldId="321"/>
        </pc:sldMkLst>
        <pc:spChg chg="mod">
          <ac:chgData name="Antonio-Marius Tricolici" userId="4ca5b4ffc4fcfb59" providerId="LiveId" clId="{EC5188DE-958E-4581-9C79-CB54B9D0BD7B}" dt="2022-03-03T18:21:08.111" v="1251" actId="20577"/>
          <ac:spMkLst>
            <pc:docMk/>
            <pc:sldMk cId="2326035274" sldId="321"/>
            <ac:spMk id="2" creationId="{408A57D8-80BF-4EC8-A999-783F103CBA0E}"/>
          </ac:spMkLst>
        </pc:spChg>
        <pc:spChg chg="del">
          <ac:chgData name="Antonio-Marius Tricolici" userId="4ca5b4ffc4fcfb59" providerId="LiveId" clId="{EC5188DE-958E-4581-9C79-CB54B9D0BD7B}" dt="2022-03-03T18:14:26.693" v="553" actId="478"/>
          <ac:spMkLst>
            <pc:docMk/>
            <pc:sldMk cId="2326035274" sldId="321"/>
            <ac:spMk id="3" creationId="{E26DFE4E-74DA-4846-AC51-865BA06133D1}"/>
          </ac:spMkLst>
        </pc:spChg>
        <pc:spChg chg="add mod">
          <ac:chgData name="Antonio-Marius Tricolici" userId="4ca5b4ffc4fcfb59" providerId="LiveId" clId="{EC5188DE-958E-4581-9C79-CB54B9D0BD7B}" dt="2022-03-03T18:14:52.130" v="566" actId="339"/>
          <ac:spMkLst>
            <pc:docMk/>
            <pc:sldMk cId="2326035274" sldId="321"/>
            <ac:spMk id="4" creationId="{66A96AFF-AAA8-4EC9-B112-075A68F9CAF6}"/>
          </ac:spMkLst>
        </pc:spChg>
        <pc:spChg chg="add mod">
          <ac:chgData name="Antonio-Marius Tricolici" userId="4ca5b4ffc4fcfb59" providerId="LiveId" clId="{EC5188DE-958E-4581-9C79-CB54B9D0BD7B}" dt="2022-03-03T18:17:28.100" v="784" actId="1076"/>
          <ac:spMkLst>
            <pc:docMk/>
            <pc:sldMk cId="2326035274" sldId="321"/>
            <ac:spMk id="5" creationId="{EB8E1DA9-B7E0-49E2-AB86-DD1CAEE32300}"/>
          </ac:spMkLst>
        </pc:spChg>
      </pc:sldChg>
      <pc:sldChg chg="del">
        <pc:chgData name="Antonio-Marius Tricolici" userId="4ca5b4ffc4fcfb59" providerId="LiveId" clId="{EC5188DE-958E-4581-9C79-CB54B9D0BD7B}" dt="2022-03-03T18:14:22.094" v="551" actId="47"/>
        <pc:sldMkLst>
          <pc:docMk/>
          <pc:sldMk cId="2616838945" sldId="321"/>
        </pc:sldMkLst>
      </pc:sldChg>
      <pc:sldChg chg="del">
        <pc:chgData name="Antonio-Marius Tricolici" userId="4ca5b4ffc4fcfb59" providerId="LiveId" clId="{EC5188DE-958E-4581-9C79-CB54B9D0BD7B}" dt="2022-03-03T18:14:22.094" v="551" actId="47"/>
        <pc:sldMkLst>
          <pc:docMk/>
          <pc:sldMk cId="1129469905" sldId="322"/>
        </pc:sldMkLst>
      </pc:sldChg>
      <pc:sldChg chg="addSp delSp modSp new mod">
        <pc:chgData name="Antonio-Marius Tricolici" userId="4ca5b4ffc4fcfb59" providerId="LiveId" clId="{EC5188DE-958E-4581-9C79-CB54B9D0BD7B}" dt="2022-03-03T18:20:55.459" v="1230" actId="339"/>
        <pc:sldMkLst>
          <pc:docMk/>
          <pc:sldMk cId="3170123461" sldId="322"/>
        </pc:sldMkLst>
        <pc:spChg chg="del">
          <ac:chgData name="Antonio-Marius Tricolici" userId="4ca5b4ffc4fcfb59" providerId="LiveId" clId="{EC5188DE-958E-4581-9C79-CB54B9D0BD7B}" dt="2022-03-03T18:17:38.220" v="786" actId="478"/>
          <ac:spMkLst>
            <pc:docMk/>
            <pc:sldMk cId="3170123461" sldId="322"/>
            <ac:spMk id="3" creationId="{A60FF672-3DFA-47F7-B91E-53134A8DDD8D}"/>
          </ac:spMkLst>
        </pc:spChg>
        <pc:spChg chg="add mod">
          <ac:chgData name="Antonio-Marius Tricolici" userId="4ca5b4ffc4fcfb59" providerId="LiveId" clId="{EC5188DE-958E-4581-9C79-CB54B9D0BD7B}" dt="2022-03-03T18:20:55.459" v="1230" actId="339"/>
          <ac:spMkLst>
            <pc:docMk/>
            <pc:sldMk cId="3170123461" sldId="322"/>
            <ac:spMk id="4" creationId="{1B31BFBB-0E32-4B87-BB0A-752A958132E0}"/>
          </ac:spMkLst>
        </pc:spChg>
        <pc:spChg chg="add mod">
          <ac:chgData name="Antonio-Marius Tricolici" userId="4ca5b4ffc4fcfb59" providerId="LiveId" clId="{EC5188DE-958E-4581-9C79-CB54B9D0BD7B}" dt="2022-03-03T18:20:48.650" v="1228" actId="12"/>
          <ac:spMkLst>
            <pc:docMk/>
            <pc:sldMk cId="3170123461" sldId="322"/>
            <ac:spMk id="5" creationId="{A4970FE6-5763-4844-8D61-FAD3CF0EEC0A}"/>
          </ac:spMkLst>
        </pc:spChg>
        <pc:spChg chg="add del">
          <ac:chgData name="Antonio-Marius Tricolici" userId="4ca5b4ffc4fcfb59" providerId="LiveId" clId="{EC5188DE-958E-4581-9C79-CB54B9D0BD7B}" dt="2022-03-03T18:20:10.988" v="1226"/>
          <ac:spMkLst>
            <pc:docMk/>
            <pc:sldMk cId="3170123461" sldId="322"/>
            <ac:spMk id="6" creationId="{B95C112E-5BFB-4B59-8D67-3DAC7D57ED26}"/>
          </ac:spMkLst>
        </pc:spChg>
      </pc:sldChg>
      <pc:sldChg chg="del">
        <pc:chgData name="Antonio-Marius Tricolici" userId="4ca5b4ffc4fcfb59" providerId="LiveId" clId="{EC5188DE-958E-4581-9C79-CB54B9D0BD7B}" dt="2022-03-03T18:14:22.094" v="551" actId="47"/>
        <pc:sldMkLst>
          <pc:docMk/>
          <pc:sldMk cId="726984710" sldId="323"/>
        </pc:sldMkLst>
      </pc:sldChg>
      <pc:sldChg chg="addSp delSp modSp new mod">
        <pc:chgData name="Antonio-Marius Tricolici" userId="4ca5b4ffc4fcfb59" providerId="LiveId" clId="{EC5188DE-958E-4581-9C79-CB54B9D0BD7B}" dt="2022-03-03T18:25:41.114" v="1304" actId="1076"/>
        <pc:sldMkLst>
          <pc:docMk/>
          <pc:sldMk cId="2952690027" sldId="323"/>
        </pc:sldMkLst>
        <pc:spChg chg="mod">
          <ac:chgData name="Antonio-Marius Tricolici" userId="4ca5b4ffc4fcfb59" providerId="LiveId" clId="{EC5188DE-958E-4581-9C79-CB54B9D0BD7B}" dt="2022-03-03T18:22:22.151" v="1266" actId="1076"/>
          <ac:spMkLst>
            <pc:docMk/>
            <pc:sldMk cId="2952690027" sldId="323"/>
            <ac:spMk id="2" creationId="{CD7AB3DE-9C80-4052-A502-9470A9A57256}"/>
          </ac:spMkLst>
        </pc:spChg>
        <pc:spChg chg="del">
          <ac:chgData name="Antonio-Marius Tricolici" userId="4ca5b4ffc4fcfb59" providerId="LiveId" clId="{EC5188DE-958E-4581-9C79-CB54B9D0BD7B}" dt="2022-03-03T18:21:53.808" v="1252" actId="478"/>
          <ac:spMkLst>
            <pc:docMk/>
            <pc:sldMk cId="2952690027" sldId="323"/>
            <ac:spMk id="3" creationId="{8CF8EE9F-C07B-44C6-852C-850E5D1D19AC}"/>
          </ac:spMkLst>
        </pc:spChg>
        <pc:spChg chg="add mod">
          <ac:chgData name="Antonio-Marius Tricolici" userId="4ca5b4ffc4fcfb59" providerId="LiveId" clId="{EC5188DE-958E-4581-9C79-CB54B9D0BD7B}" dt="2022-03-03T18:25:30.978" v="1301" actId="1076"/>
          <ac:spMkLst>
            <pc:docMk/>
            <pc:sldMk cId="2952690027" sldId="323"/>
            <ac:spMk id="4" creationId="{DEEDE4C0-45D6-47BB-8C40-42BDAB7A5418}"/>
          </ac:spMkLst>
        </pc:spChg>
        <pc:spChg chg="add mod">
          <ac:chgData name="Antonio-Marius Tricolici" userId="4ca5b4ffc4fcfb59" providerId="LiveId" clId="{EC5188DE-958E-4581-9C79-CB54B9D0BD7B}" dt="2022-03-03T18:25:41.114" v="1304" actId="1076"/>
          <ac:spMkLst>
            <pc:docMk/>
            <pc:sldMk cId="2952690027" sldId="323"/>
            <ac:spMk id="5" creationId="{934C2B10-8989-427F-9898-63748AE016B7}"/>
          </ac:spMkLst>
        </pc:spChg>
        <pc:spChg chg="add mod">
          <ac:chgData name="Antonio-Marius Tricolici" userId="4ca5b4ffc4fcfb59" providerId="LiveId" clId="{EC5188DE-958E-4581-9C79-CB54B9D0BD7B}" dt="2022-03-03T18:25:39.203" v="1303" actId="1076"/>
          <ac:spMkLst>
            <pc:docMk/>
            <pc:sldMk cId="2952690027" sldId="323"/>
            <ac:spMk id="6" creationId="{EA581539-6CFD-4AF5-8050-95FEDD19281A}"/>
          </ac:spMkLst>
        </pc:spChg>
        <pc:spChg chg="add del mod">
          <ac:chgData name="Antonio-Marius Tricolici" userId="4ca5b4ffc4fcfb59" providerId="LiveId" clId="{EC5188DE-958E-4581-9C79-CB54B9D0BD7B}" dt="2022-03-03T18:24:47.598" v="1296" actId="478"/>
          <ac:spMkLst>
            <pc:docMk/>
            <pc:sldMk cId="2952690027" sldId="323"/>
            <ac:spMk id="7" creationId="{E7052040-9E86-41D1-B834-76CEA6B68697}"/>
          </ac:spMkLst>
        </pc:spChg>
      </pc:sldChg>
      <pc:sldChg chg="addSp delSp modSp new mod">
        <pc:chgData name="Antonio-Marius Tricolici" userId="4ca5b4ffc4fcfb59" providerId="LiveId" clId="{EC5188DE-958E-4581-9C79-CB54B9D0BD7B}" dt="2022-03-04T15:51:32.822" v="6563" actId="20578"/>
        <pc:sldMkLst>
          <pc:docMk/>
          <pc:sldMk cId="2528647523" sldId="324"/>
        </pc:sldMkLst>
        <pc:spChg chg="mod">
          <ac:chgData name="Antonio-Marius Tricolici" userId="4ca5b4ffc4fcfb59" providerId="LiveId" clId="{EC5188DE-958E-4581-9C79-CB54B9D0BD7B}" dt="2022-03-03T18:30:31.055" v="1451" actId="1076"/>
          <ac:spMkLst>
            <pc:docMk/>
            <pc:sldMk cId="2528647523" sldId="324"/>
            <ac:spMk id="2" creationId="{A8E70BD9-7F43-43C9-8831-68557CE85C45}"/>
          </ac:spMkLst>
        </pc:spChg>
        <pc:spChg chg="del">
          <ac:chgData name="Antonio-Marius Tricolici" userId="4ca5b4ffc4fcfb59" providerId="LiveId" clId="{EC5188DE-958E-4581-9C79-CB54B9D0BD7B}" dt="2022-03-03T18:29:47.272" v="1327" actId="478"/>
          <ac:spMkLst>
            <pc:docMk/>
            <pc:sldMk cId="2528647523" sldId="324"/>
            <ac:spMk id="3" creationId="{D12FAF54-624E-4A46-AD7B-2790087F6E43}"/>
          </ac:spMkLst>
        </pc:spChg>
        <pc:spChg chg="add mod">
          <ac:chgData name="Antonio-Marius Tricolici" userId="4ca5b4ffc4fcfb59" providerId="LiveId" clId="{EC5188DE-958E-4581-9C79-CB54B9D0BD7B}" dt="2022-03-03T18:30:07.953" v="1430" actId="20577"/>
          <ac:spMkLst>
            <pc:docMk/>
            <pc:sldMk cId="2528647523" sldId="324"/>
            <ac:spMk id="4" creationId="{1B818CA8-4987-439A-A090-3B0DDF78D5BF}"/>
          </ac:spMkLst>
        </pc:spChg>
        <pc:spChg chg="add del">
          <ac:chgData name="Antonio-Marius Tricolici" userId="4ca5b4ffc4fcfb59" providerId="LiveId" clId="{EC5188DE-958E-4581-9C79-CB54B9D0BD7B}" dt="2022-03-03T18:30:10.678" v="1432"/>
          <ac:spMkLst>
            <pc:docMk/>
            <pc:sldMk cId="2528647523" sldId="324"/>
            <ac:spMk id="5" creationId="{38E00038-3C33-4ECD-A42F-546EA9813BB9}"/>
          </ac:spMkLst>
        </pc:spChg>
        <pc:spChg chg="add mod">
          <ac:chgData name="Antonio-Marius Tricolici" userId="4ca5b4ffc4fcfb59" providerId="LiveId" clId="{EC5188DE-958E-4581-9C79-CB54B9D0BD7B}" dt="2022-03-04T15:51:32.822" v="6563" actId="20578"/>
          <ac:spMkLst>
            <pc:docMk/>
            <pc:sldMk cId="2528647523" sldId="324"/>
            <ac:spMk id="6" creationId="{570071AA-C797-4C42-8A33-30A6302E9031}"/>
          </ac:spMkLst>
        </pc:spChg>
        <pc:spChg chg="add del mod">
          <ac:chgData name="Antonio-Marius Tricolici" userId="4ca5b4ffc4fcfb59" providerId="LiveId" clId="{EC5188DE-958E-4581-9C79-CB54B9D0BD7B}" dt="2022-03-03T18:32:12.097" v="1603" actId="478"/>
          <ac:spMkLst>
            <pc:docMk/>
            <pc:sldMk cId="2528647523" sldId="324"/>
            <ac:spMk id="7" creationId="{488CBBBC-6E5A-4DB2-B133-8350332D11FB}"/>
          </ac:spMkLst>
        </pc:spChg>
        <pc:spChg chg="add mod">
          <ac:chgData name="Antonio-Marius Tricolici" userId="4ca5b4ffc4fcfb59" providerId="LiveId" clId="{EC5188DE-958E-4581-9C79-CB54B9D0BD7B}" dt="2022-03-03T18:30:48.481" v="1464" actId="20577"/>
          <ac:spMkLst>
            <pc:docMk/>
            <pc:sldMk cId="2528647523" sldId="324"/>
            <ac:spMk id="8" creationId="{A5A1D5B8-D08D-45BD-8AEB-04A926F00C56}"/>
          </ac:spMkLst>
        </pc:spChg>
        <pc:spChg chg="add mod">
          <ac:chgData name="Antonio-Marius Tricolici" userId="4ca5b4ffc4fcfb59" providerId="LiveId" clId="{EC5188DE-958E-4581-9C79-CB54B9D0BD7B}" dt="2022-03-03T18:32:46.438" v="1625" actId="1076"/>
          <ac:spMkLst>
            <pc:docMk/>
            <pc:sldMk cId="2528647523" sldId="324"/>
            <ac:spMk id="9" creationId="{B4263AF4-1246-46D5-9480-DA55678FEE0E}"/>
          </ac:spMkLst>
        </pc:spChg>
        <pc:spChg chg="add mod">
          <ac:chgData name="Antonio-Marius Tricolici" userId="4ca5b4ffc4fcfb59" providerId="LiveId" clId="{EC5188DE-958E-4581-9C79-CB54B9D0BD7B}" dt="2022-03-03T18:32:40.835" v="1624" actId="1076"/>
          <ac:spMkLst>
            <pc:docMk/>
            <pc:sldMk cId="2528647523" sldId="324"/>
            <ac:spMk id="10" creationId="{F94A6BB5-73A9-48CD-A080-A95F13474D8A}"/>
          </ac:spMkLst>
        </pc:spChg>
      </pc:sldChg>
      <pc:sldChg chg="del">
        <pc:chgData name="Antonio-Marius Tricolici" userId="4ca5b4ffc4fcfb59" providerId="LiveId" clId="{EC5188DE-958E-4581-9C79-CB54B9D0BD7B}" dt="2022-03-03T18:14:22.094" v="551" actId="47"/>
        <pc:sldMkLst>
          <pc:docMk/>
          <pc:sldMk cId="3754451298" sldId="324"/>
        </pc:sldMkLst>
      </pc:sldChg>
      <pc:sldChg chg="del">
        <pc:chgData name="Antonio-Marius Tricolici" userId="4ca5b4ffc4fcfb59" providerId="LiveId" clId="{EC5188DE-958E-4581-9C79-CB54B9D0BD7B}" dt="2022-03-03T18:14:22.094" v="551" actId="47"/>
        <pc:sldMkLst>
          <pc:docMk/>
          <pc:sldMk cId="196400602" sldId="325"/>
        </pc:sldMkLst>
      </pc:sldChg>
      <pc:sldChg chg="addSp delSp modSp new mod">
        <pc:chgData name="Antonio-Marius Tricolici" userId="4ca5b4ffc4fcfb59" providerId="LiveId" clId="{EC5188DE-958E-4581-9C79-CB54B9D0BD7B}" dt="2022-03-03T18:54:22.757" v="1909" actId="20577"/>
        <pc:sldMkLst>
          <pc:docMk/>
          <pc:sldMk cId="3834150112" sldId="325"/>
        </pc:sldMkLst>
        <pc:spChg chg="mod">
          <ac:chgData name="Antonio-Marius Tricolici" userId="4ca5b4ffc4fcfb59" providerId="LiveId" clId="{EC5188DE-958E-4581-9C79-CB54B9D0BD7B}" dt="2022-03-03T18:48:46.998" v="1680" actId="20577"/>
          <ac:spMkLst>
            <pc:docMk/>
            <pc:sldMk cId="3834150112" sldId="325"/>
            <ac:spMk id="2" creationId="{BB488804-ACF3-442C-B5EA-DA9128CC5CD3}"/>
          </ac:spMkLst>
        </pc:spChg>
        <pc:spChg chg="del">
          <ac:chgData name="Antonio-Marius Tricolici" userId="4ca5b4ffc4fcfb59" providerId="LiveId" clId="{EC5188DE-958E-4581-9C79-CB54B9D0BD7B}" dt="2022-03-03T18:49:50.030" v="1681" actId="478"/>
          <ac:spMkLst>
            <pc:docMk/>
            <pc:sldMk cId="3834150112" sldId="325"/>
            <ac:spMk id="3" creationId="{FE2EC121-3A30-4177-9E46-417B17652D35}"/>
          </ac:spMkLst>
        </pc:spChg>
        <pc:spChg chg="add mod">
          <ac:chgData name="Antonio-Marius Tricolici" userId="4ca5b4ffc4fcfb59" providerId="LiveId" clId="{EC5188DE-958E-4581-9C79-CB54B9D0BD7B}" dt="2022-03-03T18:54:22.757" v="1909" actId="20577"/>
          <ac:spMkLst>
            <pc:docMk/>
            <pc:sldMk cId="3834150112" sldId="325"/>
            <ac:spMk id="5" creationId="{7879ED15-9E3D-4BD9-BEBA-FD5E6E3C2393}"/>
          </ac:spMkLst>
        </pc:spChg>
        <pc:graphicFrameChg chg="add mod modGraphic">
          <ac:chgData name="Antonio-Marius Tricolici" userId="4ca5b4ffc4fcfb59" providerId="LiveId" clId="{EC5188DE-958E-4581-9C79-CB54B9D0BD7B}" dt="2022-03-03T18:50:15.696" v="1712" actId="1076"/>
          <ac:graphicFrameMkLst>
            <pc:docMk/>
            <pc:sldMk cId="3834150112" sldId="325"/>
            <ac:graphicFrameMk id="4" creationId="{FD7D6809-1B9B-4A54-8167-DA7D0238DC09}"/>
          </ac:graphicFrameMkLst>
        </pc:graphicFrameChg>
      </pc:sldChg>
      <pc:sldChg chg="del">
        <pc:chgData name="Antonio-Marius Tricolici" userId="4ca5b4ffc4fcfb59" providerId="LiveId" clId="{EC5188DE-958E-4581-9C79-CB54B9D0BD7B}" dt="2022-03-03T18:14:22.094" v="551" actId="47"/>
        <pc:sldMkLst>
          <pc:docMk/>
          <pc:sldMk cId="904663850" sldId="326"/>
        </pc:sldMkLst>
      </pc:sldChg>
      <pc:sldChg chg="addSp delSp modSp new mod">
        <pc:chgData name="Antonio-Marius Tricolici" userId="4ca5b4ffc4fcfb59" providerId="LiveId" clId="{EC5188DE-958E-4581-9C79-CB54B9D0BD7B}" dt="2022-03-03T19:01:12.742" v="2531" actId="1076"/>
        <pc:sldMkLst>
          <pc:docMk/>
          <pc:sldMk cId="2981155938" sldId="326"/>
        </pc:sldMkLst>
        <pc:spChg chg="mod">
          <ac:chgData name="Antonio-Marius Tricolici" userId="4ca5b4ffc4fcfb59" providerId="LiveId" clId="{EC5188DE-958E-4581-9C79-CB54B9D0BD7B}" dt="2022-03-03T18:56:21.698" v="1943" actId="20577"/>
          <ac:spMkLst>
            <pc:docMk/>
            <pc:sldMk cId="2981155938" sldId="326"/>
            <ac:spMk id="2" creationId="{28A2E4A9-9487-4247-8E0E-F5B31F20FE9E}"/>
          </ac:spMkLst>
        </pc:spChg>
        <pc:spChg chg="del">
          <ac:chgData name="Antonio-Marius Tricolici" userId="4ca5b4ffc4fcfb59" providerId="LiveId" clId="{EC5188DE-958E-4581-9C79-CB54B9D0BD7B}" dt="2022-03-03T18:56:24.132" v="1944" actId="478"/>
          <ac:spMkLst>
            <pc:docMk/>
            <pc:sldMk cId="2981155938" sldId="326"/>
            <ac:spMk id="3" creationId="{A22769C1-C095-4456-A5D1-165603B2635E}"/>
          </ac:spMkLst>
        </pc:spChg>
        <pc:spChg chg="add mod">
          <ac:chgData name="Antonio-Marius Tricolici" userId="4ca5b4ffc4fcfb59" providerId="LiveId" clId="{EC5188DE-958E-4581-9C79-CB54B9D0BD7B}" dt="2022-03-03T18:58:40.397" v="2203" actId="20577"/>
          <ac:spMkLst>
            <pc:docMk/>
            <pc:sldMk cId="2981155938" sldId="326"/>
            <ac:spMk id="4" creationId="{471BC143-ECBF-4018-961E-E294699731CD}"/>
          </ac:spMkLst>
        </pc:spChg>
        <pc:spChg chg="add del">
          <ac:chgData name="Antonio-Marius Tricolici" userId="4ca5b4ffc4fcfb59" providerId="LiveId" clId="{EC5188DE-958E-4581-9C79-CB54B9D0BD7B}" dt="2022-03-03T18:57:05.588" v="2038"/>
          <ac:spMkLst>
            <pc:docMk/>
            <pc:sldMk cId="2981155938" sldId="326"/>
            <ac:spMk id="5" creationId="{89E2E826-9288-4829-A120-F37DD63A00C5}"/>
          </ac:spMkLst>
        </pc:spChg>
        <pc:spChg chg="add mod">
          <ac:chgData name="Antonio-Marius Tricolici" userId="4ca5b4ffc4fcfb59" providerId="LiveId" clId="{EC5188DE-958E-4581-9C79-CB54B9D0BD7B}" dt="2022-03-03T18:58:44.246" v="2204" actId="1076"/>
          <ac:spMkLst>
            <pc:docMk/>
            <pc:sldMk cId="2981155938" sldId="326"/>
            <ac:spMk id="6" creationId="{C9BF9549-6A69-49EB-AB0A-FE3D6E74EAA7}"/>
          </ac:spMkLst>
        </pc:spChg>
        <pc:spChg chg="add mod">
          <ac:chgData name="Antonio-Marius Tricolici" userId="4ca5b4ffc4fcfb59" providerId="LiveId" clId="{EC5188DE-958E-4581-9C79-CB54B9D0BD7B}" dt="2022-03-03T19:01:12.742" v="2531" actId="1076"/>
          <ac:spMkLst>
            <pc:docMk/>
            <pc:sldMk cId="2981155938" sldId="326"/>
            <ac:spMk id="7" creationId="{341945C2-AF8E-4AF0-94D0-9C9C771FCF95}"/>
          </ac:spMkLst>
        </pc:spChg>
      </pc:sldChg>
      <pc:sldChg chg="del">
        <pc:chgData name="Antonio-Marius Tricolici" userId="4ca5b4ffc4fcfb59" providerId="LiveId" clId="{EC5188DE-958E-4581-9C79-CB54B9D0BD7B}" dt="2022-03-03T18:14:22.094" v="551" actId="47"/>
        <pc:sldMkLst>
          <pc:docMk/>
          <pc:sldMk cId="388316707" sldId="327"/>
        </pc:sldMkLst>
      </pc:sldChg>
      <pc:sldChg chg="addSp delSp modSp new mod">
        <pc:chgData name="Antonio-Marius Tricolici" userId="4ca5b4ffc4fcfb59" providerId="LiveId" clId="{EC5188DE-958E-4581-9C79-CB54B9D0BD7B}" dt="2022-03-03T19:00:40.968" v="2529" actId="339"/>
        <pc:sldMkLst>
          <pc:docMk/>
          <pc:sldMk cId="1167854212" sldId="327"/>
        </pc:sldMkLst>
        <pc:spChg chg="mod">
          <ac:chgData name="Antonio-Marius Tricolici" userId="4ca5b4ffc4fcfb59" providerId="LiveId" clId="{EC5188DE-958E-4581-9C79-CB54B9D0BD7B}" dt="2022-03-03T18:59:12.651" v="2245" actId="20577"/>
          <ac:spMkLst>
            <pc:docMk/>
            <pc:sldMk cId="1167854212" sldId="327"/>
            <ac:spMk id="2" creationId="{A4EC22FF-243C-472B-9993-57AFBA176C18}"/>
          </ac:spMkLst>
        </pc:spChg>
        <pc:spChg chg="del">
          <ac:chgData name="Antonio-Marius Tricolici" userId="4ca5b4ffc4fcfb59" providerId="LiveId" clId="{EC5188DE-958E-4581-9C79-CB54B9D0BD7B}" dt="2022-03-03T18:59:07.639" v="2219" actId="478"/>
          <ac:spMkLst>
            <pc:docMk/>
            <pc:sldMk cId="1167854212" sldId="327"/>
            <ac:spMk id="3" creationId="{F8641202-523A-47C7-971C-7B61B8C80CF5}"/>
          </ac:spMkLst>
        </pc:spChg>
        <pc:spChg chg="add del">
          <ac:chgData name="Antonio-Marius Tricolici" userId="4ca5b4ffc4fcfb59" providerId="LiveId" clId="{EC5188DE-958E-4581-9C79-CB54B9D0BD7B}" dt="2022-03-03T18:59:14.996" v="2247"/>
          <ac:spMkLst>
            <pc:docMk/>
            <pc:sldMk cId="1167854212" sldId="327"/>
            <ac:spMk id="4" creationId="{94327324-AD9E-45C4-9A5B-CEBDAF6F6A02}"/>
          </ac:spMkLst>
        </pc:spChg>
        <pc:spChg chg="add mod">
          <ac:chgData name="Antonio-Marius Tricolici" userId="4ca5b4ffc4fcfb59" providerId="LiveId" clId="{EC5188DE-958E-4581-9C79-CB54B9D0BD7B}" dt="2022-03-03T19:00:40.968" v="2529" actId="339"/>
          <ac:spMkLst>
            <pc:docMk/>
            <pc:sldMk cId="1167854212" sldId="327"/>
            <ac:spMk id="5" creationId="{B09D523F-CC44-4FA1-8355-CB5A99F4C76A}"/>
          </ac:spMkLst>
        </pc:spChg>
        <pc:spChg chg="add mod">
          <ac:chgData name="Antonio-Marius Tricolici" userId="4ca5b4ffc4fcfb59" providerId="LiveId" clId="{EC5188DE-958E-4581-9C79-CB54B9D0BD7B}" dt="2022-03-03T19:00:40.968" v="2529" actId="339"/>
          <ac:spMkLst>
            <pc:docMk/>
            <pc:sldMk cId="1167854212" sldId="327"/>
            <ac:spMk id="6" creationId="{636EE25F-B9B1-4ECC-913A-A456C804FEA7}"/>
          </ac:spMkLst>
        </pc:spChg>
        <pc:spChg chg="add mod">
          <ac:chgData name="Antonio-Marius Tricolici" userId="4ca5b4ffc4fcfb59" providerId="LiveId" clId="{EC5188DE-958E-4581-9C79-CB54B9D0BD7B}" dt="2022-03-03T19:00:25.565" v="2524" actId="20577"/>
          <ac:spMkLst>
            <pc:docMk/>
            <pc:sldMk cId="1167854212" sldId="327"/>
            <ac:spMk id="7" creationId="{2A23DC97-FF95-4C8E-AE36-F9954143F52B}"/>
          </ac:spMkLst>
        </pc:spChg>
      </pc:sldChg>
      <pc:sldChg chg="del">
        <pc:chgData name="Antonio-Marius Tricolici" userId="4ca5b4ffc4fcfb59" providerId="LiveId" clId="{EC5188DE-958E-4581-9C79-CB54B9D0BD7B}" dt="2022-03-03T18:14:22.094" v="551" actId="47"/>
        <pc:sldMkLst>
          <pc:docMk/>
          <pc:sldMk cId="1579719405" sldId="328"/>
        </pc:sldMkLst>
      </pc:sldChg>
      <pc:sldChg chg="addSp delSp modSp new mod">
        <pc:chgData name="Antonio-Marius Tricolici" userId="4ca5b4ffc4fcfb59" providerId="LiveId" clId="{EC5188DE-958E-4581-9C79-CB54B9D0BD7B}" dt="2022-03-03T19:06:04.728" v="2914" actId="20577"/>
        <pc:sldMkLst>
          <pc:docMk/>
          <pc:sldMk cId="2089367347" sldId="328"/>
        </pc:sldMkLst>
        <pc:spChg chg="mod">
          <ac:chgData name="Antonio-Marius Tricolici" userId="4ca5b4ffc4fcfb59" providerId="LiveId" clId="{EC5188DE-958E-4581-9C79-CB54B9D0BD7B}" dt="2022-03-03T19:03:47.913" v="2542" actId="20577"/>
          <ac:spMkLst>
            <pc:docMk/>
            <pc:sldMk cId="2089367347" sldId="328"/>
            <ac:spMk id="2" creationId="{8D892DB2-0BFA-460E-8E0F-CB847A401E39}"/>
          </ac:spMkLst>
        </pc:spChg>
        <pc:spChg chg="del">
          <ac:chgData name="Antonio-Marius Tricolici" userId="4ca5b4ffc4fcfb59" providerId="LiveId" clId="{EC5188DE-958E-4581-9C79-CB54B9D0BD7B}" dt="2022-03-03T19:03:49.812" v="2543" actId="478"/>
          <ac:spMkLst>
            <pc:docMk/>
            <pc:sldMk cId="2089367347" sldId="328"/>
            <ac:spMk id="3" creationId="{1043DCCC-A6E7-463B-9D4B-84726710C302}"/>
          </ac:spMkLst>
        </pc:spChg>
        <pc:spChg chg="add mod">
          <ac:chgData name="Antonio-Marius Tricolici" userId="4ca5b4ffc4fcfb59" providerId="LiveId" clId="{EC5188DE-958E-4581-9C79-CB54B9D0BD7B}" dt="2022-03-03T19:06:04.728" v="2914" actId="20577"/>
          <ac:spMkLst>
            <pc:docMk/>
            <pc:sldMk cId="2089367347" sldId="328"/>
            <ac:spMk id="4" creationId="{364C4904-ECB8-48AA-B04E-52E517070976}"/>
          </ac:spMkLst>
        </pc:spChg>
        <pc:spChg chg="add del mod">
          <ac:chgData name="Antonio-Marius Tricolici" userId="4ca5b4ffc4fcfb59" providerId="LiveId" clId="{EC5188DE-958E-4581-9C79-CB54B9D0BD7B}" dt="2022-03-03T19:05:21.280" v="2814" actId="478"/>
          <ac:spMkLst>
            <pc:docMk/>
            <pc:sldMk cId="2089367347" sldId="328"/>
            <ac:spMk id="5" creationId="{BB7D64FD-B54C-443F-B440-117337AE0E3E}"/>
          </ac:spMkLst>
        </pc:spChg>
      </pc:sldChg>
      <pc:sldChg chg="del">
        <pc:chgData name="Antonio-Marius Tricolici" userId="4ca5b4ffc4fcfb59" providerId="LiveId" clId="{EC5188DE-958E-4581-9C79-CB54B9D0BD7B}" dt="2022-03-03T18:14:22.094" v="551" actId="47"/>
        <pc:sldMkLst>
          <pc:docMk/>
          <pc:sldMk cId="788358261" sldId="329"/>
        </pc:sldMkLst>
      </pc:sldChg>
      <pc:sldChg chg="addSp delSp modSp new mod">
        <pc:chgData name="Antonio-Marius Tricolici" userId="4ca5b4ffc4fcfb59" providerId="LiveId" clId="{EC5188DE-958E-4581-9C79-CB54B9D0BD7B}" dt="2022-03-04T16:04:55.412" v="6564" actId="20578"/>
        <pc:sldMkLst>
          <pc:docMk/>
          <pc:sldMk cId="3027994137" sldId="329"/>
        </pc:sldMkLst>
        <pc:spChg chg="mod">
          <ac:chgData name="Antonio-Marius Tricolici" userId="4ca5b4ffc4fcfb59" providerId="LiveId" clId="{EC5188DE-958E-4581-9C79-CB54B9D0BD7B}" dt="2022-03-03T19:06:19.234" v="2945" actId="20577"/>
          <ac:spMkLst>
            <pc:docMk/>
            <pc:sldMk cId="3027994137" sldId="329"/>
            <ac:spMk id="2" creationId="{582ECABC-8ADD-4FC8-88D0-FD952FC04CA4}"/>
          </ac:spMkLst>
        </pc:spChg>
        <pc:spChg chg="del">
          <ac:chgData name="Antonio-Marius Tricolici" userId="4ca5b4ffc4fcfb59" providerId="LiveId" clId="{EC5188DE-958E-4581-9C79-CB54B9D0BD7B}" dt="2022-03-03T19:06:21.422" v="2946" actId="478"/>
          <ac:spMkLst>
            <pc:docMk/>
            <pc:sldMk cId="3027994137" sldId="329"/>
            <ac:spMk id="3" creationId="{BD7C96DE-5C3D-42EA-9AA3-81D6176C04F9}"/>
          </ac:spMkLst>
        </pc:spChg>
        <pc:spChg chg="add mod">
          <ac:chgData name="Antonio-Marius Tricolici" userId="4ca5b4ffc4fcfb59" providerId="LiveId" clId="{EC5188DE-958E-4581-9C79-CB54B9D0BD7B}" dt="2022-03-03T19:06:37.071" v="2957" actId="339"/>
          <ac:spMkLst>
            <pc:docMk/>
            <pc:sldMk cId="3027994137" sldId="329"/>
            <ac:spMk id="4" creationId="{65E5240A-A903-42F9-8C57-1F08FB4541FE}"/>
          </ac:spMkLst>
        </pc:spChg>
        <pc:spChg chg="add mod">
          <ac:chgData name="Antonio-Marius Tricolici" userId="4ca5b4ffc4fcfb59" providerId="LiveId" clId="{EC5188DE-958E-4581-9C79-CB54B9D0BD7B}" dt="2022-03-03T19:07:19.242" v="3206" actId="1076"/>
          <ac:spMkLst>
            <pc:docMk/>
            <pc:sldMk cId="3027994137" sldId="329"/>
            <ac:spMk id="5" creationId="{F536561E-D610-4CDD-91C1-3923231495D6}"/>
          </ac:spMkLst>
        </pc:spChg>
        <pc:spChg chg="add mod">
          <ac:chgData name="Antonio-Marius Tricolici" userId="4ca5b4ffc4fcfb59" providerId="LiveId" clId="{EC5188DE-958E-4581-9C79-CB54B9D0BD7B}" dt="2022-03-03T19:10:21.996" v="3500" actId="1076"/>
          <ac:spMkLst>
            <pc:docMk/>
            <pc:sldMk cId="3027994137" sldId="329"/>
            <ac:spMk id="6" creationId="{A39033D0-C530-45DF-A403-4C2484043BD5}"/>
          </ac:spMkLst>
        </pc:spChg>
        <pc:spChg chg="add mod">
          <ac:chgData name="Antonio-Marius Tricolici" userId="4ca5b4ffc4fcfb59" providerId="LiveId" clId="{EC5188DE-958E-4581-9C79-CB54B9D0BD7B}" dt="2022-03-04T16:04:55.412" v="6564" actId="20578"/>
          <ac:spMkLst>
            <pc:docMk/>
            <pc:sldMk cId="3027994137" sldId="329"/>
            <ac:spMk id="7" creationId="{45E96307-C043-484A-A1C3-A90713BAE0B9}"/>
          </ac:spMkLst>
        </pc:spChg>
      </pc:sldChg>
      <pc:sldChg chg="del">
        <pc:chgData name="Antonio-Marius Tricolici" userId="4ca5b4ffc4fcfb59" providerId="LiveId" clId="{EC5188DE-958E-4581-9C79-CB54B9D0BD7B}" dt="2022-03-03T18:14:22.094" v="551" actId="47"/>
        <pc:sldMkLst>
          <pc:docMk/>
          <pc:sldMk cId="274858898" sldId="330"/>
        </pc:sldMkLst>
      </pc:sldChg>
      <pc:sldChg chg="addSp delSp modSp new mod">
        <pc:chgData name="Antonio-Marius Tricolici" userId="4ca5b4ffc4fcfb59" providerId="LiveId" clId="{EC5188DE-958E-4581-9C79-CB54B9D0BD7B}" dt="2022-03-03T19:12:52.193" v="3937" actId="1076"/>
        <pc:sldMkLst>
          <pc:docMk/>
          <pc:sldMk cId="322095746" sldId="330"/>
        </pc:sldMkLst>
        <pc:spChg chg="mod">
          <ac:chgData name="Antonio-Marius Tricolici" userId="4ca5b4ffc4fcfb59" providerId="LiveId" clId="{EC5188DE-958E-4581-9C79-CB54B9D0BD7B}" dt="2022-03-03T19:10:46.257" v="3510" actId="20577"/>
          <ac:spMkLst>
            <pc:docMk/>
            <pc:sldMk cId="322095746" sldId="330"/>
            <ac:spMk id="2" creationId="{D9451A37-39C2-4A75-AA65-99EE0CD6A458}"/>
          </ac:spMkLst>
        </pc:spChg>
        <pc:spChg chg="del">
          <ac:chgData name="Antonio-Marius Tricolici" userId="4ca5b4ffc4fcfb59" providerId="LiveId" clId="{EC5188DE-958E-4581-9C79-CB54B9D0BD7B}" dt="2022-03-03T19:10:49.502" v="3511" actId="478"/>
          <ac:spMkLst>
            <pc:docMk/>
            <pc:sldMk cId="322095746" sldId="330"/>
            <ac:spMk id="3" creationId="{B2D28026-4622-4C52-8B2B-7EC84F0A4D08}"/>
          </ac:spMkLst>
        </pc:spChg>
        <pc:spChg chg="add del">
          <ac:chgData name="Antonio-Marius Tricolici" userId="4ca5b4ffc4fcfb59" providerId="LiveId" clId="{EC5188DE-958E-4581-9C79-CB54B9D0BD7B}" dt="2022-03-03T19:10:51.269" v="3513"/>
          <ac:spMkLst>
            <pc:docMk/>
            <pc:sldMk cId="322095746" sldId="330"/>
            <ac:spMk id="4" creationId="{263C1B82-D27B-4649-9718-90DF9F56C26E}"/>
          </ac:spMkLst>
        </pc:spChg>
        <pc:spChg chg="add mod">
          <ac:chgData name="Antonio-Marius Tricolici" userId="4ca5b4ffc4fcfb59" providerId="LiveId" clId="{EC5188DE-958E-4581-9C79-CB54B9D0BD7B}" dt="2022-03-03T19:11:08.399" v="3528" actId="1076"/>
          <ac:spMkLst>
            <pc:docMk/>
            <pc:sldMk cId="322095746" sldId="330"/>
            <ac:spMk id="5" creationId="{5632E816-3507-4EED-9803-79A088932FAE}"/>
          </ac:spMkLst>
        </pc:spChg>
        <pc:spChg chg="add mod">
          <ac:chgData name="Antonio-Marius Tricolici" userId="4ca5b4ffc4fcfb59" providerId="LiveId" clId="{EC5188DE-958E-4581-9C79-CB54B9D0BD7B}" dt="2022-03-03T19:11:27.458" v="3537" actId="339"/>
          <ac:spMkLst>
            <pc:docMk/>
            <pc:sldMk cId="322095746" sldId="330"/>
            <ac:spMk id="6" creationId="{4654F910-D887-439A-8B73-98C2FD8EB8A7}"/>
          </ac:spMkLst>
        </pc:spChg>
        <pc:spChg chg="add mod">
          <ac:chgData name="Antonio-Marius Tricolici" userId="4ca5b4ffc4fcfb59" providerId="LiveId" clId="{EC5188DE-958E-4581-9C79-CB54B9D0BD7B}" dt="2022-03-03T19:12:12.473" v="3796" actId="20577"/>
          <ac:spMkLst>
            <pc:docMk/>
            <pc:sldMk cId="322095746" sldId="330"/>
            <ac:spMk id="7" creationId="{64B74822-1828-498A-ACB8-EED177EA2A5B}"/>
          </ac:spMkLst>
        </pc:spChg>
        <pc:spChg chg="add mod">
          <ac:chgData name="Antonio-Marius Tricolici" userId="4ca5b4ffc4fcfb59" providerId="LiveId" clId="{EC5188DE-958E-4581-9C79-CB54B9D0BD7B}" dt="2022-03-03T19:12:52.193" v="3937" actId="1076"/>
          <ac:spMkLst>
            <pc:docMk/>
            <pc:sldMk cId="322095746" sldId="330"/>
            <ac:spMk id="8" creationId="{924AEC1D-ADFB-4B74-8235-10ACA446AF4A}"/>
          </ac:spMkLst>
        </pc:spChg>
      </pc:sldChg>
      <pc:sldChg chg="del">
        <pc:chgData name="Antonio-Marius Tricolici" userId="4ca5b4ffc4fcfb59" providerId="LiveId" clId="{EC5188DE-958E-4581-9C79-CB54B9D0BD7B}" dt="2022-03-03T18:14:22.094" v="551" actId="47"/>
        <pc:sldMkLst>
          <pc:docMk/>
          <pc:sldMk cId="640293102" sldId="331"/>
        </pc:sldMkLst>
      </pc:sldChg>
      <pc:sldChg chg="addSp delSp modSp new mod">
        <pc:chgData name="Antonio-Marius Tricolici" userId="4ca5b4ffc4fcfb59" providerId="LiveId" clId="{EC5188DE-958E-4581-9C79-CB54B9D0BD7B}" dt="2022-03-03T19:16:08.658" v="4257" actId="1076"/>
        <pc:sldMkLst>
          <pc:docMk/>
          <pc:sldMk cId="4006853475" sldId="331"/>
        </pc:sldMkLst>
        <pc:spChg chg="mod">
          <ac:chgData name="Antonio-Marius Tricolici" userId="4ca5b4ffc4fcfb59" providerId="LiveId" clId="{EC5188DE-958E-4581-9C79-CB54B9D0BD7B}" dt="2022-03-03T19:13:54.587" v="3956" actId="20577"/>
          <ac:spMkLst>
            <pc:docMk/>
            <pc:sldMk cId="4006853475" sldId="331"/>
            <ac:spMk id="2" creationId="{9EDEED8A-BEB0-4C47-9692-3EC287B97BD7}"/>
          </ac:spMkLst>
        </pc:spChg>
        <pc:spChg chg="del">
          <ac:chgData name="Antonio-Marius Tricolici" userId="4ca5b4ffc4fcfb59" providerId="LiveId" clId="{EC5188DE-958E-4581-9C79-CB54B9D0BD7B}" dt="2022-03-03T19:13:56.784" v="3957" actId="478"/>
          <ac:spMkLst>
            <pc:docMk/>
            <pc:sldMk cId="4006853475" sldId="331"/>
            <ac:spMk id="3" creationId="{245AA375-6674-49A8-BA2F-C29078DE7C87}"/>
          </ac:spMkLst>
        </pc:spChg>
        <pc:spChg chg="add del mod">
          <ac:chgData name="Antonio-Marius Tricolici" userId="4ca5b4ffc4fcfb59" providerId="LiveId" clId="{EC5188DE-958E-4581-9C79-CB54B9D0BD7B}" dt="2022-03-03T19:14:07.803" v="3965"/>
          <ac:spMkLst>
            <pc:docMk/>
            <pc:sldMk cId="4006853475" sldId="331"/>
            <ac:spMk id="4" creationId="{8CA983D8-F645-42B8-9B18-4B35A6DF864D}"/>
          </ac:spMkLst>
        </pc:spChg>
        <pc:spChg chg="add mod">
          <ac:chgData name="Antonio-Marius Tricolici" userId="4ca5b4ffc4fcfb59" providerId="LiveId" clId="{EC5188DE-958E-4581-9C79-CB54B9D0BD7B}" dt="2022-03-03T19:14:49.227" v="4061" actId="339"/>
          <ac:spMkLst>
            <pc:docMk/>
            <pc:sldMk cId="4006853475" sldId="331"/>
            <ac:spMk id="5" creationId="{FDDF72D2-FDA8-4DCD-A7BB-55A6D27AF1EC}"/>
          </ac:spMkLst>
        </pc:spChg>
        <pc:spChg chg="add mod">
          <ac:chgData name="Antonio-Marius Tricolici" userId="4ca5b4ffc4fcfb59" providerId="LiveId" clId="{EC5188DE-958E-4581-9C79-CB54B9D0BD7B}" dt="2022-03-03T19:14:35.972" v="4044" actId="20577"/>
          <ac:spMkLst>
            <pc:docMk/>
            <pc:sldMk cId="4006853475" sldId="331"/>
            <ac:spMk id="6" creationId="{A399BE06-CB1E-4549-BA87-91D3AC3C787B}"/>
          </ac:spMkLst>
        </pc:spChg>
        <pc:spChg chg="add mod">
          <ac:chgData name="Antonio-Marius Tricolici" userId="4ca5b4ffc4fcfb59" providerId="LiveId" clId="{EC5188DE-958E-4581-9C79-CB54B9D0BD7B}" dt="2022-03-03T19:15:05.446" v="4146" actId="20577"/>
          <ac:spMkLst>
            <pc:docMk/>
            <pc:sldMk cId="4006853475" sldId="331"/>
            <ac:spMk id="7" creationId="{75BFB207-9361-46B7-80A8-3AC385FB8D35}"/>
          </ac:spMkLst>
        </pc:spChg>
        <pc:spChg chg="add mod">
          <ac:chgData name="Antonio-Marius Tricolici" userId="4ca5b4ffc4fcfb59" providerId="LiveId" clId="{EC5188DE-958E-4581-9C79-CB54B9D0BD7B}" dt="2022-03-03T19:16:08.658" v="4257" actId="1076"/>
          <ac:spMkLst>
            <pc:docMk/>
            <pc:sldMk cId="4006853475" sldId="331"/>
            <ac:spMk id="8" creationId="{5B6055EB-1CC8-4EE8-A5CD-800087DD0F97}"/>
          </ac:spMkLst>
        </pc:spChg>
        <pc:spChg chg="add mod">
          <ac:chgData name="Antonio-Marius Tricolici" userId="4ca5b4ffc4fcfb59" providerId="LiveId" clId="{EC5188DE-958E-4581-9C79-CB54B9D0BD7B}" dt="2022-03-03T19:16:06.304" v="4256" actId="1076"/>
          <ac:spMkLst>
            <pc:docMk/>
            <pc:sldMk cId="4006853475" sldId="331"/>
            <ac:spMk id="9" creationId="{5A7AA747-F582-40C6-9EF0-A754DF97E3D0}"/>
          </ac:spMkLst>
        </pc:spChg>
      </pc:sldChg>
      <pc:sldChg chg="addSp delSp modSp new mod modAnim">
        <pc:chgData name="Antonio-Marius Tricolici" userId="4ca5b4ffc4fcfb59" providerId="LiveId" clId="{EC5188DE-958E-4581-9C79-CB54B9D0BD7B}" dt="2022-03-03T19:28:01.795" v="5018" actId="1076"/>
        <pc:sldMkLst>
          <pc:docMk/>
          <pc:sldMk cId="3885951565" sldId="332"/>
        </pc:sldMkLst>
        <pc:spChg chg="mod">
          <ac:chgData name="Antonio-Marius Tricolici" userId="4ca5b4ffc4fcfb59" providerId="LiveId" clId="{EC5188DE-958E-4581-9C79-CB54B9D0BD7B}" dt="2022-03-03T19:17:45.241" v="4268" actId="20577"/>
          <ac:spMkLst>
            <pc:docMk/>
            <pc:sldMk cId="3885951565" sldId="332"/>
            <ac:spMk id="2" creationId="{BCC94755-6B70-49AB-A7AE-CD2B3F33B227}"/>
          </ac:spMkLst>
        </pc:spChg>
        <pc:spChg chg="del">
          <ac:chgData name="Antonio-Marius Tricolici" userId="4ca5b4ffc4fcfb59" providerId="LiveId" clId="{EC5188DE-958E-4581-9C79-CB54B9D0BD7B}" dt="2022-03-03T19:17:47.361" v="4269" actId="478"/>
          <ac:spMkLst>
            <pc:docMk/>
            <pc:sldMk cId="3885951565" sldId="332"/>
            <ac:spMk id="3" creationId="{1DE41D8E-1056-48AF-A07A-FE448CAA6EC0}"/>
          </ac:spMkLst>
        </pc:spChg>
        <pc:spChg chg="add mod">
          <ac:chgData name="Antonio-Marius Tricolici" userId="4ca5b4ffc4fcfb59" providerId="LiveId" clId="{EC5188DE-958E-4581-9C79-CB54B9D0BD7B}" dt="2022-03-03T19:22:12.804" v="4553" actId="20577"/>
          <ac:spMkLst>
            <pc:docMk/>
            <pc:sldMk cId="3885951565" sldId="332"/>
            <ac:spMk id="4" creationId="{CDA433BE-EEF3-448F-A3D2-60AACCF42089}"/>
          </ac:spMkLst>
        </pc:spChg>
        <pc:spChg chg="add del mod">
          <ac:chgData name="Antonio-Marius Tricolici" userId="4ca5b4ffc4fcfb59" providerId="LiveId" clId="{EC5188DE-958E-4581-9C79-CB54B9D0BD7B}" dt="2022-03-03T19:19:15.219" v="4476"/>
          <ac:spMkLst>
            <pc:docMk/>
            <pc:sldMk cId="3885951565" sldId="332"/>
            <ac:spMk id="5" creationId="{A59A9A42-5519-4F82-AFBE-152C036C6C54}"/>
          </ac:spMkLst>
        </pc:spChg>
        <pc:spChg chg="add mod">
          <ac:chgData name="Antonio-Marius Tricolici" userId="4ca5b4ffc4fcfb59" providerId="LiveId" clId="{EC5188DE-958E-4581-9C79-CB54B9D0BD7B}" dt="2022-03-03T19:24:05.466" v="4743" actId="1076"/>
          <ac:spMkLst>
            <pc:docMk/>
            <pc:sldMk cId="3885951565" sldId="332"/>
            <ac:spMk id="6" creationId="{29F2D6E7-AAA3-4FF7-8284-05001CA5BC74}"/>
          </ac:spMkLst>
        </pc:spChg>
        <pc:spChg chg="add mod">
          <ac:chgData name="Antonio-Marius Tricolici" userId="4ca5b4ffc4fcfb59" providerId="LiveId" clId="{EC5188DE-958E-4581-9C79-CB54B9D0BD7B}" dt="2022-03-03T19:28:01.795" v="5018" actId="1076"/>
          <ac:spMkLst>
            <pc:docMk/>
            <pc:sldMk cId="3885951565" sldId="332"/>
            <ac:spMk id="7" creationId="{6C87D27F-BF26-4EED-B0F9-C92184285C88}"/>
          </ac:spMkLst>
        </pc:spChg>
        <pc:spChg chg="add mod">
          <ac:chgData name="Antonio-Marius Tricolici" userId="4ca5b4ffc4fcfb59" providerId="LiveId" clId="{EC5188DE-958E-4581-9C79-CB54B9D0BD7B}" dt="2022-03-03T19:24:22.473" v="4748" actId="1076"/>
          <ac:spMkLst>
            <pc:docMk/>
            <pc:sldMk cId="3885951565" sldId="332"/>
            <ac:spMk id="8" creationId="{78306B4E-F5F0-4F95-8F49-F3448BB40403}"/>
          </ac:spMkLst>
        </pc:spChg>
        <pc:spChg chg="add mod">
          <ac:chgData name="Antonio-Marius Tricolici" userId="4ca5b4ffc4fcfb59" providerId="LiveId" clId="{EC5188DE-958E-4581-9C79-CB54B9D0BD7B}" dt="2022-03-03T19:24:07.845" v="4744" actId="14100"/>
          <ac:spMkLst>
            <pc:docMk/>
            <pc:sldMk cId="3885951565" sldId="332"/>
            <ac:spMk id="9" creationId="{8620E995-85EF-4CD5-88C0-93566D6810E8}"/>
          </ac:spMkLst>
        </pc:spChg>
      </pc:sldChg>
      <pc:sldChg chg="addSp delSp modSp new mod">
        <pc:chgData name="Antonio-Marius Tricolici" userId="4ca5b4ffc4fcfb59" providerId="LiveId" clId="{EC5188DE-958E-4581-9C79-CB54B9D0BD7B}" dt="2022-03-03T19:27:42.954" v="5016" actId="20577"/>
        <pc:sldMkLst>
          <pc:docMk/>
          <pc:sldMk cId="2207244355" sldId="333"/>
        </pc:sldMkLst>
        <pc:spChg chg="mod">
          <ac:chgData name="Antonio-Marius Tricolici" userId="4ca5b4ffc4fcfb59" providerId="LiveId" clId="{EC5188DE-958E-4581-9C79-CB54B9D0BD7B}" dt="2022-03-03T19:25:31.647" v="4798" actId="20577"/>
          <ac:spMkLst>
            <pc:docMk/>
            <pc:sldMk cId="2207244355" sldId="333"/>
            <ac:spMk id="2" creationId="{302B6DDE-F133-4BB9-B73A-0DE8368A2C29}"/>
          </ac:spMkLst>
        </pc:spChg>
        <pc:spChg chg="del">
          <ac:chgData name="Antonio-Marius Tricolici" userId="4ca5b4ffc4fcfb59" providerId="LiveId" clId="{EC5188DE-958E-4581-9C79-CB54B9D0BD7B}" dt="2022-03-03T19:25:36.205" v="4799" actId="478"/>
          <ac:spMkLst>
            <pc:docMk/>
            <pc:sldMk cId="2207244355" sldId="333"/>
            <ac:spMk id="3" creationId="{E2B2BA89-C250-4FC4-A6DB-1113AFCDCEF2}"/>
          </ac:spMkLst>
        </pc:spChg>
        <pc:spChg chg="add mod">
          <ac:chgData name="Antonio-Marius Tricolici" userId="4ca5b4ffc4fcfb59" providerId="LiveId" clId="{EC5188DE-958E-4581-9C79-CB54B9D0BD7B}" dt="2022-03-03T19:26:58.460" v="4835" actId="1076"/>
          <ac:spMkLst>
            <pc:docMk/>
            <pc:sldMk cId="2207244355" sldId="333"/>
            <ac:spMk id="4" creationId="{7C7CC1CA-9180-4FE8-8B9B-D6D50CA779E7}"/>
          </ac:spMkLst>
        </pc:spChg>
        <pc:spChg chg="add mod">
          <ac:chgData name="Antonio-Marius Tricolici" userId="4ca5b4ffc4fcfb59" providerId="LiveId" clId="{EC5188DE-958E-4581-9C79-CB54B9D0BD7B}" dt="2022-03-03T19:26:58.460" v="4835" actId="1076"/>
          <ac:spMkLst>
            <pc:docMk/>
            <pc:sldMk cId="2207244355" sldId="333"/>
            <ac:spMk id="5" creationId="{86539287-BB52-459F-8AC8-8D7FCFCF505C}"/>
          </ac:spMkLst>
        </pc:spChg>
        <pc:spChg chg="add mod">
          <ac:chgData name="Antonio-Marius Tricolici" userId="4ca5b4ffc4fcfb59" providerId="LiveId" clId="{EC5188DE-958E-4581-9C79-CB54B9D0BD7B}" dt="2022-03-03T19:27:42.954" v="5016" actId="20577"/>
          <ac:spMkLst>
            <pc:docMk/>
            <pc:sldMk cId="2207244355" sldId="333"/>
            <ac:spMk id="6" creationId="{6FAD037A-645E-4679-A6C7-AE599D952832}"/>
          </ac:spMkLst>
        </pc:spChg>
      </pc:sldChg>
      <pc:sldChg chg="addSp delSp modSp new mod">
        <pc:chgData name="Antonio-Marius Tricolici" userId="4ca5b4ffc4fcfb59" providerId="LiveId" clId="{EC5188DE-958E-4581-9C79-CB54B9D0BD7B}" dt="2022-03-03T19:31:41.664" v="5578" actId="20577"/>
        <pc:sldMkLst>
          <pc:docMk/>
          <pc:sldMk cId="3039077066" sldId="334"/>
        </pc:sldMkLst>
        <pc:spChg chg="mod">
          <ac:chgData name="Antonio-Marius Tricolici" userId="4ca5b4ffc4fcfb59" providerId="LiveId" clId="{EC5188DE-958E-4581-9C79-CB54B9D0BD7B}" dt="2022-03-03T19:28:29.493" v="5035" actId="20577"/>
          <ac:spMkLst>
            <pc:docMk/>
            <pc:sldMk cId="3039077066" sldId="334"/>
            <ac:spMk id="2" creationId="{246DBCEA-69D5-4195-B506-BB39CA62892A}"/>
          </ac:spMkLst>
        </pc:spChg>
        <pc:spChg chg="del">
          <ac:chgData name="Antonio-Marius Tricolici" userId="4ca5b4ffc4fcfb59" providerId="LiveId" clId="{EC5188DE-958E-4581-9C79-CB54B9D0BD7B}" dt="2022-03-03T19:28:31.842" v="5036" actId="478"/>
          <ac:spMkLst>
            <pc:docMk/>
            <pc:sldMk cId="3039077066" sldId="334"/>
            <ac:spMk id="3" creationId="{2CAF73E0-B8BB-4892-AA89-CE2EED1C2F09}"/>
          </ac:spMkLst>
        </pc:spChg>
        <pc:spChg chg="add del">
          <ac:chgData name="Antonio-Marius Tricolici" userId="4ca5b4ffc4fcfb59" providerId="LiveId" clId="{EC5188DE-958E-4581-9C79-CB54B9D0BD7B}" dt="2022-03-03T19:28:34.335" v="5038"/>
          <ac:spMkLst>
            <pc:docMk/>
            <pc:sldMk cId="3039077066" sldId="334"/>
            <ac:spMk id="4" creationId="{07998039-31BD-4789-B02E-CF69FF22E547}"/>
          </ac:spMkLst>
        </pc:spChg>
        <pc:spChg chg="add mod">
          <ac:chgData name="Antonio-Marius Tricolici" userId="4ca5b4ffc4fcfb59" providerId="LiveId" clId="{EC5188DE-958E-4581-9C79-CB54B9D0BD7B}" dt="2022-03-03T19:30:10.106" v="5297" actId="20577"/>
          <ac:spMkLst>
            <pc:docMk/>
            <pc:sldMk cId="3039077066" sldId="334"/>
            <ac:spMk id="5" creationId="{E627C1CC-2E69-4BFA-89D5-AA4C54871A5E}"/>
          </ac:spMkLst>
        </pc:spChg>
        <pc:spChg chg="add mod">
          <ac:chgData name="Antonio-Marius Tricolici" userId="4ca5b4ffc4fcfb59" providerId="LiveId" clId="{EC5188DE-958E-4581-9C79-CB54B9D0BD7B}" dt="2022-03-03T19:30:30.891" v="5308" actId="339"/>
          <ac:spMkLst>
            <pc:docMk/>
            <pc:sldMk cId="3039077066" sldId="334"/>
            <ac:spMk id="6" creationId="{1C717C17-9F91-423B-956B-9779D1ECA81B}"/>
          </ac:spMkLst>
        </pc:spChg>
        <pc:spChg chg="add mod">
          <ac:chgData name="Antonio-Marius Tricolici" userId="4ca5b4ffc4fcfb59" providerId="LiveId" clId="{EC5188DE-958E-4581-9C79-CB54B9D0BD7B}" dt="2022-03-03T19:31:41.664" v="5578" actId="20577"/>
          <ac:spMkLst>
            <pc:docMk/>
            <pc:sldMk cId="3039077066" sldId="334"/>
            <ac:spMk id="7" creationId="{01E442B9-013E-457D-B0FF-62EFC0F6F716}"/>
          </ac:spMkLst>
        </pc:spChg>
        <pc:spChg chg="add mod">
          <ac:chgData name="Antonio-Marius Tricolici" userId="4ca5b4ffc4fcfb59" providerId="LiveId" clId="{EC5188DE-958E-4581-9C79-CB54B9D0BD7B}" dt="2022-03-03T19:30:53.631" v="5380" actId="20577"/>
          <ac:spMkLst>
            <pc:docMk/>
            <pc:sldMk cId="3039077066" sldId="334"/>
            <ac:spMk id="8" creationId="{442EA2B9-3366-4D5E-A64B-0285838574CA}"/>
          </ac:spMkLst>
        </pc:spChg>
      </pc:sldChg>
      <pc:sldChg chg="addSp delSp modSp new mod">
        <pc:chgData name="Antonio-Marius Tricolici" userId="4ca5b4ffc4fcfb59" providerId="LiveId" clId="{EC5188DE-958E-4581-9C79-CB54B9D0BD7B}" dt="2022-03-03T19:34:49.021" v="5887" actId="1076"/>
        <pc:sldMkLst>
          <pc:docMk/>
          <pc:sldMk cId="3057976835" sldId="335"/>
        </pc:sldMkLst>
        <pc:spChg chg="mod">
          <ac:chgData name="Antonio-Marius Tricolici" userId="4ca5b4ffc4fcfb59" providerId="LiveId" clId="{EC5188DE-958E-4581-9C79-CB54B9D0BD7B}" dt="2022-03-03T19:31:48.251" v="5595" actId="20577"/>
          <ac:spMkLst>
            <pc:docMk/>
            <pc:sldMk cId="3057976835" sldId="335"/>
            <ac:spMk id="2" creationId="{9C375D56-6423-4C8B-AF26-12FF3EB6C788}"/>
          </ac:spMkLst>
        </pc:spChg>
        <pc:spChg chg="del">
          <ac:chgData name="Antonio-Marius Tricolici" userId="4ca5b4ffc4fcfb59" providerId="LiveId" clId="{EC5188DE-958E-4581-9C79-CB54B9D0BD7B}" dt="2022-03-03T19:31:49.893" v="5596" actId="478"/>
          <ac:spMkLst>
            <pc:docMk/>
            <pc:sldMk cId="3057976835" sldId="335"/>
            <ac:spMk id="3" creationId="{7ACE0FD3-4146-49A6-B954-F913C24CEE10}"/>
          </ac:spMkLst>
        </pc:spChg>
        <pc:spChg chg="add mod">
          <ac:chgData name="Antonio-Marius Tricolici" userId="4ca5b4ffc4fcfb59" providerId="LiveId" clId="{EC5188DE-958E-4581-9C79-CB54B9D0BD7B}" dt="2022-03-03T19:32:56.345" v="5855" actId="20577"/>
          <ac:spMkLst>
            <pc:docMk/>
            <pc:sldMk cId="3057976835" sldId="335"/>
            <ac:spMk id="4" creationId="{F6C7D481-1532-43EF-AA49-CD347E0B2DB9}"/>
          </ac:spMkLst>
        </pc:spChg>
        <pc:spChg chg="add mod">
          <ac:chgData name="Antonio-Marius Tricolici" userId="4ca5b4ffc4fcfb59" providerId="LiveId" clId="{EC5188DE-958E-4581-9C79-CB54B9D0BD7B}" dt="2022-03-03T19:34:03.148" v="5866" actId="339"/>
          <ac:spMkLst>
            <pc:docMk/>
            <pc:sldMk cId="3057976835" sldId="335"/>
            <ac:spMk id="5" creationId="{A611F755-EA37-4E1D-905E-D0B87B35BE6A}"/>
          </ac:spMkLst>
        </pc:spChg>
        <pc:spChg chg="add mod">
          <ac:chgData name="Antonio-Marius Tricolici" userId="4ca5b4ffc4fcfb59" providerId="LiveId" clId="{EC5188DE-958E-4581-9C79-CB54B9D0BD7B}" dt="2022-03-03T19:34:49.021" v="5887" actId="1076"/>
          <ac:spMkLst>
            <pc:docMk/>
            <pc:sldMk cId="3057976835" sldId="335"/>
            <ac:spMk id="6" creationId="{B5A9E177-845A-425F-8179-3A648689DD1C}"/>
          </ac:spMkLst>
        </pc:spChg>
        <pc:spChg chg="add mod">
          <ac:chgData name="Antonio-Marius Tricolici" userId="4ca5b4ffc4fcfb59" providerId="LiveId" clId="{EC5188DE-958E-4581-9C79-CB54B9D0BD7B}" dt="2022-03-03T19:34:43.075" v="5885" actId="20577"/>
          <ac:spMkLst>
            <pc:docMk/>
            <pc:sldMk cId="3057976835" sldId="335"/>
            <ac:spMk id="7" creationId="{EF552394-A1F6-4068-8D7A-568D82608CCF}"/>
          </ac:spMkLst>
        </pc:spChg>
      </pc:sldChg>
      <pc:sldChg chg="addSp delSp modSp new mod">
        <pc:chgData name="Antonio-Marius Tricolici" userId="4ca5b4ffc4fcfb59" providerId="LiveId" clId="{EC5188DE-958E-4581-9C79-CB54B9D0BD7B}" dt="2022-03-03T19:36:15.027" v="6037" actId="1076"/>
        <pc:sldMkLst>
          <pc:docMk/>
          <pc:sldMk cId="1005180741" sldId="336"/>
        </pc:sldMkLst>
        <pc:spChg chg="del">
          <ac:chgData name="Antonio-Marius Tricolici" userId="4ca5b4ffc4fcfb59" providerId="LiveId" clId="{EC5188DE-958E-4581-9C79-CB54B9D0BD7B}" dt="2022-03-03T19:35:08.409" v="5889" actId="478"/>
          <ac:spMkLst>
            <pc:docMk/>
            <pc:sldMk cId="1005180741" sldId="336"/>
            <ac:spMk id="3" creationId="{FF3BA546-3DD7-42EB-A588-6861395283C2}"/>
          </ac:spMkLst>
        </pc:spChg>
        <pc:spChg chg="add del mod">
          <ac:chgData name="Antonio-Marius Tricolici" userId="4ca5b4ffc4fcfb59" providerId="LiveId" clId="{EC5188DE-958E-4581-9C79-CB54B9D0BD7B}" dt="2022-03-03T19:35:11.104" v="5895"/>
          <ac:spMkLst>
            <pc:docMk/>
            <pc:sldMk cId="1005180741" sldId="336"/>
            <ac:spMk id="4" creationId="{81F0691E-5418-406D-877A-7B11F43B2059}"/>
          </ac:spMkLst>
        </pc:spChg>
        <pc:spChg chg="add mod">
          <ac:chgData name="Antonio-Marius Tricolici" userId="4ca5b4ffc4fcfb59" providerId="LiveId" clId="{EC5188DE-958E-4581-9C79-CB54B9D0BD7B}" dt="2022-03-03T19:36:12.163" v="6036" actId="1076"/>
          <ac:spMkLst>
            <pc:docMk/>
            <pc:sldMk cId="1005180741" sldId="336"/>
            <ac:spMk id="5" creationId="{A84EB76F-55E7-41F9-AC27-B4DE881D815E}"/>
          </ac:spMkLst>
        </pc:spChg>
        <pc:spChg chg="add mod">
          <ac:chgData name="Antonio-Marius Tricolici" userId="4ca5b4ffc4fcfb59" providerId="LiveId" clId="{EC5188DE-958E-4581-9C79-CB54B9D0BD7B}" dt="2022-03-03T19:36:15.027" v="6037" actId="1076"/>
          <ac:spMkLst>
            <pc:docMk/>
            <pc:sldMk cId="1005180741" sldId="336"/>
            <ac:spMk id="6" creationId="{9061DD8B-D3F4-44B2-AC33-049A5549CD3B}"/>
          </ac:spMkLst>
        </pc:spChg>
        <pc:spChg chg="add mod">
          <ac:chgData name="Antonio-Marius Tricolici" userId="4ca5b4ffc4fcfb59" providerId="LiveId" clId="{EC5188DE-958E-4581-9C79-CB54B9D0BD7B}" dt="2022-03-03T19:36:10.220" v="6035" actId="1076"/>
          <ac:spMkLst>
            <pc:docMk/>
            <pc:sldMk cId="1005180741" sldId="336"/>
            <ac:spMk id="7" creationId="{42411C5A-5E9D-42C0-BC9D-E1DD32DFC3C6}"/>
          </ac:spMkLst>
        </pc:spChg>
      </pc:sldChg>
      <pc:sldChg chg="addSp delSp modSp new mod">
        <pc:chgData name="Antonio-Marius Tricolici" userId="4ca5b4ffc4fcfb59" providerId="LiveId" clId="{EC5188DE-958E-4581-9C79-CB54B9D0BD7B}" dt="2022-03-03T19:40:22.428" v="6546" actId="20577"/>
        <pc:sldMkLst>
          <pc:docMk/>
          <pc:sldMk cId="834057423" sldId="337"/>
        </pc:sldMkLst>
        <pc:spChg chg="mod">
          <ac:chgData name="Antonio-Marius Tricolici" userId="4ca5b4ffc4fcfb59" providerId="LiveId" clId="{EC5188DE-958E-4581-9C79-CB54B9D0BD7B}" dt="2022-03-03T19:36:42.310" v="6066" actId="20577"/>
          <ac:spMkLst>
            <pc:docMk/>
            <pc:sldMk cId="834057423" sldId="337"/>
            <ac:spMk id="2" creationId="{61D20B91-99B8-4A9B-9B6D-1EC6CB932896}"/>
          </ac:spMkLst>
        </pc:spChg>
        <pc:spChg chg="del">
          <ac:chgData name="Antonio-Marius Tricolici" userId="4ca5b4ffc4fcfb59" providerId="LiveId" clId="{EC5188DE-958E-4581-9C79-CB54B9D0BD7B}" dt="2022-03-03T19:36:44.668" v="6067" actId="478"/>
          <ac:spMkLst>
            <pc:docMk/>
            <pc:sldMk cId="834057423" sldId="337"/>
            <ac:spMk id="3" creationId="{32D24EB4-5AF6-4396-9767-787E35096779}"/>
          </ac:spMkLst>
        </pc:spChg>
        <pc:spChg chg="add mod">
          <ac:chgData name="Antonio-Marius Tricolici" userId="4ca5b4ffc4fcfb59" providerId="LiveId" clId="{EC5188DE-958E-4581-9C79-CB54B9D0BD7B}" dt="2022-03-03T19:39:55.066" v="6448" actId="1076"/>
          <ac:spMkLst>
            <pc:docMk/>
            <pc:sldMk cId="834057423" sldId="337"/>
            <ac:spMk id="4" creationId="{D9CD29E1-D7C4-4893-A501-B3D514D35C3D}"/>
          </ac:spMkLst>
        </pc:spChg>
        <pc:spChg chg="add del mod">
          <ac:chgData name="Antonio-Marius Tricolici" userId="4ca5b4ffc4fcfb59" providerId="LiveId" clId="{EC5188DE-958E-4581-9C79-CB54B9D0BD7B}" dt="2022-03-03T19:37:37.389" v="6299"/>
          <ac:spMkLst>
            <pc:docMk/>
            <pc:sldMk cId="834057423" sldId="337"/>
            <ac:spMk id="5" creationId="{32FB83C4-7370-4EB8-A761-701006E2E499}"/>
          </ac:spMkLst>
        </pc:spChg>
        <pc:spChg chg="add mod">
          <ac:chgData name="Antonio-Marius Tricolici" userId="4ca5b4ffc4fcfb59" providerId="LiveId" clId="{EC5188DE-958E-4581-9C79-CB54B9D0BD7B}" dt="2022-03-03T19:39:30.987" v="6436" actId="1076"/>
          <ac:spMkLst>
            <pc:docMk/>
            <pc:sldMk cId="834057423" sldId="337"/>
            <ac:spMk id="6" creationId="{58B590CF-79A4-4039-A92B-E2FCEE2653F8}"/>
          </ac:spMkLst>
        </pc:spChg>
        <pc:spChg chg="add mod">
          <ac:chgData name="Antonio-Marius Tricolici" userId="4ca5b4ffc4fcfb59" providerId="LiveId" clId="{EC5188DE-958E-4581-9C79-CB54B9D0BD7B}" dt="2022-03-03T19:39:33.663" v="6437" actId="1076"/>
          <ac:spMkLst>
            <pc:docMk/>
            <pc:sldMk cId="834057423" sldId="337"/>
            <ac:spMk id="7" creationId="{61565F9C-4D62-4D49-9D9E-8FCD2869A64E}"/>
          </ac:spMkLst>
        </pc:spChg>
        <pc:spChg chg="add del mod">
          <ac:chgData name="Antonio-Marius Tricolici" userId="4ca5b4ffc4fcfb59" providerId="LiveId" clId="{EC5188DE-958E-4581-9C79-CB54B9D0BD7B}" dt="2022-03-03T19:39:42.135" v="6440"/>
          <ac:spMkLst>
            <pc:docMk/>
            <pc:sldMk cId="834057423" sldId="337"/>
            <ac:spMk id="8" creationId="{BB3C1182-C051-4F5F-B4DC-97E099BED07D}"/>
          </ac:spMkLst>
        </pc:spChg>
        <pc:spChg chg="add mod">
          <ac:chgData name="Antonio-Marius Tricolici" userId="4ca5b4ffc4fcfb59" providerId="LiveId" clId="{EC5188DE-958E-4581-9C79-CB54B9D0BD7B}" dt="2022-03-03T19:40:22.428" v="6546" actId="20577"/>
          <ac:spMkLst>
            <pc:docMk/>
            <pc:sldMk cId="834057423" sldId="337"/>
            <ac:spMk id="9" creationId="{141E628E-7471-42B6-B2CA-A5F4B22FFB78}"/>
          </ac:spMkLst>
        </pc:spChg>
      </pc:sldChg>
      <pc:sldChg chg="addSp delSp modSp new mod modClrScheme chgLayout">
        <pc:chgData name="Antonio-Marius Tricolici" userId="4ca5b4ffc4fcfb59" providerId="LiveId" clId="{EC5188DE-958E-4581-9C79-CB54B9D0BD7B}" dt="2022-03-04T18:39:30.938" v="6581" actId="20577"/>
        <pc:sldMkLst>
          <pc:docMk/>
          <pc:sldMk cId="3988418111" sldId="338"/>
        </pc:sldMkLst>
        <pc:spChg chg="del">
          <ac:chgData name="Antonio-Marius Tricolici" userId="4ca5b4ffc4fcfb59" providerId="LiveId" clId="{EC5188DE-958E-4581-9C79-CB54B9D0BD7B}" dt="2022-03-04T18:39:26.609" v="6567"/>
          <ac:spMkLst>
            <pc:docMk/>
            <pc:sldMk cId="3988418111" sldId="338"/>
            <ac:spMk id="2" creationId="{A5694CF0-59FD-40A2-B8A3-8B9C68923E73}"/>
          </ac:spMkLst>
        </pc:spChg>
        <pc:spChg chg="del">
          <ac:chgData name="Antonio-Marius Tricolici" userId="4ca5b4ffc4fcfb59" providerId="LiveId" clId="{EC5188DE-958E-4581-9C79-CB54B9D0BD7B}" dt="2022-03-04T18:39:26.609" v="6567"/>
          <ac:spMkLst>
            <pc:docMk/>
            <pc:sldMk cId="3988418111" sldId="338"/>
            <ac:spMk id="3" creationId="{97D5092F-7130-488C-81C6-0B9AE4ACF345}"/>
          </ac:spMkLst>
        </pc:spChg>
        <pc:spChg chg="add del mod ord">
          <ac:chgData name="Antonio-Marius Tricolici" userId="4ca5b4ffc4fcfb59" providerId="LiveId" clId="{EC5188DE-958E-4581-9C79-CB54B9D0BD7B}" dt="2022-03-04T18:39:28.722" v="6568" actId="700"/>
          <ac:spMkLst>
            <pc:docMk/>
            <pc:sldMk cId="3988418111" sldId="338"/>
            <ac:spMk id="4" creationId="{F1340B0D-DC48-442F-A36F-C9162D85B330}"/>
          </ac:spMkLst>
        </pc:spChg>
        <pc:spChg chg="add del mod ord">
          <ac:chgData name="Antonio-Marius Tricolici" userId="4ca5b4ffc4fcfb59" providerId="LiveId" clId="{EC5188DE-958E-4581-9C79-CB54B9D0BD7B}" dt="2022-03-04T18:39:28.722" v="6568" actId="700"/>
          <ac:spMkLst>
            <pc:docMk/>
            <pc:sldMk cId="3988418111" sldId="338"/>
            <ac:spMk id="5" creationId="{F57C9414-F2D3-4F9B-8A29-2511022B2A71}"/>
          </ac:spMkLst>
        </pc:spChg>
        <pc:spChg chg="add mod ord">
          <ac:chgData name="Antonio-Marius Tricolici" userId="4ca5b4ffc4fcfb59" providerId="LiveId" clId="{EC5188DE-958E-4581-9C79-CB54B9D0BD7B}" dt="2022-03-04T18:39:30.938" v="6581" actId="20577"/>
          <ac:spMkLst>
            <pc:docMk/>
            <pc:sldMk cId="3988418111" sldId="338"/>
            <ac:spMk id="6" creationId="{1E1A2A89-488C-4318-BA3E-73F08A1B79BE}"/>
          </ac:spMkLst>
        </pc:spChg>
        <pc:spChg chg="add mod ord">
          <ac:chgData name="Antonio-Marius Tricolici" userId="4ca5b4ffc4fcfb59" providerId="LiveId" clId="{EC5188DE-958E-4581-9C79-CB54B9D0BD7B}" dt="2022-03-04T18:39:28.734" v="6569" actId="27636"/>
          <ac:spMkLst>
            <pc:docMk/>
            <pc:sldMk cId="3988418111" sldId="338"/>
            <ac:spMk id="7" creationId="{7E616879-D1EE-4C6C-A66E-7A990A0AF3D9}"/>
          </ac:spMkLst>
        </pc:spChg>
      </pc:sldChg>
      <pc:sldMasterChg chg="delSldLayout">
        <pc:chgData name="Antonio-Marius Tricolici" userId="4ca5b4ffc4fcfb59" providerId="LiveId" clId="{EC5188DE-958E-4581-9C79-CB54B9D0BD7B}" dt="2022-03-04T18:39:16.937" v="6565" actId="2696"/>
        <pc:sldMasterMkLst>
          <pc:docMk/>
          <pc:sldMasterMk cId="0" sldId="2147483659"/>
        </pc:sldMasterMkLst>
        <pc:sldLayoutChg chg="del">
          <pc:chgData name="Antonio-Marius Tricolici" userId="4ca5b4ffc4fcfb59" providerId="LiveId" clId="{EC5188DE-958E-4581-9C79-CB54B9D0BD7B}" dt="2022-03-04T18:39:16.937" v="6565" actId="2696"/>
          <pc:sldLayoutMkLst>
            <pc:docMk/>
            <pc:sldMasterMk cId="0" sldId="2147483659"/>
            <pc:sldLayoutMk cId="0" sldId="2147483649"/>
          </pc:sldLayoutMkLst>
        </pc:sldLayoutChg>
      </pc:sldMasterChg>
    </pc:docChg>
  </pc:docChgLst>
  <pc:docChgLst>
    <pc:chgData name="Antonio-Marius Tricolici" userId="4ca5b4ffc4fcfb59" providerId="LiveId" clId="{1644FE49-2A34-4204-90E4-B7F367918DA0}"/>
    <pc:docChg chg="undo redo custSel addSld delSld modSld modSection">
      <pc:chgData name="Antonio-Marius Tricolici" userId="4ca5b4ffc4fcfb59" providerId="LiveId" clId="{1644FE49-2A34-4204-90E4-B7F367918DA0}" dt="2022-03-07T12:03:19.356" v="10188" actId="20577"/>
      <pc:docMkLst>
        <pc:docMk/>
      </pc:docMkLst>
      <pc:sldChg chg="modSp mod">
        <pc:chgData name="Antonio-Marius Tricolici" userId="4ca5b4ffc4fcfb59" providerId="LiveId" clId="{1644FE49-2A34-4204-90E4-B7F367918DA0}" dt="2022-03-07T06:02:40.889" v="64" actId="20577"/>
        <pc:sldMkLst>
          <pc:docMk/>
          <pc:sldMk cId="0" sldId="256"/>
        </pc:sldMkLst>
        <pc:spChg chg="mod">
          <ac:chgData name="Antonio-Marius Tricolici" userId="4ca5b4ffc4fcfb59" providerId="LiveId" clId="{1644FE49-2A34-4204-90E4-B7F367918DA0}" dt="2022-03-07T06:02:40.889" v="64" actId="20577"/>
          <ac:spMkLst>
            <pc:docMk/>
            <pc:sldMk cId="0" sldId="256"/>
            <ac:spMk id="67" creationId="{00000000-0000-0000-0000-000000000000}"/>
          </ac:spMkLst>
        </pc:spChg>
      </pc:sldChg>
      <pc:sldChg chg="modSp mod">
        <pc:chgData name="Antonio-Marius Tricolici" userId="4ca5b4ffc4fcfb59" providerId="LiveId" clId="{1644FE49-2A34-4204-90E4-B7F367918DA0}" dt="2022-03-07T06:04:03.987" v="158" actId="20577"/>
        <pc:sldMkLst>
          <pc:docMk/>
          <pc:sldMk cId="1307481501" sldId="289"/>
        </pc:sldMkLst>
        <pc:spChg chg="mod">
          <ac:chgData name="Antonio-Marius Tricolici" userId="4ca5b4ffc4fcfb59" providerId="LiveId" clId="{1644FE49-2A34-4204-90E4-B7F367918DA0}" dt="2022-03-07T06:04:03.987" v="158" actId="20577"/>
          <ac:spMkLst>
            <pc:docMk/>
            <pc:sldMk cId="1307481501" sldId="289"/>
            <ac:spMk id="5" creationId="{42C08766-A9DA-4EED-9F54-812EA62FCA30}"/>
          </ac:spMkLst>
        </pc:spChg>
      </pc:sldChg>
      <pc:sldChg chg="new del">
        <pc:chgData name="Antonio-Marius Tricolici" userId="4ca5b4ffc4fcfb59" providerId="LiveId" clId="{1644FE49-2A34-4204-90E4-B7F367918DA0}" dt="2022-03-07T06:15:55.244" v="161" actId="680"/>
        <pc:sldMkLst>
          <pc:docMk/>
          <pc:sldMk cId="691785013" sldId="290"/>
        </pc:sldMkLst>
      </pc:sldChg>
      <pc:sldChg chg="addSp delSp modSp add del mod modAnim">
        <pc:chgData name="Antonio-Marius Tricolici" userId="4ca5b4ffc4fcfb59" providerId="LiveId" clId="{1644FE49-2A34-4204-90E4-B7F367918DA0}" dt="2022-03-07T06:20:14.295" v="838"/>
        <pc:sldMkLst>
          <pc:docMk/>
          <pc:sldMk cId="4039160169" sldId="320"/>
        </pc:sldMkLst>
        <pc:spChg chg="mod">
          <ac:chgData name="Antonio-Marius Tricolici" userId="4ca5b4ffc4fcfb59" providerId="LiveId" clId="{1644FE49-2A34-4204-90E4-B7F367918DA0}" dt="2022-03-07T06:16:06.174" v="184" actId="20577"/>
          <ac:spMkLst>
            <pc:docMk/>
            <pc:sldMk cId="4039160169" sldId="320"/>
            <ac:spMk id="2" creationId="{57167A7A-1E93-4B75-80EC-167918A71C4D}"/>
          </ac:spMkLst>
        </pc:spChg>
        <pc:spChg chg="add del mod">
          <ac:chgData name="Antonio-Marius Tricolici" userId="4ca5b4ffc4fcfb59" providerId="LiveId" clId="{1644FE49-2A34-4204-90E4-B7F367918DA0}" dt="2022-03-07T06:16:36.535" v="320"/>
          <ac:spMkLst>
            <pc:docMk/>
            <pc:sldMk cId="4039160169" sldId="320"/>
            <ac:spMk id="3" creationId="{0E8E393A-0F39-43D2-8046-074A2C85FBAD}"/>
          </ac:spMkLst>
        </pc:spChg>
        <pc:spChg chg="mod">
          <ac:chgData name="Antonio-Marius Tricolici" userId="4ca5b4ffc4fcfb59" providerId="LiveId" clId="{1644FE49-2A34-4204-90E4-B7F367918DA0}" dt="2022-03-07T06:16:36.331" v="319" actId="404"/>
          <ac:spMkLst>
            <pc:docMk/>
            <pc:sldMk cId="4039160169" sldId="320"/>
            <ac:spMk id="4" creationId="{394A036F-8556-4B61-832B-E7EA2445C8B9}"/>
          </ac:spMkLst>
        </pc:spChg>
        <pc:spChg chg="add mod">
          <ac:chgData name="Antonio-Marius Tricolici" userId="4ca5b4ffc4fcfb59" providerId="LiveId" clId="{1644FE49-2A34-4204-90E4-B7F367918DA0}" dt="2022-03-07T06:18:36.425" v="633" actId="255"/>
          <ac:spMkLst>
            <pc:docMk/>
            <pc:sldMk cId="4039160169" sldId="320"/>
            <ac:spMk id="5" creationId="{36B17FD2-6BAA-4345-965E-8D3EC964EA85}"/>
          </ac:spMkLst>
        </pc:spChg>
        <pc:spChg chg="add mod">
          <ac:chgData name="Antonio-Marius Tricolici" userId="4ca5b4ffc4fcfb59" providerId="LiveId" clId="{1644FE49-2A34-4204-90E4-B7F367918DA0}" dt="2022-03-07T06:17:25.858" v="458" actId="1076"/>
          <ac:spMkLst>
            <pc:docMk/>
            <pc:sldMk cId="4039160169" sldId="320"/>
            <ac:spMk id="6" creationId="{00A18F1B-84AB-4215-A170-E827FFE148E6}"/>
          </ac:spMkLst>
        </pc:spChg>
        <pc:spChg chg="add mod">
          <ac:chgData name="Antonio-Marius Tricolici" userId="4ca5b4ffc4fcfb59" providerId="LiveId" clId="{1644FE49-2A34-4204-90E4-B7F367918DA0}" dt="2022-03-07T06:18:20.810" v="622" actId="20577"/>
          <ac:spMkLst>
            <pc:docMk/>
            <pc:sldMk cId="4039160169" sldId="320"/>
            <ac:spMk id="7" creationId="{68CCAE41-A375-4AD3-B5E2-0272DADF848F}"/>
          </ac:spMkLst>
        </pc:spChg>
        <pc:spChg chg="add mod">
          <ac:chgData name="Antonio-Marius Tricolici" userId="4ca5b4ffc4fcfb59" providerId="LiveId" clId="{1644FE49-2A34-4204-90E4-B7F367918DA0}" dt="2022-03-07T06:18:41.039" v="634" actId="339"/>
          <ac:spMkLst>
            <pc:docMk/>
            <pc:sldMk cId="4039160169" sldId="320"/>
            <ac:spMk id="8" creationId="{CC864BBA-9FC5-4DA1-80F0-A3A0646BF703}"/>
          </ac:spMkLst>
        </pc:spChg>
        <pc:spChg chg="add mod">
          <ac:chgData name="Antonio-Marius Tricolici" userId="4ca5b4ffc4fcfb59" providerId="LiveId" clId="{1644FE49-2A34-4204-90E4-B7F367918DA0}" dt="2022-03-07T06:19:41.690" v="804" actId="1076"/>
          <ac:spMkLst>
            <pc:docMk/>
            <pc:sldMk cId="4039160169" sldId="320"/>
            <ac:spMk id="9" creationId="{198A01F5-FAB5-4468-85CE-3898C48AB8BE}"/>
          </ac:spMkLst>
        </pc:spChg>
        <pc:spChg chg="add mod">
          <ac:chgData name="Antonio-Marius Tricolici" userId="4ca5b4ffc4fcfb59" providerId="LiveId" clId="{1644FE49-2A34-4204-90E4-B7F367918DA0}" dt="2022-03-07T06:19:37.753" v="803" actId="339"/>
          <ac:spMkLst>
            <pc:docMk/>
            <pc:sldMk cId="4039160169" sldId="320"/>
            <ac:spMk id="10" creationId="{5EB49D98-D3CF-4CA4-87AF-64381B869CA1}"/>
          </ac:spMkLst>
        </pc:spChg>
        <pc:spChg chg="add del mod">
          <ac:chgData name="Antonio-Marius Tricolici" userId="4ca5b4ffc4fcfb59" providerId="LiveId" clId="{1644FE49-2A34-4204-90E4-B7F367918DA0}" dt="2022-03-07T06:20:03.886" v="836" actId="20577"/>
          <ac:spMkLst>
            <pc:docMk/>
            <pc:sldMk cId="4039160169" sldId="320"/>
            <ac:spMk id="11" creationId="{B1FD47BA-EC18-4BA9-B87C-4FFC2675E64E}"/>
          </ac:spMkLst>
        </pc:spChg>
      </pc:sldChg>
      <pc:sldChg chg="add del">
        <pc:chgData name="Antonio-Marius Tricolici" userId="4ca5b4ffc4fcfb59" providerId="LiveId" clId="{1644FE49-2A34-4204-90E4-B7F367918DA0}" dt="2022-03-07T06:15:59.619" v="163" actId="47"/>
        <pc:sldMkLst>
          <pc:docMk/>
          <pc:sldMk cId="2326035274" sldId="321"/>
        </pc:sldMkLst>
      </pc:sldChg>
      <pc:sldChg chg="addSp delSp modSp new mod">
        <pc:chgData name="Antonio-Marius Tricolici" userId="4ca5b4ffc4fcfb59" providerId="LiveId" clId="{1644FE49-2A34-4204-90E4-B7F367918DA0}" dt="2022-03-07T07:15:45.719" v="1066" actId="1076"/>
        <pc:sldMkLst>
          <pc:docMk/>
          <pc:sldMk cId="3304143450" sldId="321"/>
        </pc:sldMkLst>
        <pc:spChg chg="mod">
          <ac:chgData name="Antonio-Marius Tricolici" userId="4ca5b4ffc4fcfb59" providerId="LiveId" clId="{1644FE49-2A34-4204-90E4-B7F367918DA0}" dt="2022-03-07T07:12:56.160" v="847" actId="20577"/>
          <ac:spMkLst>
            <pc:docMk/>
            <pc:sldMk cId="3304143450" sldId="321"/>
            <ac:spMk id="2" creationId="{378AA7F3-44DC-4901-A408-92A1D0BB3BB3}"/>
          </ac:spMkLst>
        </pc:spChg>
        <pc:spChg chg="del">
          <ac:chgData name="Antonio-Marius Tricolici" userId="4ca5b4ffc4fcfb59" providerId="LiveId" clId="{1644FE49-2A34-4204-90E4-B7F367918DA0}" dt="2022-03-07T06:20:24.812" v="840" actId="478"/>
          <ac:spMkLst>
            <pc:docMk/>
            <pc:sldMk cId="3304143450" sldId="321"/>
            <ac:spMk id="3" creationId="{93A6A9FA-890F-48D8-B784-C74E049D3E2D}"/>
          </ac:spMkLst>
        </pc:spChg>
        <pc:spChg chg="add mod">
          <ac:chgData name="Antonio-Marius Tricolici" userId="4ca5b4ffc4fcfb59" providerId="LiveId" clId="{1644FE49-2A34-4204-90E4-B7F367918DA0}" dt="2022-03-07T07:15:45.719" v="1066" actId="1076"/>
          <ac:spMkLst>
            <pc:docMk/>
            <pc:sldMk cId="3304143450" sldId="321"/>
            <ac:spMk id="4" creationId="{62C7042D-3EC8-4A48-BB66-7116F780AADB}"/>
          </ac:spMkLst>
        </pc:spChg>
        <pc:spChg chg="add mod">
          <ac:chgData name="Antonio-Marius Tricolici" userId="4ca5b4ffc4fcfb59" providerId="LiveId" clId="{1644FE49-2A34-4204-90E4-B7F367918DA0}" dt="2022-03-07T07:15:43.185" v="1065" actId="339"/>
          <ac:spMkLst>
            <pc:docMk/>
            <pc:sldMk cId="3304143450" sldId="321"/>
            <ac:spMk id="5" creationId="{E0925A6D-8D70-4514-9208-272CEF6B4C87}"/>
          </ac:spMkLst>
        </pc:spChg>
        <pc:spChg chg="add mod">
          <ac:chgData name="Antonio-Marius Tricolici" userId="4ca5b4ffc4fcfb59" providerId="LiveId" clId="{1644FE49-2A34-4204-90E4-B7F367918DA0}" dt="2022-03-07T07:15:36.609" v="1063" actId="1076"/>
          <ac:spMkLst>
            <pc:docMk/>
            <pc:sldMk cId="3304143450" sldId="321"/>
            <ac:spMk id="6" creationId="{3CC494A2-AA00-420B-B0AF-05C9ED23C6EC}"/>
          </ac:spMkLst>
        </pc:spChg>
        <pc:spChg chg="add mod">
          <ac:chgData name="Antonio-Marius Tricolici" userId="4ca5b4ffc4fcfb59" providerId="LiveId" clId="{1644FE49-2A34-4204-90E4-B7F367918DA0}" dt="2022-03-07T07:15:36.609" v="1063" actId="1076"/>
          <ac:spMkLst>
            <pc:docMk/>
            <pc:sldMk cId="3304143450" sldId="321"/>
            <ac:spMk id="7" creationId="{57BF6A02-D8EB-488A-92B6-FE1FFBA9C678}"/>
          </ac:spMkLst>
        </pc:spChg>
        <pc:spChg chg="add mod">
          <ac:chgData name="Antonio-Marius Tricolici" userId="4ca5b4ffc4fcfb59" providerId="LiveId" clId="{1644FE49-2A34-4204-90E4-B7F367918DA0}" dt="2022-03-07T07:15:39.504" v="1064" actId="1076"/>
          <ac:spMkLst>
            <pc:docMk/>
            <pc:sldMk cId="3304143450" sldId="321"/>
            <ac:spMk id="8" creationId="{2C5A6E7A-AA9D-483A-A717-CA429F7D54D5}"/>
          </ac:spMkLst>
        </pc:spChg>
      </pc:sldChg>
      <pc:sldChg chg="addSp delSp modSp new mod">
        <pc:chgData name="Antonio-Marius Tricolici" userId="4ca5b4ffc4fcfb59" providerId="LiveId" clId="{1644FE49-2A34-4204-90E4-B7F367918DA0}" dt="2022-03-07T07:21:09.893" v="1783" actId="1076"/>
        <pc:sldMkLst>
          <pc:docMk/>
          <pc:sldMk cId="1228157243" sldId="322"/>
        </pc:sldMkLst>
        <pc:spChg chg="mod">
          <ac:chgData name="Antonio-Marius Tricolici" userId="4ca5b4ffc4fcfb59" providerId="LiveId" clId="{1644FE49-2A34-4204-90E4-B7F367918DA0}" dt="2022-03-07T07:16:38.633" v="1076" actId="20577"/>
          <ac:spMkLst>
            <pc:docMk/>
            <pc:sldMk cId="1228157243" sldId="322"/>
            <ac:spMk id="2" creationId="{4D0A0173-CC5F-457E-B914-CA541C547CDD}"/>
          </ac:spMkLst>
        </pc:spChg>
        <pc:spChg chg="del">
          <ac:chgData name="Antonio-Marius Tricolici" userId="4ca5b4ffc4fcfb59" providerId="LiveId" clId="{1644FE49-2A34-4204-90E4-B7F367918DA0}" dt="2022-03-07T07:16:40.589" v="1077" actId="478"/>
          <ac:spMkLst>
            <pc:docMk/>
            <pc:sldMk cId="1228157243" sldId="322"/>
            <ac:spMk id="3" creationId="{E2C0A043-7068-44E8-9B64-C402EADF6194}"/>
          </ac:spMkLst>
        </pc:spChg>
        <pc:spChg chg="add mod">
          <ac:chgData name="Antonio-Marius Tricolici" userId="4ca5b4ffc4fcfb59" providerId="LiveId" clId="{1644FE49-2A34-4204-90E4-B7F367918DA0}" dt="2022-03-07T07:21:07.524" v="1782" actId="20577"/>
          <ac:spMkLst>
            <pc:docMk/>
            <pc:sldMk cId="1228157243" sldId="322"/>
            <ac:spMk id="4" creationId="{0EA34A63-6603-43B9-8704-278D7A42D0A6}"/>
          </ac:spMkLst>
        </pc:spChg>
        <pc:spChg chg="add del mod">
          <ac:chgData name="Antonio-Marius Tricolici" userId="4ca5b4ffc4fcfb59" providerId="LiveId" clId="{1644FE49-2A34-4204-90E4-B7F367918DA0}" dt="2022-03-07T07:18:33.866" v="1491" actId="478"/>
          <ac:spMkLst>
            <pc:docMk/>
            <pc:sldMk cId="1228157243" sldId="322"/>
            <ac:spMk id="5" creationId="{975DE4AF-0F6A-4C79-929E-2B5C0F777291}"/>
          </ac:spMkLst>
        </pc:spChg>
        <pc:spChg chg="add mod">
          <ac:chgData name="Antonio-Marius Tricolici" userId="4ca5b4ffc4fcfb59" providerId="LiveId" clId="{1644FE49-2A34-4204-90E4-B7F367918DA0}" dt="2022-03-07T07:21:09.893" v="1783" actId="1076"/>
          <ac:spMkLst>
            <pc:docMk/>
            <pc:sldMk cId="1228157243" sldId="322"/>
            <ac:spMk id="6" creationId="{A63A0E88-FBE6-4BC7-862E-BA7113DD0246}"/>
          </ac:spMkLst>
        </pc:spChg>
        <pc:spChg chg="add del">
          <ac:chgData name="Antonio-Marius Tricolici" userId="4ca5b4ffc4fcfb59" providerId="LiveId" clId="{1644FE49-2A34-4204-90E4-B7F367918DA0}" dt="2022-03-07T07:20:54.253" v="1776"/>
          <ac:spMkLst>
            <pc:docMk/>
            <pc:sldMk cId="1228157243" sldId="322"/>
            <ac:spMk id="7" creationId="{84F27C7C-C106-4772-9248-CD16884E753B}"/>
          </ac:spMkLst>
        </pc:spChg>
      </pc:sldChg>
      <pc:sldChg chg="add del">
        <pc:chgData name="Antonio-Marius Tricolici" userId="4ca5b4ffc4fcfb59" providerId="LiveId" clId="{1644FE49-2A34-4204-90E4-B7F367918DA0}" dt="2022-03-07T06:15:59.619" v="163" actId="47"/>
        <pc:sldMkLst>
          <pc:docMk/>
          <pc:sldMk cId="3170123461" sldId="322"/>
        </pc:sldMkLst>
      </pc:sldChg>
      <pc:sldChg chg="addSp delSp modSp new mod">
        <pc:chgData name="Antonio-Marius Tricolici" userId="4ca5b4ffc4fcfb59" providerId="LiveId" clId="{1644FE49-2A34-4204-90E4-B7F367918DA0}" dt="2022-03-07T07:23:59.172" v="2126" actId="1076"/>
        <pc:sldMkLst>
          <pc:docMk/>
          <pc:sldMk cId="2416709893" sldId="323"/>
        </pc:sldMkLst>
        <pc:spChg chg="mod">
          <ac:chgData name="Antonio-Marius Tricolici" userId="4ca5b4ffc4fcfb59" providerId="LiveId" clId="{1644FE49-2A34-4204-90E4-B7F367918DA0}" dt="2022-03-07T07:21:36.649" v="1811" actId="20577"/>
          <ac:spMkLst>
            <pc:docMk/>
            <pc:sldMk cId="2416709893" sldId="323"/>
            <ac:spMk id="2" creationId="{77BE6EB5-5CA3-4D7D-9AE9-BF99BC00359A}"/>
          </ac:spMkLst>
        </pc:spChg>
        <pc:spChg chg="del">
          <ac:chgData name="Antonio-Marius Tricolici" userId="4ca5b4ffc4fcfb59" providerId="LiveId" clId="{1644FE49-2A34-4204-90E4-B7F367918DA0}" dt="2022-03-07T07:21:30.871" v="1793" actId="478"/>
          <ac:spMkLst>
            <pc:docMk/>
            <pc:sldMk cId="2416709893" sldId="323"/>
            <ac:spMk id="3" creationId="{B86B4B86-0A53-41BA-9B81-E5601BFD03E6}"/>
          </ac:spMkLst>
        </pc:spChg>
        <pc:spChg chg="add mod">
          <ac:chgData name="Antonio-Marius Tricolici" userId="4ca5b4ffc4fcfb59" providerId="LiveId" clId="{1644FE49-2A34-4204-90E4-B7F367918DA0}" dt="2022-03-07T07:22:06.483" v="1946" actId="20577"/>
          <ac:spMkLst>
            <pc:docMk/>
            <pc:sldMk cId="2416709893" sldId="323"/>
            <ac:spMk id="4" creationId="{5C28D637-D742-49C6-9FCF-4A0C23A97A9E}"/>
          </ac:spMkLst>
        </pc:spChg>
        <pc:spChg chg="add del">
          <ac:chgData name="Antonio-Marius Tricolici" userId="4ca5b4ffc4fcfb59" providerId="LiveId" clId="{1644FE49-2A34-4204-90E4-B7F367918DA0}" dt="2022-03-07T07:21:57.527" v="1944"/>
          <ac:spMkLst>
            <pc:docMk/>
            <pc:sldMk cId="2416709893" sldId="323"/>
            <ac:spMk id="5" creationId="{56606F3E-46BC-46D6-A344-332666D978DD}"/>
          </ac:spMkLst>
        </pc:spChg>
        <pc:spChg chg="add mod">
          <ac:chgData name="Antonio-Marius Tricolici" userId="4ca5b4ffc4fcfb59" providerId="LiveId" clId="{1644FE49-2A34-4204-90E4-B7F367918DA0}" dt="2022-03-07T07:23:29.993" v="2046" actId="1076"/>
          <ac:spMkLst>
            <pc:docMk/>
            <pc:sldMk cId="2416709893" sldId="323"/>
            <ac:spMk id="6" creationId="{A666B2D4-662E-43E2-A9AD-11FC2562174B}"/>
          </ac:spMkLst>
        </pc:spChg>
        <pc:spChg chg="add mod">
          <ac:chgData name="Antonio-Marius Tricolici" userId="4ca5b4ffc4fcfb59" providerId="LiveId" clId="{1644FE49-2A34-4204-90E4-B7F367918DA0}" dt="2022-03-07T07:22:35.853" v="2029" actId="1076"/>
          <ac:spMkLst>
            <pc:docMk/>
            <pc:sldMk cId="2416709893" sldId="323"/>
            <ac:spMk id="7" creationId="{81C36228-3394-4044-BE02-08FC618F33E9}"/>
          </ac:spMkLst>
        </pc:spChg>
        <pc:spChg chg="add del">
          <ac:chgData name="Antonio-Marius Tricolici" userId="4ca5b4ffc4fcfb59" providerId="LiveId" clId="{1644FE49-2A34-4204-90E4-B7F367918DA0}" dt="2022-03-07T07:22:37.962" v="2031"/>
          <ac:spMkLst>
            <pc:docMk/>
            <pc:sldMk cId="2416709893" sldId="323"/>
            <ac:spMk id="8" creationId="{836464F1-3371-4091-A783-858BD1554417}"/>
          </ac:spMkLst>
        </pc:spChg>
        <pc:spChg chg="add mod">
          <ac:chgData name="Antonio-Marius Tricolici" userId="4ca5b4ffc4fcfb59" providerId="LiveId" clId="{1644FE49-2A34-4204-90E4-B7F367918DA0}" dt="2022-03-07T07:23:31.736" v="2047" actId="1076"/>
          <ac:spMkLst>
            <pc:docMk/>
            <pc:sldMk cId="2416709893" sldId="323"/>
            <ac:spMk id="9" creationId="{615C4247-F2F0-41E3-A187-33706B9BC855}"/>
          </ac:spMkLst>
        </pc:spChg>
        <pc:spChg chg="add mod">
          <ac:chgData name="Antonio-Marius Tricolici" userId="4ca5b4ffc4fcfb59" providerId="LiveId" clId="{1644FE49-2A34-4204-90E4-B7F367918DA0}" dt="2022-03-07T07:23:59.172" v="2126" actId="1076"/>
          <ac:spMkLst>
            <pc:docMk/>
            <pc:sldMk cId="2416709893" sldId="323"/>
            <ac:spMk id="10" creationId="{A9E98FE4-0013-43A7-9748-417174619DDE}"/>
          </ac:spMkLst>
        </pc:spChg>
      </pc:sldChg>
      <pc:sldChg chg="add del">
        <pc:chgData name="Antonio-Marius Tricolici" userId="4ca5b4ffc4fcfb59" providerId="LiveId" clId="{1644FE49-2A34-4204-90E4-B7F367918DA0}" dt="2022-03-07T06:15:59.619" v="163" actId="47"/>
        <pc:sldMkLst>
          <pc:docMk/>
          <pc:sldMk cId="2952690027" sldId="323"/>
        </pc:sldMkLst>
      </pc:sldChg>
      <pc:sldChg chg="add del">
        <pc:chgData name="Antonio-Marius Tricolici" userId="4ca5b4ffc4fcfb59" providerId="LiveId" clId="{1644FE49-2A34-4204-90E4-B7F367918DA0}" dt="2022-03-07T06:15:59.619" v="163" actId="47"/>
        <pc:sldMkLst>
          <pc:docMk/>
          <pc:sldMk cId="2528647523" sldId="324"/>
        </pc:sldMkLst>
      </pc:sldChg>
      <pc:sldChg chg="addSp delSp modSp new mod">
        <pc:chgData name="Antonio-Marius Tricolici" userId="4ca5b4ffc4fcfb59" providerId="LiveId" clId="{1644FE49-2A34-4204-90E4-B7F367918DA0}" dt="2022-03-07T07:26:46.217" v="2545" actId="20577"/>
        <pc:sldMkLst>
          <pc:docMk/>
          <pc:sldMk cId="3370895297" sldId="324"/>
        </pc:sldMkLst>
        <pc:spChg chg="mod">
          <ac:chgData name="Antonio-Marius Tricolici" userId="4ca5b4ffc4fcfb59" providerId="LiveId" clId="{1644FE49-2A34-4204-90E4-B7F367918DA0}" dt="2022-03-07T07:24:28.334" v="2143" actId="20577"/>
          <ac:spMkLst>
            <pc:docMk/>
            <pc:sldMk cId="3370895297" sldId="324"/>
            <ac:spMk id="2" creationId="{0D896B2C-6296-4968-A456-0138B652CC23}"/>
          </ac:spMkLst>
        </pc:spChg>
        <pc:spChg chg="del">
          <ac:chgData name="Antonio-Marius Tricolici" userId="4ca5b4ffc4fcfb59" providerId="LiveId" clId="{1644FE49-2A34-4204-90E4-B7F367918DA0}" dt="2022-03-07T07:24:30.501" v="2144" actId="478"/>
          <ac:spMkLst>
            <pc:docMk/>
            <pc:sldMk cId="3370895297" sldId="324"/>
            <ac:spMk id="3" creationId="{9DFD7E11-25FB-44E8-94A6-1E869779B074}"/>
          </ac:spMkLst>
        </pc:spChg>
        <pc:spChg chg="add mod">
          <ac:chgData name="Antonio-Marius Tricolici" userId="4ca5b4ffc4fcfb59" providerId="LiveId" clId="{1644FE49-2A34-4204-90E4-B7F367918DA0}" dt="2022-03-07T07:25:54.073" v="2284" actId="1076"/>
          <ac:spMkLst>
            <pc:docMk/>
            <pc:sldMk cId="3370895297" sldId="324"/>
            <ac:spMk id="4" creationId="{BD0AE53F-EB1F-4A97-8881-C6896CB72080}"/>
          </ac:spMkLst>
        </pc:spChg>
        <pc:spChg chg="add del mod">
          <ac:chgData name="Antonio-Marius Tricolici" userId="4ca5b4ffc4fcfb59" providerId="LiveId" clId="{1644FE49-2A34-4204-90E4-B7F367918DA0}" dt="2022-03-07T07:25:36.039" v="2274"/>
          <ac:spMkLst>
            <pc:docMk/>
            <pc:sldMk cId="3370895297" sldId="324"/>
            <ac:spMk id="5" creationId="{C707C788-2807-42F9-9E17-AF0DEE802521}"/>
          </ac:spMkLst>
        </pc:spChg>
        <pc:spChg chg="add mod">
          <ac:chgData name="Antonio-Marius Tricolici" userId="4ca5b4ffc4fcfb59" providerId="LiveId" clId="{1644FE49-2A34-4204-90E4-B7F367918DA0}" dt="2022-03-07T07:25:52.042" v="2283" actId="339"/>
          <ac:spMkLst>
            <pc:docMk/>
            <pc:sldMk cId="3370895297" sldId="324"/>
            <ac:spMk id="6" creationId="{7550818B-4758-45F1-A8A6-056A0B71E1DB}"/>
          </ac:spMkLst>
        </pc:spChg>
        <pc:spChg chg="add mod">
          <ac:chgData name="Antonio-Marius Tricolici" userId="4ca5b4ffc4fcfb59" providerId="LiveId" clId="{1644FE49-2A34-4204-90E4-B7F367918DA0}" dt="2022-03-07T07:26:46.217" v="2545" actId="20577"/>
          <ac:spMkLst>
            <pc:docMk/>
            <pc:sldMk cId="3370895297" sldId="324"/>
            <ac:spMk id="7" creationId="{ECA626C6-8E82-4CFB-B7E4-05A410CB7ECF}"/>
          </ac:spMkLst>
        </pc:spChg>
      </pc:sldChg>
      <pc:sldChg chg="addSp delSp modSp new mod modAnim">
        <pc:chgData name="Antonio-Marius Tricolici" userId="4ca5b4ffc4fcfb59" providerId="LiveId" clId="{1644FE49-2A34-4204-90E4-B7F367918DA0}" dt="2022-03-07T07:34:17.730" v="2907"/>
        <pc:sldMkLst>
          <pc:docMk/>
          <pc:sldMk cId="406408661" sldId="325"/>
        </pc:sldMkLst>
        <pc:spChg chg="mod">
          <ac:chgData name="Antonio-Marius Tricolici" userId="4ca5b4ffc4fcfb59" providerId="LiveId" clId="{1644FE49-2A34-4204-90E4-B7F367918DA0}" dt="2022-03-07T07:31:51.337" v="2563" actId="20577"/>
          <ac:spMkLst>
            <pc:docMk/>
            <pc:sldMk cId="406408661" sldId="325"/>
            <ac:spMk id="2" creationId="{BA440DD9-1F5B-41E4-8747-B4E21ADAE7A9}"/>
          </ac:spMkLst>
        </pc:spChg>
        <pc:spChg chg="del">
          <ac:chgData name="Antonio-Marius Tricolici" userId="4ca5b4ffc4fcfb59" providerId="LiveId" clId="{1644FE49-2A34-4204-90E4-B7F367918DA0}" dt="2022-03-07T07:31:53.530" v="2564" actId="478"/>
          <ac:spMkLst>
            <pc:docMk/>
            <pc:sldMk cId="406408661" sldId="325"/>
            <ac:spMk id="3" creationId="{71C4F25A-97AF-4068-B8D2-AEFB1ADBA93A}"/>
          </ac:spMkLst>
        </pc:spChg>
        <pc:spChg chg="add del">
          <ac:chgData name="Antonio-Marius Tricolici" userId="4ca5b4ffc4fcfb59" providerId="LiveId" clId="{1644FE49-2A34-4204-90E4-B7F367918DA0}" dt="2022-03-07T07:31:55.247" v="2566"/>
          <ac:spMkLst>
            <pc:docMk/>
            <pc:sldMk cId="406408661" sldId="325"/>
            <ac:spMk id="4" creationId="{70E19F05-C824-4BF9-B908-94808D030636}"/>
          </ac:spMkLst>
        </pc:spChg>
        <pc:spChg chg="add mod">
          <ac:chgData name="Antonio-Marius Tricolici" userId="4ca5b4ffc4fcfb59" providerId="LiveId" clId="{1644FE49-2A34-4204-90E4-B7F367918DA0}" dt="2022-03-07T07:32:09.006" v="2577" actId="1076"/>
          <ac:spMkLst>
            <pc:docMk/>
            <pc:sldMk cId="406408661" sldId="325"/>
            <ac:spMk id="5" creationId="{993FC74A-A6D1-446D-9530-4A04A75C001E}"/>
          </ac:spMkLst>
        </pc:spChg>
        <pc:spChg chg="add mod">
          <ac:chgData name="Antonio-Marius Tricolici" userId="4ca5b4ffc4fcfb59" providerId="LiveId" clId="{1644FE49-2A34-4204-90E4-B7F367918DA0}" dt="2022-03-07T07:33:13.710" v="2795" actId="20577"/>
          <ac:spMkLst>
            <pc:docMk/>
            <pc:sldMk cId="406408661" sldId="325"/>
            <ac:spMk id="6" creationId="{7DDA811D-AF5E-42DC-A0C4-D828B18C304C}"/>
          </ac:spMkLst>
        </pc:spChg>
        <pc:spChg chg="add mod">
          <ac:chgData name="Antonio-Marius Tricolici" userId="4ca5b4ffc4fcfb59" providerId="LiveId" clId="{1644FE49-2A34-4204-90E4-B7F367918DA0}" dt="2022-03-07T07:33:41.225" v="2906" actId="20577"/>
          <ac:spMkLst>
            <pc:docMk/>
            <pc:sldMk cId="406408661" sldId="325"/>
            <ac:spMk id="7" creationId="{803AE08A-C4CA-4A38-8431-7ECCE068EAFA}"/>
          </ac:spMkLst>
        </pc:spChg>
      </pc:sldChg>
      <pc:sldChg chg="add del">
        <pc:chgData name="Antonio-Marius Tricolici" userId="4ca5b4ffc4fcfb59" providerId="LiveId" clId="{1644FE49-2A34-4204-90E4-B7F367918DA0}" dt="2022-03-07T06:15:59.619" v="163" actId="47"/>
        <pc:sldMkLst>
          <pc:docMk/>
          <pc:sldMk cId="3834150112" sldId="325"/>
        </pc:sldMkLst>
      </pc:sldChg>
      <pc:sldChg chg="addSp delSp modSp new mod">
        <pc:chgData name="Antonio-Marius Tricolici" userId="4ca5b4ffc4fcfb59" providerId="LiveId" clId="{1644FE49-2A34-4204-90E4-B7F367918DA0}" dt="2022-03-07T07:41:23.448" v="3707" actId="20577"/>
        <pc:sldMkLst>
          <pc:docMk/>
          <pc:sldMk cId="516682502" sldId="326"/>
        </pc:sldMkLst>
        <pc:spChg chg="mod">
          <ac:chgData name="Antonio-Marius Tricolici" userId="4ca5b4ffc4fcfb59" providerId="LiveId" clId="{1644FE49-2A34-4204-90E4-B7F367918DA0}" dt="2022-03-07T07:34:31.875" v="2924" actId="20577"/>
          <ac:spMkLst>
            <pc:docMk/>
            <pc:sldMk cId="516682502" sldId="326"/>
            <ac:spMk id="2" creationId="{23BCC268-4434-46C4-8E03-A49AF19AADE4}"/>
          </ac:spMkLst>
        </pc:spChg>
        <pc:spChg chg="del">
          <ac:chgData name="Antonio-Marius Tricolici" userId="4ca5b4ffc4fcfb59" providerId="LiveId" clId="{1644FE49-2A34-4204-90E4-B7F367918DA0}" dt="2022-03-07T07:34:33.640" v="2925" actId="478"/>
          <ac:spMkLst>
            <pc:docMk/>
            <pc:sldMk cId="516682502" sldId="326"/>
            <ac:spMk id="3" creationId="{3CA547AB-8623-43D0-8159-70A7EFE4C4C6}"/>
          </ac:spMkLst>
        </pc:spChg>
        <pc:spChg chg="add mod">
          <ac:chgData name="Antonio-Marius Tricolici" userId="4ca5b4ffc4fcfb59" providerId="LiveId" clId="{1644FE49-2A34-4204-90E4-B7F367918DA0}" dt="2022-03-07T07:39:38.442" v="3342" actId="20577"/>
          <ac:spMkLst>
            <pc:docMk/>
            <pc:sldMk cId="516682502" sldId="326"/>
            <ac:spMk id="4" creationId="{FEF19B73-3132-4AD0-8A32-BC23A831D736}"/>
          </ac:spMkLst>
        </pc:spChg>
        <pc:spChg chg="add del">
          <ac:chgData name="Antonio-Marius Tricolici" userId="4ca5b4ffc4fcfb59" providerId="LiveId" clId="{1644FE49-2A34-4204-90E4-B7F367918DA0}" dt="2022-03-07T07:39:41.412" v="3344"/>
          <ac:spMkLst>
            <pc:docMk/>
            <pc:sldMk cId="516682502" sldId="326"/>
            <ac:spMk id="5" creationId="{47CDB599-3F98-401C-90ED-DF876C7FC144}"/>
          </ac:spMkLst>
        </pc:spChg>
        <pc:spChg chg="add mod">
          <ac:chgData name="Antonio-Marius Tricolici" userId="4ca5b4ffc4fcfb59" providerId="LiveId" clId="{1644FE49-2A34-4204-90E4-B7F367918DA0}" dt="2022-03-07T07:40:01.708" v="3359" actId="1076"/>
          <ac:spMkLst>
            <pc:docMk/>
            <pc:sldMk cId="516682502" sldId="326"/>
            <ac:spMk id="6" creationId="{AE1A3E8A-EC04-4817-956D-FD7769C396BD}"/>
          </ac:spMkLst>
        </pc:spChg>
        <pc:spChg chg="add mod">
          <ac:chgData name="Antonio-Marius Tricolici" userId="4ca5b4ffc4fcfb59" providerId="LiveId" clId="{1644FE49-2A34-4204-90E4-B7F367918DA0}" dt="2022-03-07T07:41:23.448" v="3707" actId="20577"/>
          <ac:spMkLst>
            <pc:docMk/>
            <pc:sldMk cId="516682502" sldId="326"/>
            <ac:spMk id="7" creationId="{5E8B1B56-CFB3-4D5C-B035-145A1EFF44AC}"/>
          </ac:spMkLst>
        </pc:spChg>
      </pc:sldChg>
      <pc:sldChg chg="add del">
        <pc:chgData name="Antonio-Marius Tricolici" userId="4ca5b4ffc4fcfb59" providerId="LiveId" clId="{1644FE49-2A34-4204-90E4-B7F367918DA0}" dt="2022-03-07T06:15:59.619" v="163" actId="47"/>
        <pc:sldMkLst>
          <pc:docMk/>
          <pc:sldMk cId="2981155938" sldId="326"/>
        </pc:sldMkLst>
      </pc:sldChg>
      <pc:sldChg chg="add del">
        <pc:chgData name="Antonio-Marius Tricolici" userId="4ca5b4ffc4fcfb59" providerId="LiveId" clId="{1644FE49-2A34-4204-90E4-B7F367918DA0}" dt="2022-03-07T06:15:59.619" v="163" actId="47"/>
        <pc:sldMkLst>
          <pc:docMk/>
          <pc:sldMk cId="1167854212" sldId="327"/>
        </pc:sldMkLst>
      </pc:sldChg>
      <pc:sldChg chg="addSp delSp modSp new mod">
        <pc:chgData name="Antonio-Marius Tricolici" userId="4ca5b4ffc4fcfb59" providerId="LiveId" clId="{1644FE49-2A34-4204-90E4-B7F367918DA0}" dt="2022-03-07T10:22:14.849" v="4088" actId="20577"/>
        <pc:sldMkLst>
          <pc:docMk/>
          <pc:sldMk cId="1273590380" sldId="327"/>
        </pc:sldMkLst>
        <pc:spChg chg="mod">
          <ac:chgData name="Antonio-Marius Tricolici" userId="4ca5b4ffc4fcfb59" providerId="LiveId" clId="{1644FE49-2A34-4204-90E4-B7F367918DA0}" dt="2022-03-07T10:12:05.128" v="3733" actId="20577"/>
          <ac:spMkLst>
            <pc:docMk/>
            <pc:sldMk cId="1273590380" sldId="327"/>
            <ac:spMk id="2" creationId="{590ECCB9-07AB-4B6F-A09E-40E6EB56580B}"/>
          </ac:spMkLst>
        </pc:spChg>
        <pc:spChg chg="del">
          <ac:chgData name="Antonio-Marius Tricolici" userId="4ca5b4ffc4fcfb59" providerId="LiveId" clId="{1644FE49-2A34-4204-90E4-B7F367918DA0}" dt="2022-03-07T10:11:52.687" v="3724" actId="478"/>
          <ac:spMkLst>
            <pc:docMk/>
            <pc:sldMk cId="1273590380" sldId="327"/>
            <ac:spMk id="3" creationId="{5FA9D4F1-B98E-4DC1-9F57-D7D1664EF58D}"/>
          </ac:spMkLst>
        </pc:spChg>
        <pc:spChg chg="add del">
          <ac:chgData name="Antonio-Marius Tricolici" userId="4ca5b4ffc4fcfb59" providerId="LiveId" clId="{1644FE49-2A34-4204-90E4-B7F367918DA0}" dt="2022-03-07T10:11:54.367" v="3726"/>
          <ac:spMkLst>
            <pc:docMk/>
            <pc:sldMk cId="1273590380" sldId="327"/>
            <ac:spMk id="4" creationId="{ACBC37CC-D884-4B3B-A626-9682FE1F8EB3}"/>
          </ac:spMkLst>
        </pc:spChg>
        <pc:spChg chg="add del mod">
          <ac:chgData name="Antonio-Marius Tricolici" userId="4ca5b4ffc4fcfb59" providerId="LiveId" clId="{1644FE49-2A34-4204-90E4-B7F367918DA0}" dt="2022-03-07T10:18:50.268" v="3906" actId="478"/>
          <ac:spMkLst>
            <pc:docMk/>
            <pc:sldMk cId="1273590380" sldId="327"/>
            <ac:spMk id="5" creationId="{CF7A05AB-D526-4977-8208-EB4D556C8641}"/>
          </ac:spMkLst>
        </pc:spChg>
        <pc:spChg chg="add mod">
          <ac:chgData name="Antonio-Marius Tricolici" userId="4ca5b4ffc4fcfb59" providerId="LiveId" clId="{1644FE49-2A34-4204-90E4-B7F367918DA0}" dt="2022-03-07T10:22:14.849" v="4088" actId="20577"/>
          <ac:spMkLst>
            <pc:docMk/>
            <pc:sldMk cId="1273590380" sldId="327"/>
            <ac:spMk id="6" creationId="{828F94A2-40C9-4C5A-913B-F65033F51FD7}"/>
          </ac:spMkLst>
        </pc:spChg>
        <pc:spChg chg="add mod">
          <ac:chgData name="Antonio-Marius Tricolici" userId="4ca5b4ffc4fcfb59" providerId="LiveId" clId="{1644FE49-2A34-4204-90E4-B7F367918DA0}" dt="2022-03-07T10:19:09.115" v="3922" actId="1076"/>
          <ac:spMkLst>
            <pc:docMk/>
            <pc:sldMk cId="1273590380" sldId="327"/>
            <ac:spMk id="7" creationId="{5A764FA1-3F7C-49C4-B520-3F94A84FE397}"/>
          </ac:spMkLst>
        </pc:spChg>
      </pc:sldChg>
      <pc:sldChg chg="add del">
        <pc:chgData name="Antonio-Marius Tricolici" userId="4ca5b4ffc4fcfb59" providerId="LiveId" clId="{1644FE49-2A34-4204-90E4-B7F367918DA0}" dt="2022-03-07T06:15:59.619" v="163" actId="47"/>
        <pc:sldMkLst>
          <pc:docMk/>
          <pc:sldMk cId="2089367347" sldId="328"/>
        </pc:sldMkLst>
      </pc:sldChg>
      <pc:sldChg chg="addSp delSp modSp new mod">
        <pc:chgData name="Antonio-Marius Tricolici" userId="4ca5b4ffc4fcfb59" providerId="LiveId" clId="{1644FE49-2A34-4204-90E4-B7F367918DA0}" dt="2022-03-07T10:24:25.829" v="4287" actId="1076"/>
        <pc:sldMkLst>
          <pc:docMk/>
          <pc:sldMk cId="4250720657" sldId="328"/>
        </pc:sldMkLst>
        <pc:spChg chg="mod">
          <ac:chgData name="Antonio-Marius Tricolici" userId="4ca5b4ffc4fcfb59" providerId="LiveId" clId="{1644FE49-2A34-4204-90E4-B7F367918DA0}" dt="2022-03-07T10:22:41.794" v="4126" actId="20577"/>
          <ac:spMkLst>
            <pc:docMk/>
            <pc:sldMk cId="4250720657" sldId="328"/>
            <ac:spMk id="2" creationId="{2E96B68E-004A-4280-A73D-EE932F6E293C}"/>
          </ac:spMkLst>
        </pc:spChg>
        <pc:spChg chg="del">
          <ac:chgData name="Antonio-Marius Tricolici" userId="4ca5b4ffc4fcfb59" providerId="LiveId" clId="{1644FE49-2A34-4204-90E4-B7F367918DA0}" dt="2022-03-07T10:22:43.915" v="4127" actId="478"/>
          <ac:spMkLst>
            <pc:docMk/>
            <pc:sldMk cId="4250720657" sldId="328"/>
            <ac:spMk id="3" creationId="{75391973-315E-4DF9-A348-2C298DAF5529}"/>
          </ac:spMkLst>
        </pc:spChg>
        <pc:spChg chg="add mod">
          <ac:chgData name="Antonio-Marius Tricolici" userId="4ca5b4ffc4fcfb59" providerId="LiveId" clId="{1644FE49-2A34-4204-90E4-B7F367918DA0}" dt="2022-03-07T10:23:07.047" v="4263" actId="20577"/>
          <ac:spMkLst>
            <pc:docMk/>
            <pc:sldMk cId="4250720657" sldId="328"/>
            <ac:spMk id="4" creationId="{428907BF-AA14-4CCB-A719-A271C4DC9124}"/>
          </ac:spMkLst>
        </pc:spChg>
        <pc:spChg chg="add mod">
          <ac:chgData name="Antonio-Marius Tricolici" userId="4ca5b4ffc4fcfb59" providerId="LiveId" clId="{1644FE49-2A34-4204-90E4-B7F367918DA0}" dt="2022-03-07T10:24:23.900" v="4286" actId="1076"/>
          <ac:spMkLst>
            <pc:docMk/>
            <pc:sldMk cId="4250720657" sldId="328"/>
            <ac:spMk id="5" creationId="{87B6AED3-E26C-4C58-A90F-AEB74B642176}"/>
          </ac:spMkLst>
        </pc:spChg>
        <pc:spChg chg="add del mod">
          <ac:chgData name="Antonio-Marius Tricolici" userId="4ca5b4ffc4fcfb59" providerId="LiveId" clId="{1644FE49-2A34-4204-90E4-B7F367918DA0}" dt="2022-03-07T10:24:01.746" v="4275" actId="478"/>
          <ac:spMkLst>
            <pc:docMk/>
            <pc:sldMk cId="4250720657" sldId="328"/>
            <ac:spMk id="6" creationId="{3D709B74-8586-42F9-99BC-67186F0981C7}"/>
          </ac:spMkLst>
        </pc:spChg>
        <pc:spChg chg="add mod">
          <ac:chgData name="Antonio-Marius Tricolici" userId="4ca5b4ffc4fcfb59" providerId="LiveId" clId="{1644FE49-2A34-4204-90E4-B7F367918DA0}" dt="2022-03-07T10:24:25.829" v="4287" actId="1076"/>
          <ac:spMkLst>
            <pc:docMk/>
            <pc:sldMk cId="4250720657" sldId="328"/>
            <ac:spMk id="7" creationId="{5BFCE605-FABD-4700-B60D-51E7D311B95D}"/>
          </ac:spMkLst>
        </pc:spChg>
      </pc:sldChg>
      <pc:sldChg chg="addSp delSp modSp new mod">
        <pc:chgData name="Antonio-Marius Tricolici" userId="4ca5b4ffc4fcfb59" providerId="LiveId" clId="{1644FE49-2A34-4204-90E4-B7F367918DA0}" dt="2022-03-07T10:46:26.430" v="4663" actId="20577"/>
        <pc:sldMkLst>
          <pc:docMk/>
          <pc:sldMk cId="2596897902" sldId="329"/>
        </pc:sldMkLst>
        <pc:spChg chg="mod">
          <ac:chgData name="Antonio-Marius Tricolici" userId="4ca5b4ffc4fcfb59" providerId="LiveId" clId="{1644FE49-2A34-4204-90E4-B7F367918DA0}" dt="2022-03-07T10:39:01.563" v="4312" actId="20577"/>
          <ac:spMkLst>
            <pc:docMk/>
            <pc:sldMk cId="2596897902" sldId="329"/>
            <ac:spMk id="2" creationId="{2EF59D3B-0762-41D0-98B7-25A7680CF2AE}"/>
          </ac:spMkLst>
        </pc:spChg>
        <pc:spChg chg="del">
          <ac:chgData name="Antonio-Marius Tricolici" userId="4ca5b4ffc4fcfb59" providerId="LiveId" clId="{1644FE49-2A34-4204-90E4-B7F367918DA0}" dt="2022-03-07T10:39:03.527" v="4313" actId="478"/>
          <ac:spMkLst>
            <pc:docMk/>
            <pc:sldMk cId="2596897902" sldId="329"/>
            <ac:spMk id="3" creationId="{1B708F4E-F929-445D-AFEC-334D0F49F508}"/>
          </ac:spMkLst>
        </pc:spChg>
        <pc:spChg chg="add mod">
          <ac:chgData name="Antonio-Marius Tricolici" userId="4ca5b4ffc4fcfb59" providerId="LiveId" clId="{1644FE49-2A34-4204-90E4-B7F367918DA0}" dt="2022-03-07T10:46:26.430" v="4663" actId="20577"/>
          <ac:spMkLst>
            <pc:docMk/>
            <pc:sldMk cId="2596897902" sldId="329"/>
            <ac:spMk id="4" creationId="{48D09384-65AA-44EA-80AE-7E07B29F29B1}"/>
          </ac:spMkLst>
        </pc:spChg>
      </pc:sldChg>
      <pc:sldChg chg="add del">
        <pc:chgData name="Antonio-Marius Tricolici" userId="4ca5b4ffc4fcfb59" providerId="LiveId" clId="{1644FE49-2A34-4204-90E4-B7F367918DA0}" dt="2022-03-07T06:15:59.619" v="163" actId="47"/>
        <pc:sldMkLst>
          <pc:docMk/>
          <pc:sldMk cId="3027994137" sldId="329"/>
        </pc:sldMkLst>
      </pc:sldChg>
      <pc:sldChg chg="add del">
        <pc:chgData name="Antonio-Marius Tricolici" userId="4ca5b4ffc4fcfb59" providerId="LiveId" clId="{1644FE49-2A34-4204-90E4-B7F367918DA0}" dt="2022-03-07T06:15:59.619" v="163" actId="47"/>
        <pc:sldMkLst>
          <pc:docMk/>
          <pc:sldMk cId="322095746" sldId="330"/>
        </pc:sldMkLst>
      </pc:sldChg>
      <pc:sldChg chg="addSp delSp modSp new mod">
        <pc:chgData name="Antonio-Marius Tricolici" userId="4ca5b4ffc4fcfb59" providerId="LiveId" clId="{1644FE49-2A34-4204-90E4-B7F367918DA0}" dt="2022-03-07T10:50:41.955" v="5050" actId="20577"/>
        <pc:sldMkLst>
          <pc:docMk/>
          <pc:sldMk cId="3924373421" sldId="330"/>
        </pc:sldMkLst>
        <pc:spChg chg="mod">
          <ac:chgData name="Antonio-Marius Tricolici" userId="4ca5b4ffc4fcfb59" providerId="LiveId" clId="{1644FE49-2A34-4204-90E4-B7F367918DA0}" dt="2022-03-07T10:47:32.973" v="4671" actId="20577"/>
          <ac:spMkLst>
            <pc:docMk/>
            <pc:sldMk cId="3924373421" sldId="330"/>
            <ac:spMk id="2" creationId="{E2BE005D-16BC-4F58-B3BD-9FCF2EA9EA15}"/>
          </ac:spMkLst>
        </pc:spChg>
        <pc:spChg chg="del">
          <ac:chgData name="Antonio-Marius Tricolici" userId="4ca5b4ffc4fcfb59" providerId="LiveId" clId="{1644FE49-2A34-4204-90E4-B7F367918DA0}" dt="2022-03-07T10:47:44.208" v="4672" actId="478"/>
          <ac:spMkLst>
            <pc:docMk/>
            <pc:sldMk cId="3924373421" sldId="330"/>
            <ac:spMk id="3" creationId="{3B57456E-3B23-472B-AB0E-36C536BE071A}"/>
          </ac:spMkLst>
        </pc:spChg>
        <pc:spChg chg="add del mod">
          <ac:chgData name="Antonio-Marius Tricolici" userId="4ca5b4ffc4fcfb59" providerId="LiveId" clId="{1644FE49-2A34-4204-90E4-B7F367918DA0}" dt="2022-03-07T10:47:46.212" v="4676"/>
          <ac:spMkLst>
            <pc:docMk/>
            <pc:sldMk cId="3924373421" sldId="330"/>
            <ac:spMk id="4" creationId="{3C10285B-9221-4822-91AE-B0B0E99E05EE}"/>
          </ac:spMkLst>
        </pc:spChg>
        <pc:spChg chg="add mod">
          <ac:chgData name="Antonio-Marius Tricolici" userId="4ca5b4ffc4fcfb59" providerId="LiveId" clId="{1644FE49-2A34-4204-90E4-B7F367918DA0}" dt="2022-03-07T10:48:13.701" v="4691" actId="255"/>
          <ac:spMkLst>
            <pc:docMk/>
            <pc:sldMk cId="3924373421" sldId="330"/>
            <ac:spMk id="5" creationId="{6FD6296B-EBF3-4F4C-994E-C2F67929E32E}"/>
          </ac:spMkLst>
        </pc:spChg>
        <pc:spChg chg="add mod">
          <ac:chgData name="Antonio-Marius Tricolici" userId="4ca5b4ffc4fcfb59" providerId="LiveId" clId="{1644FE49-2A34-4204-90E4-B7F367918DA0}" dt="2022-03-07T10:50:41.955" v="5050" actId="20577"/>
          <ac:spMkLst>
            <pc:docMk/>
            <pc:sldMk cId="3924373421" sldId="330"/>
            <ac:spMk id="6" creationId="{B53BA858-4001-401D-8ADF-31563BFAD0CA}"/>
          </ac:spMkLst>
        </pc:spChg>
      </pc:sldChg>
      <pc:sldChg chg="addSp delSp modSp new del mod">
        <pc:chgData name="Antonio-Marius Tricolici" userId="4ca5b4ffc4fcfb59" providerId="LiveId" clId="{1644FE49-2A34-4204-90E4-B7F367918DA0}" dt="2022-03-07T10:59:24.867" v="5769" actId="2696"/>
        <pc:sldMkLst>
          <pc:docMk/>
          <pc:sldMk cId="1384411365" sldId="331"/>
        </pc:sldMkLst>
        <pc:spChg chg="mod">
          <ac:chgData name="Antonio-Marius Tricolici" userId="4ca5b4ffc4fcfb59" providerId="LiveId" clId="{1644FE49-2A34-4204-90E4-B7F367918DA0}" dt="2022-03-07T10:51:20.324" v="5108" actId="20577"/>
          <ac:spMkLst>
            <pc:docMk/>
            <pc:sldMk cId="1384411365" sldId="331"/>
            <ac:spMk id="2" creationId="{6258C9B5-A1C4-46EA-9A2E-EF3F5DFDB52D}"/>
          </ac:spMkLst>
        </pc:spChg>
        <pc:spChg chg="del">
          <ac:chgData name="Antonio-Marius Tricolici" userId="4ca5b4ffc4fcfb59" providerId="LiveId" clId="{1644FE49-2A34-4204-90E4-B7F367918DA0}" dt="2022-03-07T10:51:22.508" v="5109" actId="478"/>
          <ac:spMkLst>
            <pc:docMk/>
            <pc:sldMk cId="1384411365" sldId="331"/>
            <ac:spMk id="3" creationId="{693A1BCA-BCB3-4131-BF5E-9033575F90D1}"/>
          </ac:spMkLst>
        </pc:spChg>
        <pc:spChg chg="add del">
          <ac:chgData name="Antonio-Marius Tricolici" userId="4ca5b4ffc4fcfb59" providerId="LiveId" clId="{1644FE49-2A34-4204-90E4-B7F367918DA0}" dt="2022-03-07T10:51:24.448" v="5111"/>
          <ac:spMkLst>
            <pc:docMk/>
            <pc:sldMk cId="1384411365" sldId="331"/>
            <ac:spMk id="4" creationId="{BA1FEB9E-C284-47E5-A498-3964B66E38AA}"/>
          </ac:spMkLst>
        </pc:spChg>
        <pc:spChg chg="add del mod">
          <ac:chgData name="Antonio-Marius Tricolici" userId="4ca5b4ffc4fcfb59" providerId="LiveId" clId="{1644FE49-2A34-4204-90E4-B7F367918DA0}" dt="2022-03-07T10:51:33.927" v="5117" actId="478"/>
          <ac:spMkLst>
            <pc:docMk/>
            <pc:sldMk cId="1384411365" sldId="331"/>
            <ac:spMk id="5" creationId="{98CDA145-5FF3-4687-8140-E00EE794D3C5}"/>
          </ac:spMkLst>
        </pc:spChg>
        <pc:spChg chg="add mod">
          <ac:chgData name="Antonio-Marius Tricolici" userId="4ca5b4ffc4fcfb59" providerId="LiveId" clId="{1644FE49-2A34-4204-90E4-B7F367918DA0}" dt="2022-03-07T10:53:06.769" v="5376" actId="339"/>
          <ac:spMkLst>
            <pc:docMk/>
            <pc:sldMk cId="1384411365" sldId="331"/>
            <ac:spMk id="6" creationId="{44EB28EA-8877-4FCA-852C-65916F32D94F}"/>
          </ac:spMkLst>
        </pc:spChg>
        <pc:spChg chg="add mod">
          <ac:chgData name="Antonio-Marius Tricolici" userId="4ca5b4ffc4fcfb59" providerId="LiveId" clId="{1644FE49-2A34-4204-90E4-B7F367918DA0}" dt="2022-03-07T10:56:32.701" v="5655" actId="20577"/>
          <ac:spMkLst>
            <pc:docMk/>
            <pc:sldMk cId="1384411365" sldId="331"/>
            <ac:spMk id="7" creationId="{F0D87EF3-8E6E-47B0-AA7A-32AED4C26C07}"/>
          </ac:spMkLst>
        </pc:spChg>
      </pc:sldChg>
      <pc:sldChg chg="add del">
        <pc:chgData name="Antonio-Marius Tricolici" userId="4ca5b4ffc4fcfb59" providerId="LiveId" clId="{1644FE49-2A34-4204-90E4-B7F367918DA0}" dt="2022-03-07T06:15:59.619" v="163" actId="47"/>
        <pc:sldMkLst>
          <pc:docMk/>
          <pc:sldMk cId="4006853475" sldId="331"/>
        </pc:sldMkLst>
      </pc:sldChg>
      <pc:sldChg chg="addSp delSp modSp new mod">
        <pc:chgData name="Antonio-Marius Tricolici" userId="4ca5b4ffc4fcfb59" providerId="LiveId" clId="{1644FE49-2A34-4204-90E4-B7F367918DA0}" dt="2022-03-07T11:10:06.361" v="6468" actId="20577"/>
        <pc:sldMkLst>
          <pc:docMk/>
          <pc:sldMk cId="3679497898" sldId="332"/>
        </pc:sldMkLst>
        <pc:spChg chg="mod">
          <ac:chgData name="Antonio-Marius Tricolici" userId="4ca5b4ffc4fcfb59" providerId="LiveId" clId="{1644FE49-2A34-4204-90E4-B7F367918DA0}" dt="2022-03-07T10:58:27.570" v="5671" actId="20577"/>
          <ac:spMkLst>
            <pc:docMk/>
            <pc:sldMk cId="3679497898" sldId="332"/>
            <ac:spMk id="2" creationId="{FC1A0CED-15EC-4C17-9306-88E2189C76D3}"/>
          </ac:spMkLst>
        </pc:spChg>
        <pc:spChg chg="del">
          <ac:chgData name="Antonio-Marius Tricolici" userId="4ca5b4ffc4fcfb59" providerId="LiveId" clId="{1644FE49-2A34-4204-90E4-B7F367918DA0}" dt="2022-03-07T10:58:35.870" v="5672" actId="478"/>
          <ac:spMkLst>
            <pc:docMk/>
            <pc:sldMk cId="3679497898" sldId="332"/>
            <ac:spMk id="3" creationId="{D13C5516-48C0-4819-8FCD-CC79411BEB9A}"/>
          </ac:spMkLst>
        </pc:spChg>
        <pc:spChg chg="add del mod">
          <ac:chgData name="Antonio-Marius Tricolici" userId="4ca5b4ffc4fcfb59" providerId="LiveId" clId="{1644FE49-2A34-4204-90E4-B7F367918DA0}" dt="2022-03-07T10:59:10.911" v="5768"/>
          <ac:spMkLst>
            <pc:docMk/>
            <pc:sldMk cId="3679497898" sldId="332"/>
            <ac:spMk id="4" creationId="{69C2139D-737F-44FE-BB01-45FBA88FDC4C}"/>
          </ac:spMkLst>
        </pc:spChg>
        <pc:spChg chg="add mod">
          <ac:chgData name="Antonio-Marius Tricolici" userId="4ca5b4ffc4fcfb59" providerId="LiveId" clId="{1644FE49-2A34-4204-90E4-B7F367918DA0}" dt="2022-03-07T11:07:49.939" v="6248" actId="20577"/>
          <ac:spMkLst>
            <pc:docMk/>
            <pc:sldMk cId="3679497898" sldId="332"/>
            <ac:spMk id="5" creationId="{502C4842-2C0B-4274-9C32-AC2D9899AB76}"/>
          </ac:spMkLst>
        </pc:spChg>
        <pc:spChg chg="add del">
          <ac:chgData name="Antonio-Marius Tricolici" userId="4ca5b4ffc4fcfb59" providerId="LiveId" clId="{1644FE49-2A34-4204-90E4-B7F367918DA0}" dt="2022-03-07T11:07:05.451" v="6163"/>
          <ac:spMkLst>
            <pc:docMk/>
            <pc:sldMk cId="3679497898" sldId="332"/>
            <ac:spMk id="6" creationId="{BFBBA848-A49E-45BD-8EB1-20D89C702F36}"/>
          </ac:spMkLst>
        </pc:spChg>
        <pc:spChg chg="add mod">
          <ac:chgData name="Antonio-Marius Tricolici" userId="4ca5b4ffc4fcfb59" providerId="LiveId" clId="{1644FE49-2A34-4204-90E4-B7F367918DA0}" dt="2022-03-07T11:07:18.131" v="6173" actId="339"/>
          <ac:spMkLst>
            <pc:docMk/>
            <pc:sldMk cId="3679497898" sldId="332"/>
            <ac:spMk id="7" creationId="{8A9C58B4-69CA-4461-88B5-B7E486C1A527}"/>
          </ac:spMkLst>
        </pc:spChg>
        <pc:spChg chg="add mod">
          <ac:chgData name="Antonio-Marius Tricolici" userId="4ca5b4ffc4fcfb59" providerId="LiveId" clId="{1644FE49-2A34-4204-90E4-B7F367918DA0}" dt="2022-03-07T11:10:06.361" v="6468" actId="20577"/>
          <ac:spMkLst>
            <pc:docMk/>
            <pc:sldMk cId="3679497898" sldId="332"/>
            <ac:spMk id="8" creationId="{EA41B813-92B1-4C8F-A329-CAEF0E5AC2B5}"/>
          </ac:spMkLst>
        </pc:spChg>
      </pc:sldChg>
      <pc:sldChg chg="add del">
        <pc:chgData name="Antonio-Marius Tricolici" userId="4ca5b4ffc4fcfb59" providerId="LiveId" clId="{1644FE49-2A34-4204-90E4-B7F367918DA0}" dt="2022-03-07T06:15:59.619" v="163" actId="47"/>
        <pc:sldMkLst>
          <pc:docMk/>
          <pc:sldMk cId="3885951565" sldId="332"/>
        </pc:sldMkLst>
      </pc:sldChg>
      <pc:sldChg chg="add del">
        <pc:chgData name="Antonio-Marius Tricolici" userId="4ca5b4ffc4fcfb59" providerId="LiveId" clId="{1644FE49-2A34-4204-90E4-B7F367918DA0}" dt="2022-03-07T06:15:59.619" v="163" actId="47"/>
        <pc:sldMkLst>
          <pc:docMk/>
          <pc:sldMk cId="2207244355" sldId="333"/>
        </pc:sldMkLst>
      </pc:sldChg>
      <pc:sldChg chg="addSp delSp modSp new mod">
        <pc:chgData name="Antonio-Marius Tricolici" userId="4ca5b4ffc4fcfb59" providerId="LiveId" clId="{1644FE49-2A34-4204-90E4-B7F367918DA0}" dt="2022-03-07T11:21:20.593" v="7920" actId="339"/>
        <pc:sldMkLst>
          <pc:docMk/>
          <pc:sldMk cId="2237753789" sldId="333"/>
        </pc:sldMkLst>
        <pc:spChg chg="mod">
          <ac:chgData name="Antonio-Marius Tricolici" userId="4ca5b4ffc4fcfb59" providerId="LiveId" clId="{1644FE49-2A34-4204-90E4-B7F367918DA0}" dt="2022-03-07T11:13:17.750" v="6508" actId="20577"/>
          <ac:spMkLst>
            <pc:docMk/>
            <pc:sldMk cId="2237753789" sldId="333"/>
            <ac:spMk id="2" creationId="{38CA8A13-7AFA-4CA1-80CC-7D84DDF770B8}"/>
          </ac:spMkLst>
        </pc:spChg>
        <pc:spChg chg="del">
          <ac:chgData name="Antonio-Marius Tricolici" userId="4ca5b4ffc4fcfb59" providerId="LiveId" clId="{1644FE49-2A34-4204-90E4-B7F367918DA0}" dt="2022-03-07T11:13:20.091" v="6509" actId="478"/>
          <ac:spMkLst>
            <pc:docMk/>
            <pc:sldMk cId="2237753789" sldId="333"/>
            <ac:spMk id="3" creationId="{B4517872-5565-4D41-93DB-2C6137D58758}"/>
          </ac:spMkLst>
        </pc:spChg>
        <pc:spChg chg="add mod">
          <ac:chgData name="Antonio-Marius Tricolici" userId="4ca5b4ffc4fcfb59" providerId="LiveId" clId="{1644FE49-2A34-4204-90E4-B7F367918DA0}" dt="2022-03-07T11:15:51.469" v="6766" actId="20577"/>
          <ac:spMkLst>
            <pc:docMk/>
            <pc:sldMk cId="2237753789" sldId="333"/>
            <ac:spMk id="4" creationId="{0A7752A5-A897-449D-B2DC-B2C551CD2C2D}"/>
          </ac:spMkLst>
        </pc:spChg>
        <pc:spChg chg="add del mod">
          <ac:chgData name="Antonio-Marius Tricolici" userId="4ca5b4ffc4fcfb59" providerId="LiveId" clId="{1644FE49-2A34-4204-90E4-B7F367918DA0}" dt="2022-03-07T11:15:59.600" v="6780"/>
          <ac:spMkLst>
            <pc:docMk/>
            <pc:sldMk cId="2237753789" sldId="333"/>
            <ac:spMk id="5" creationId="{57F4FB13-58DE-4491-A611-308066953DED}"/>
          </ac:spMkLst>
        </pc:spChg>
        <pc:spChg chg="add mod">
          <ac:chgData name="Antonio-Marius Tricolici" userId="4ca5b4ffc4fcfb59" providerId="LiveId" clId="{1644FE49-2A34-4204-90E4-B7F367918DA0}" dt="2022-03-07T11:21:20.593" v="7920" actId="339"/>
          <ac:spMkLst>
            <pc:docMk/>
            <pc:sldMk cId="2237753789" sldId="333"/>
            <ac:spMk id="6" creationId="{41F3A8F8-CBA3-4BF0-921D-3C620362E31D}"/>
          </ac:spMkLst>
        </pc:spChg>
        <pc:spChg chg="add mod">
          <ac:chgData name="Antonio-Marius Tricolici" userId="4ca5b4ffc4fcfb59" providerId="LiveId" clId="{1644FE49-2A34-4204-90E4-B7F367918DA0}" dt="2022-03-07T11:21:20.593" v="7920" actId="339"/>
          <ac:spMkLst>
            <pc:docMk/>
            <pc:sldMk cId="2237753789" sldId="333"/>
            <ac:spMk id="7" creationId="{23A6B997-D465-46BF-B599-4C05D3CAE886}"/>
          </ac:spMkLst>
        </pc:spChg>
        <pc:spChg chg="add mod">
          <ac:chgData name="Antonio-Marius Tricolici" userId="4ca5b4ffc4fcfb59" providerId="LiveId" clId="{1644FE49-2A34-4204-90E4-B7F367918DA0}" dt="2022-03-07T11:17:10.494" v="7021" actId="20577"/>
          <ac:spMkLst>
            <pc:docMk/>
            <pc:sldMk cId="2237753789" sldId="333"/>
            <ac:spMk id="8" creationId="{DCED8131-F098-4F79-8431-F2D878EE936B}"/>
          </ac:spMkLst>
        </pc:spChg>
        <pc:spChg chg="add mod">
          <ac:chgData name="Antonio-Marius Tricolici" userId="4ca5b4ffc4fcfb59" providerId="LiveId" clId="{1644FE49-2A34-4204-90E4-B7F367918DA0}" dt="2022-03-07T11:17:34.239" v="7150" actId="20577"/>
          <ac:spMkLst>
            <pc:docMk/>
            <pc:sldMk cId="2237753789" sldId="333"/>
            <ac:spMk id="9" creationId="{8C5B423E-A397-473C-9113-0584977CE06D}"/>
          </ac:spMkLst>
        </pc:spChg>
      </pc:sldChg>
      <pc:sldChg chg="addSp delSp modSp new mod">
        <pc:chgData name="Antonio-Marius Tricolici" userId="4ca5b4ffc4fcfb59" providerId="LiveId" clId="{1644FE49-2A34-4204-90E4-B7F367918DA0}" dt="2022-03-07T11:44:17.583" v="8390" actId="20577"/>
        <pc:sldMkLst>
          <pc:docMk/>
          <pc:sldMk cId="2583813217" sldId="334"/>
        </pc:sldMkLst>
        <pc:spChg chg="mod">
          <ac:chgData name="Antonio-Marius Tricolici" userId="4ca5b4ffc4fcfb59" providerId="LiveId" clId="{1644FE49-2A34-4204-90E4-B7F367918DA0}" dt="2022-03-07T11:17:45.343" v="7158" actId="20577"/>
          <ac:spMkLst>
            <pc:docMk/>
            <pc:sldMk cId="2583813217" sldId="334"/>
            <ac:spMk id="2" creationId="{39F4BE2A-0B7F-4A0C-80AF-EF130A57D0EC}"/>
          </ac:spMkLst>
        </pc:spChg>
        <pc:spChg chg="del">
          <ac:chgData name="Antonio-Marius Tricolici" userId="4ca5b4ffc4fcfb59" providerId="LiveId" clId="{1644FE49-2A34-4204-90E4-B7F367918DA0}" dt="2022-03-07T11:17:47.540" v="7159" actId="478"/>
          <ac:spMkLst>
            <pc:docMk/>
            <pc:sldMk cId="2583813217" sldId="334"/>
            <ac:spMk id="3" creationId="{6A6D065E-1856-4001-8D7D-18F1F8CC5A00}"/>
          </ac:spMkLst>
        </pc:spChg>
        <pc:spChg chg="add mod">
          <ac:chgData name="Antonio-Marius Tricolici" userId="4ca5b4ffc4fcfb59" providerId="LiveId" clId="{1644FE49-2A34-4204-90E4-B7F367918DA0}" dt="2022-03-07T11:18:00.958" v="7169" actId="339"/>
          <ac:spMkLst>
            <pc:docMk/>
            <pc:sldMk cId="2583813217" sldId="334"/>
            <ac:spMk id="4" creationId="{FA24BDDC-5595-4CAF-B162-D4FF32AF9A91}"/>
          </ac:spMkLst>
        </pc:spChg>
        <pc:spChg chg="add mod">
          <ac:chgData name="Antonio-Marius Tricolici" userId="4ca5b4ffc4fcfb59" providerId="LiveId" clId="{1644FE49-2A34-4204-90E4-B7F367918DA0}" dt="2022-03-07T11:44:17.583" v="8390" actId="20577"/>
          <ac:spMkLst>
            <pc:docMk/>
            <pc:sldMk cId="2583813217" sldId="334"/>
            <ac:spMk id="5" creationId="{4A48171B-607A-4C3D-8337-CB5BE8267C2C}"/>
          </ac:spMkLst>
        </pc:spChg>
      </pc:sldChg>
      <pc:sldChg chg="add del">
        <pc:chgData name="Antonio-Marius Tricolici" userId="4ca5b4ffc4fcfb59" providerId="LiveId" clId="{1644FE49-2A34-4204-90E4-B7F367918DA0}" dt="2022-03-07T06:15:59.619" v="163" actId="47"/>
        <pc:sldMkLst>
          <pc:docMk/>
          <pc:sldMk cId="3039077066" sldId="334"/>
        </pc:sldMkLst>
      </pc:sldChg>
      <pc:sldChg chg="addSp delSp modSp new mod">
        <pc:chgData name="Antonio-Marius Tricolici" userId="4ca5b4ffc4fcfb59" providerId="LiveId" clId="{1644FE49-2A34-4204-90E4-B7F367918DA0}" dt="2022-03-07T11:30:50.897" v="8380" actId="2711"/>
        <pc:sldMkLst>
          <pc:docMk/>
          <pc:sldMk cId="760576638" sldId="335"/>
        </pc:sldMkLst>
        <pc:spChg chg="mod">
          <ac:chgData name="Antonio-Marius Tricolici" userId="4ca5b4ffc4fcfb59" providerId="LiveId" clId="{1644FE49-2A34-4204-90E4-B7F367918DA0}" dt="2022-03-07T11:20:52.819" v="7902" actId="20577"/>
          <ac:spMkLst>
            <pc:docMk/>
            <pc:sldMk cId="760576638" sldId="335"/>
            <ac:spMk id="2" creationId="{54640314-273C-4E61-8284-A5098F967A14}"/>
          </ac:spMkLst>
        </pc:spChg>
        <pc:spChg chg="del">
          <ac:chgData name="Antonio-Marius Tricolici" userId="4ca5b4ffc4fcfb59" providerId="LiveId" clId="{1644FE49-2A34-4204-90E4-B7F367918DA0}" dt="2022-03-07T11:20:55.423" v="7903" actId="478"/>
          <ac:spMkLst>
            <pc:docMk/>
            <pc:sldMk cId="760576638" sldId="335"/>
            <ac:spMk id="3" creationId="{16583594-B6DA-4A3B-AD0D-C5AAD12E30F3}"/>
          </ac:spMkLst>
        </pc:spChg>
        <pc:spChg chg="add del mod">
          <ac:chgData name="Antonio-Marius Tricolici" userId="4ca5b4ffc4fcfb59" providerId="LiveId" clId="{1644FE49-2A34-4204-90E4-B7F367918DA0}" dt="2022-03-07T11:21:05.074" v="7907" actId="478"/>
          <ac:spMkLst>
            <pc:docMk/>
            <pc:sldMk cId="760576638" sldId="335"/>
            <ac:spMk id="4" creationId="{AD9E8D55-E82A-475A-98CD-6FBC9D18B546}"/>
          </ac:spMkLst>
        </pc:spChg>
        <pc:spChg chg="add del">
          <ac:chgData name="Antonio-Marius Tricolici" userId="4ca5b4ffc4fcfb59" providerId="LiveId" clId="{1644FE49-2A34-4204-90E4-B7F367918DA0}" dt="2022-03-07T11:20:59.282" v="7906"/>
          <ac:spMkLst>
            <pc:docMk/>
            <pc:sldMk cId="760576638" sldId="335"/>
            <ac:spMk id="5" creationId="{FA155044-DBF8-4CD8-B0CC-0DC6CA5158C0}"/>
          </ac:spMkLst>
        </pc:spChg>
        <pc:spChg chg="add mod">
          <ac:chgData name="Antonio-Marius Tricolici" userId="4ca5b4ffc4fcfb59" providerId="LiveId" clId="{1644FE49-2A34-4204-90E4-B7F367918DA0}" dt="2022-03-07T11:30:50.897" v="8380" actId="2711"/>
          <ac:spMkLst>
            <pc:docMk/>
            <pc:sldMk cId="760576638" sldId="335"/>
            <ac:spMk id="6" creationId="{3DCFBE37-332E-4F30-A760-D5CD5E588E06}"/>
          </ac:spMkLst>
        </pc:spChg>
        <pc:spChg chg="add del mod">
          <ac:chgData name="Antonio-Marius Tricolici" userId="4ca5b4ffc4fcfb59" providerId="LiveId" clId="{1644FE49-2A34-4204-90E4-B7F367918DA0}" dt="2022-03-07T11:21:15.140" v="7919"/>
          <ac:spMkLst>
            <pc:docMk/>
            <pc:sldMk cId="760576638" sldId="335"/>
            <ac:spMk id="7" creationId="{F7FC7AEF-9CC4-467F-AECC-DD2AF4806507}"/>
          </ac:spMkLst>
        </pc:spChg>
        <pc:spChg chg="add mod">
          <ac:chgData name="Antonio-Marius Tricolici" userId="4ca5b4ffc4fcfb59" providerId="LiveId" clId="{1644FE49-2A34-4204-90E4-B7F367918DA0}" dt="2022-03-07T11:30:44.868" v="8379" actId="20577"/>
          <ac:spMkLst>
            <pc:docMk/>
            <pc:sldMk cId="760576638" sldId="335"/>
            <ac:spMk id="8" creationId="{F612B1C3-4EF8-4EF7-8C1E-00CA224E863B}"/>
          </ac:spMkLst>
        </pc:spChg>
      </pc:sldChg>
      <pc:sldChg chg="add del">
        <pc:chgData name="Antonio-Marius Tricolici" userId="4ca5b4ffc4fcfb59" providerId="LiveId" clId="{1644FE49-2A34-4204-90E4-B7F367918DA0}" dt="2022-03-07T06:15:59.619" v="163" actId="47"/>
        <pc:sldMkLst>
          <pc:docMk/>
          <pc:sldMk cId="3057976835" sldId="335"/>
        </pc:sldMkLst>
      </pc:sldChg>
      <pc:sldChg chg="addSp delSp modSp new mod">
        <pc:chgData name="Antonio-Marius Tricolici" userId="4ca5b4ffc4fcfb59" providerId="LiveId" clId="{1644FE49-2A34-4204-90E4-B7F367918DA0}" dt="2022-03-07T11:49:21.253" v="9009" actId="1076"/>
        <pc:sldMkLst>
          <pc:docMk/>
          <pc:sldMk cId="667784075" sldId="336"/>
        </pc:sldMkLst>
        <pc:spChg chg="mod">
          <ac:chgData name="Antonio-Marius Tricolici" userId="4ca5b4ffc4fcfb59" providerId="LiveId" clId="{1644FE49-2A34-4204-90E4-B7F367918DA0}" dt="2022-03-07T11:44:24.849" v="8400" actId="20577"/>
          <ac:spMkLst>
            <pc:docMk/>
            <pc:sldMk cId="667784075" sldId="336"/>
            <ac:spMk id="2" creationId="{71EF1EB4-F4E2-442E-82D2-9B7872FF203C}"/>
          </ac:spMkLst>
        </pc:spChg>
        <pc:spChg chg="del">
          <ac:chgData name="Antonio-Marius Tricolici" userId="4ca5b4ffc4fcfb59" providerId="LiveId" clId="{1644FE49-2A34-4204-90E4-B7F367918DA0}" dt="2022-03-07T11:44:26.879" v="8401" actId="478"/>
          <ac:spMkLst>
            <pc:docMk/>
            <pc:sldMk cId="667784075" sldId="336"/>
            <ac:spMk id="3" creationId="{6356ECB9-C677-4C69-BE38-5D3D507C29D3}"/>
          </ac:spMkLst>
        </pc:spChg>
        <pc:spChg chg="add mod">
          <ac:chgData name="Antonio-Marius Tricolici" userId="4ca5b4ffc4fcfb59" providerId="LiveId" clId="{1644FE49-2A34-4204-90E4-B7F367918DA0}" dt="2022-03-07T11:45:27.229" v="8631" actId="20577"/>
          <ac:spMkLst>
            <pc:docMk/>
            <pc:sldMk cId="667784075" sldId="336"/>
            <ac:spMk id="4" creationId="{AD8495B9-4E60-46B2-BCB8-94726F6D6A68}"/>
          </ac:spMkLst>
        </pc:spChg>
        <pc:spChg chg="add del">
          <ac:chgData name="Antonio-Marius Tricolici" userId="4ca5b4ffc4fcfb59" providerId="LiveId" clId="{1644FE49-2A34-4204-90E4-B7F367918DA0}" dt="2022-03-07T11:45:29.781" v="8633"/>
          <ac:spMkLst>
            <pc:docMk/>
            <pc:sldMk cId="667784075" sldId="336"/>
            <ac:spMk id="5" creationId="{BEB2B216-D81F-47FE-A072-C9820A28EF76}"/>
          </ac:spMkLst>
        </pc:spChg>
        <pc:spChg chg="add mod">
          <ac:chgData name="Antonio-Marius Tricolici" userId="4ca5b4ffc4fcfb59" providerId="LiveId" clId="{1644FE49-2A34-4204-90E4-B7F367918DA0}" dt="2022-03-07T11:49:21.253" v="9009" actId="1076"/>
          <ac:spMkLst>
            <pc:docMk/>
            <pc:sldMk cId="667784075" sldId="336"/>
            <ac:spMk id="6" creationId="{37FC9F9D-8053-4D59-A4A4-C2F8E7AE3CEC}"/>
          </ac:spMkLst>
        </pc:spChg>
        <pc:spChg chg="add mod">
          <ac:chgData name="Antonio-Marius Tricolici" userId="4ca5b4ffc4fcfb59" providerId="LiveId" clId="{1644FE49-2A34-4204-90E4-B7F367918DA0}" dt="2022-03-07T11:49:16.176" v="9008" actId="20577"/>
          <ac:spMkLst>
            <pc:docMk/>
            <pc:sldMk cId="667784075" sldId="336"/>
            <ac:spMk id="7" creationId="{AD3614A1-7616-42B6-AEA0-AF36CEF4CF5A}"/>
          </ac:spMkLst>
        </pc:spChg>
      </pc:sldChg>
      <pc:sldChg chg="add del">
        <pc:chgData name="Antonio-Marius Tricolici" userId="4ca5b4ffc4fcfb59" providerId="LiveId" clId="{1644FE49-2A34-4204-90E4-B7F367918DA0}" dt="2022-03-07T06:15:59.619" v="163" actId="47"/>
        <pc:sldMkLst>
          <pc:docMk/>
          <pc:sldMk cId="1005180741" sldId="336"/>
        </pc:sldMkLst>
      </pc:sldChg>
      <pc:sldChg chg="add del">
        <pc:chgData name="Antonio-Marius Tricolici" userId="4ca5b4ffc4fcfb59" providerId="LiveId" clId="{1644FE49-2A34-4204-90E4-B7F367918DA0}" dt="2022-03-07T06:15:59.619" v="163" actId="47"/>
        <pc:sldMkLst>
          <pc:docMk/>
          <pc:sldMk cId="834057423" sldId="337"/>
        </pc:sldMkLst>
      </pc:sldChg>
      <pc:sldChg chg="addSp delSp modSp new mod">
        <pc:chgData name="Antonio-Marius Tricolici" userId="4ca5b4ffc4fcfb59" providerId="LiveId" clId="{1644FE49-2A34-4204-90E4-B7F367918DA0}" dt="2022-03-07T11:57:51.673" v="9277" actId="14100"/>
        <pc:sldMkLst>
          <pc:docMk/>
          <pc:sldMk cId="3807458489" sldId="337"/>
        </pc:sldMkLst>
        <pc:spChg chg="mod">
          <ac:chgData name="Antonio-Marius Tricolici" userId="4ca5b4ffc4fcfb59" providerId="LiveId" clId="{1644FE49-2A34-4204-90E4-B7F367918DA0}" dt="2022-03-07T11:50:43.828" v="9047" actId="20577"/>
          <ac:spMkLst>
            <pc:docMk/>
            <pc:sldMk cId="3807458489" sldId="337"/>
            <ac:spMk id="2" creationId="{4CFAE743-C3DA-4A81-962D-CCA4D6DF5567}"/>
          </ac:spMkLst>
        </pc:spChg>
        <pc:spChg chg="del mod">
          <ac:chgData name="Antonio-Marius Tricolici" userId="4ca5b4ffc4fcfb59" providerId="LiveId" clId="{1644FE49-2A34-4204-90E4-B7F367918DA0}" dt="2022-03-07T11:49:41.043" v="9012" actId="478"/>
          <ac:spMkLst>
            <pc:docMk/>
            <pc:sldMk cId="3807458489" sldId="337"/>
            <ac:spMk id="3" creationId="{8A9FACEF-2B16-446D-B980-C1925BA8A0B4}"/>
          </ac:spMkLst>
        </pc:spChg>
        <pc:spChg chg="add del mod">
          <ac:chgData name="Antonio-Marius Tricolici" userId="4ca5b4ffc4fcfb59" providerId="LiveId" clId="{1644FE49-2A34-4204-90E4-B7F367918DA0}" dt="2022-03-07T11:49:42.633" v="9013" actId="478"/>
          <ac:spMkLst>
            <pc:docMk/>
            <pc:sldMk cId="3807458489" sldId="337"/>
            <ac:spMk id="5" creationId="{17323D90-7C47-4249-8076-0BC7E1AD2743}"/>
          </ac:spMkLst>
        </pc:spChg>
        <pc:spChg chg="add del mod">
          <ac:chgData name="Antonio-Marius Tricolici" userId="4ca5b4ffc4fcfb59" providerId="LiveId" clId="{1644FE49-2A34-4204-90E4-B7F367918DA0}" dt="2022-03-07T11:49:46.813" v="9027"/>
          <ac:spMkLst>
            <pc:docMk/>
            <pc:sldMk cId="3807458489" sldId="337"/>
            <ac:spMk id="6" creationId="{7C82F839-2E2A-4F66-BC2E-21F0613149B6}"/>
          </ac:spMkLst>
        </pc:spChg>
        <pc:spChg chg="add del mod">
          <ac:chgData name="Antonio-Marius Tricolici" userId="4ca5b4ffc4fcfb59" providerId="LiveId" clId="{1644FE49-2A34-4204-90E4-B7F367918DA0}" dt="2022-03-07T11:54:31.727" v="9200" actId="478"/>
          <ac:spMkLst>
            <pc:docMk/>
            <pc:sldMk cId="3807458489" sldId="337"/>
            <ac:spMk id="7" creationId="{F26DDA2F-09FE-4DE9-ABF1-C6ECF9A11799}"/>
          </ac:spMkLst>
        </pc:spChg>
        <pc:spChg chg="add mod">
          <ac:chgData name="Antonio-Marius Tricolici" userId="4ca5b4ffc4fcfb59" providerId="LiveId" clId="{1644FE49-2A34-4204-90E4-B7F367918DA0}" dt="2022-03-07T11:49:58.490" v="9035"/>
          <ac:spMkLst>
            <pc:docMk/>
            <pc:sldMk cId="3807458489" sldId="337"/>
            <ac:spMk id="8" creationId="{1DF877C4-B2FA-4768-800D-E1B982F4E65A}"/>
          </ac:spMkLst>
        </pc:spChg>
        <pc:spChg chg="add del mod">
          <ac:chgData name="Antonio-Marius Tricolici" userId="4ca5b4ffc4fcfb59" providerId="LiveId" clId="{1644FE49-2A34-4204-90E4-B7F367918DA0}" dt="2022-03-07T11:54:59.486" v="9209" actId="478"/>
          <ac:spMkLst>
            <pc:docMk/>
            <pc:sldMk cId="3807458489" sldId="337"/>
            <ac:spMk id="9" creationId="{CC6C384F-C81A-45D3-9395-D8D7A8672A93}"/>
          </ac:spMkLst>
        </pc:spChg>
        <pc:spChg chg="add del mod">
          <ac:chgData name="Antonio-Marius Tricolici" userId="4ca5b4ffc4fcfb59" providerId="LiveId" clId="{1644FE49-2A34-4204-90E4-B7F367918DA0}" dt="2022-03-07T11:55:11.807" v="9219" actId="478"/>
          <ac:spMkLst>
            <pc:docMk/>
            <pc:sldMk cId="3807458489" sldId="337"/>
            <ac:spMk id="10" creationId="{EA75CFDD-443D-46E1-85F7-A3B57727FC92}"/>
          </ac:spMkLst>
        </pc:spChg>
        <pc:spChg chg="add mod">
          <ac:chgData name="Antonio-Marius Tricolici" userId="4ca5b4ffc4fcfb59" providerId="LiveId" clId="{1644FE49-2A34-4204-90E4-B7F367918DA0}" dt="2022-03-07T11:57:27.355" v="9271"/>
          <ac:spMkLst>
            <pc:docMk/>
            <pc:sldMk cId="3807458489" sldId="337"/>
            <ac:spMk id="11" creationId="{4C6E6207-3895-473E-83EA-97C15222A723}"/>
          </ac:spMkLst>
        </pc:spChg>
        <pc:spChg chg="add mod">
          <ac:chgData name="Antonio-Marius Tricolici" userId="4ca5b4ffc4fcfb59" providerId="LiveId" clId="{1644FE49-2A34-4204-90E4-B7F367918DA0}" dt="2022-03-07T11:57:37.748" v="9273" actId="1076"/>
          <ac:spMkLst>
            <pc:docMk/>
            <pc:sldMk cId="3807458489" sldId="337"/>
            <ac:spMk id="18" creationId="{635913D6-F06B-4411-A689-A9982D0CD683}"/>
          </ac:spMkLst>
        </pc:spChg>
        <pc:cxnChg chg="add mod">
          <ac:chgData name="Antonio-Marius Tricolici" userId="4ca5b4ffc4fcfb59" providerId="LiveId" clId="{1644FE49-2A34-4204-90E4-B7F367918DA0}" dt="2022-03-07T11:57:35.519" v="9272" actId="14100"/>
          <ac:cxnSpMkLst>
            <pc:docMk/>
            <pc:sldMk cId="3807458489" sldId="337"/>
            <ac:cxnSpMk id="13" creationId="{45CBAFAA-A7FD-412A-9E94-2280591F8F49}"/>
          </ac:cxnSpMkLst>
        </pc:cxnChg>
        <pc:cxnChg chg="add mod">
          <ac:chgData name="Antonio-Marius Tricolici" userId="4ca5b4ffc4fcfb59" providerId="LiveId" clId="{1644FE49-2A34-4204-90E4-B7F367918DA0}" dt="2022-03-07T11:57:49.623" v="9276" actId="14100"/>
          <ac:cxnSpMkLst>
            <pc:docMk/>
            <pc:sldMk cId="3807458489" sldId="337"/>
            <ac:cxnSpMk id="15" creationId="{34EDBA90-8993-439C-885C-E777FFBD0BB8}"/>
          </ac:cxnSpMkLst>
        </pc:cxnChg>
        <pc:cxnChg chg="add mod">
          <ac:chgData name="Antonio-Marius Tricolici" userId="4ca5b4ffc4fcfb59" providerId="LiveId" clId="{1644FE49-2A34-4204-90E4-B7F367918DA0}" dt="2022-03-07T11:57:51.673" v="9277" actId="14100"/>
          <ac:cxnSpMkLst>
            <pc:docMk/>
            <pc:sldMk cId="3807458489" sldId="337"/>
            <ac:cxnSpMk id="17" creationId="{FDF87DE8-8F2A-4E7D-82ED-A9ABEAB8B674}"/>
          </ac:cxnSpMkLst>
        </pc:cxnChg>
      </pc:sldChg>
      <pc:sldChg chg="addSp delSp modSp new mod">
        <pc:chgData name="Antonio-Marius Tricolici" userId="4ca5b4ffc4fcfb59" providerId="LiveId" clId="{1644FE49-2A34-4204-90E4-B7F367918DA0}" dt="2022-03-07T11:59:08.960" v="9347" actId="14100"/>
        <pc:sldMkLst>
          <pc:docMk/>
          <pc:sldMk cId="3271271269" sldId="338"/>
        </pc:sldMkLst>
        <pc:spChg chg="mod">
          <ac:chgData name="Antonio-Marius Tricolici" userId="4ca5b4ffc4fcfb59" providerId="LiveId" clId="{1644FE49-2A34-4204-90E4-B7F367918DA0}" dt="2022-03-07T11:52:10.990" v="9128" actId="20577"/>
          <ac:spMkLst>
            <pc:docMk/>
            <pc:sldMk cId="3271271269" sldId="338"/>
            <ac:spMk id="2" creationId="{9829A10B-EF27-4D90-9B95-384D81FFC3CF}"/>
          </ac:spMkLst>
        </pc:spChg>
        <pc:spChg chg="del">
          <ac:chgData name="Antonio-Marius Tricolici" userId="4ca5b4ffc4fcfb59" providerId="LiveId" clId="{1644FE49-2A34-4204-90E4-B7F367918DA0}" dt="2022-03-07T11:50:49.951" v="9064" actId="478"/>
          <ac:spMkLst>
            <pc:docMk/>
            <pc:sldMk cId="3271271269" sldId="338"/>
            <ac:spMk id="3" creationId="{E950DB21-78B2-4292-9DC9-95BECFE82ACD}"/>
          </ac:spMkLst>
        </pc:spChg>
        <pc:spChg chg="add del">
          <ac:chgData name="Antonio-Marius Tricolici" userId="4ca5b4ffc4fcfb59" providerId="LiveId" clId="{1644FE49-2A34-4204-90E4-B7F367918DA0}" dt="2022-03-07T11:50:51.612" v="9066"/>
          <ac:spMkLst>
            <pc:docMk/>
            <pc:sldMk cId="3271271269" sldId="338"/>
            <ac:spMk id="4" creationId="{F27844CC-5353-4887-B65A-130908865E1C}"/>
          </ac:spMkLst>
        </pc:spChg>
        <pc:spChg chg="add mod">
          <ac:chgData name="Antonio-Marius Tricolici" userId="4ca5b4ffc4fcfb59" providerId="LiveId" clId="{1644FE49-2A34-4204-90E4-B7F367918DA0}" dt="2022-03-07T11:51:12.639" v="9076" actId="1076"/>
          <ac:spMkLst>
            <pc:docMk/>
            <pc:sldMk cId="3271271269" sldId="338"/>
            <ac:spMk id="5" creationId="{833EB3C0-A6BA-49FE-B922-7DF2FF9E9396}"/>
          </ac:spMkLst>
        </pc:spChg>
        <pc:spChg chg="add del mod">
          <ac:chgData name="Antonio-Marius Tricolici" userId="4ca5b4ffc4fcfb59" providerId="LiveId" clId="{1644FE49-2A34-4204-90E4-B7F367918DA0}" dt="2022-03-07T11:51:32.356" v="9081"/>
          <ac:spMkLst>
            <pc:docMk/>
            <pc:sldMk cId="3271271269" sldId="338"/>
            <ac:spMk id="9" creationId="{0AE67596-CF3D-4E7C-937E-3A37CF7C6F57}"/>
          </ac:spMkLst>
        </pc:spChg>
        <pc:spChg chg="add mod">
          <ac:chgData name="Antonio-Marius Tricolici" userId="4ca5b4ffc4fcfb59" providerId="LiveId" clId="{1644FE49-2A34-4204-90E4-B7F367918DA0}" dt="2022-03-07T11:59:08.960" v="9347" actId="14100"/>
          <ac:spMkLst>
            <pc:docMk/>
            <pc:sldMk cId="3271271269" sldId="338"/>
            <ac:spMk id="10" creationId="{95BA1CFB-FF1E-45BD-8FED-831C08396C51}"/>
          </ac:spMkLst>
        </pc:spChg>
        <pc:cxnChg chg="add del mod">
          <ac:chgData name="Antonio-Marius Tricolici" userId="4ca5b4ffc4fcfb59" providerId="LiveId" clId="{1644FE49-2A34-4204-90E4-B7F367918DA0}" dt="2022-03-07T11:51:34.702" v="9082" actId="478"/>
          <ac:cxnSpMkLst>
            <pc:docMk/>
            <pc:sldMk cId="3271271269" sldId="338"/>
            <ac:cxnSpMk id="7" creationId="{93B673AC-2A01-42AE-8A7C-E24336494EBD}"/>
          </ac:cxnSpMkLst>
        </pc:cxnChg>
      </pc:sldChg>
      <pc:sldChg chg="add del">
        <pc:chgData name="Antonio-Marius Tricolici" userId="4ca5b4ffc4fcfb59" providerId="LiveId" clId="{1644FE49-2A34-4204-90E4-B7F367918DA0}" dt="2022-03-07T06:15:59.619" v="163" actId="47"/>
        <pc:sldMkLst>
          <pc:docMk/>
          <pc:sldMk cId="3988418111" sldId="338"/>
        </pc:sldMkLst>
      </pc:sldChg>
      <pc:sldChg chg="addSp delSp modSp new mod">
        <pc:chgData name="Antonio-Marius Tricolici" userId="4ca5b4ffc4fcfb59" providerId="LiveId" clId="{1644FE49-2A34-4204-90E4-B7F367918DA0}" dt="2022-03-07T12:01:39.828" v="9974" actId="20577"/>
        <pc:sldMkLst>
          <pc:docMk/>
          <pc:sldMk cId="860235410" sldId="339"/>
        </pc:sldMkLst>
        <pc:spChg chg="mod">
          <ac:chgData name="Antonio-Marius Tricolici" userId="4ca5b4ffc4fcfb59" providerId="LiveId" clId="{1644FE49-2A34-4204-90E4-B7F367918DA0}" dt="2022-03-07T11:52:21.919" v="9148" actId="20577"/>
          <ac:spMkLst>
            <pc:docMk/>
            <pc:sldMk cId="860235410" sldId="339"/>
            <ac:spMk id="2" creationId="{82620DFD-0F11-412E-82DE-7B4223E95EDA}"/>
          </ac:spMkLst>
        </pc:spChg>
        <pc:spChg chg="del">
          <ac:chgData name="Antonio-Marius Tricolici" userId="4ca5b4ffc4fcfb59" providerId="LiveId" clId="{1644FE49-2A34-4204-90E4-B7F367918DA0}" dt="2022-03-07T11:52:23.843" v="9149" actId="478"/>
          <ac:spMkLst>
            <pc:docMk/>
            <pc:sldMk cId="860235410" sldId="339"/>
            <ac:spMk id="3" creationId="{89CFD6F6-DF91-4603-A52E-A14CB62C75DC}"/>
          </ac:spMkLst>
        </pc:spChg>
        <pc:spChg chg="add del">
          <ac:chgData name="Antonio-Marius Tricolici" userId="4ca5b4ffc4fcfb59" providerId="LiveId" clId="{1644FE49-2A34-4204-90E4-B7F367918DA0}" dt="2022-03-07T11:52:25.394" v="9151"/>
          <ac:spMkLst>
            <pc:docMk/>
            <pc:sldMk cId="860235410" sldId="339"/>
            <ac:spMk id="4" creationId="{5AA3BCAE-BD55-491F-B1DD-FE0FB52FB6EA}"/>
          </ac:spMkLst>
        </pc:spChg>
        <pc:spChg chg="add mod">
          <ac:chgData name="Antonio-Marius Tricolici" userId="4ca5b4ffc4fcfb59" providerId="LiveId" clId="{1644FE49-2A34-4204-90E4-B7F367918DA0}" dt="2022-03-07T11:52:40.925" v="9164" actId="339"/>
          <ac:spMkLst>
            <pc:docMk/>
            <pc:sldMk cId="860235410" sldId="339"/>
            <ac:spMk id="5" creationId="{CA7DCF85-7D17-4E1D-9E8C-29A94B4A8E40}"/>
          </ac:spMkLst>
        </pc:spChg>
        <pc:spChg chg="add mod">
          <ac:chgData name="Antonio-Marius Tricolici" userId="4ca5b4ffc4fcfb59" providerId="LiveId" clId="{1644FE49-2A34-4204-90E4-B7F367918DA0}" dt="2022-03-07T12:01:39.828" v="9974" actId="20577"/>
          <ac:spMkLst>
            <pc:docMk/>
            <pc:sldMk cId="860235410" sldId="339"/>
            <ac:spMk id="6" creationId="{F3E1CB51-988A-4205-B2A5-61D1D296D740}"/>
          </ac:spMkLst>
        </pc:spChg>
      </pc:sldChg>
      <pc:sldChg chg="addSp delSp modSp new mod">
        <pc:chgData name="Antonio-Marius Tricolici" userId="4ca5b4ffc4fcfb59" providerId="LiveId" clId="{1644FE49-2A34-4204-90E4-B7F367918DA0}" dt="2022-03-07T12:03:19.356" v="10188" actId="20577"/>
        <pc:sldMkLst>
          <pc:docMk/>
          <pc:sldMk cId="3858455694" sldId="340"/>
        </pc:sldMkLst>
        <pc:spChg chg="mod">
          <ac:chgData name="Antonio-Marius Tricolici" userId="4ca5b4ffc4fcfb59" providerId="LiveId" clId="{1644FE49-2A34-4204-90E4-B7F367918DA0}" dt="2022-03-07T11:52:56.788" v="9180" actId="20577"/>
          <ac:spMkLst>
            <pc:docMk/>
            <pc:sldMk cId="3858455694" sldId="340"/>
            <ac:spMk id="2" creationId="{0D1D7DE2-665B-4A8B-AE2B-9D36CF5E791A}"/>
          </ac:spMkLst>
        </pc:spChg>
        <pc:spChg chg="del">
          <ac:chgData name="Antonio-Marius Tricolici" userId="4ca5b4ffc4fcfb59" providerId="LiveId" clId="{1644FE49-2A34-4204-90E4-B7F367918DA0}" dt="2022-03-07T11:52:58.960" v="9181" actId="478"/>
          <ac:spMkLst>
            <pc:docMk/>
            <pc:sldMk cId="3858455694" sldId="340"/>
            <ac:spMk id="3" creationId="{4899B1C1-2AC5-4B34-BDDF-0A4C9D1383A5}"/>
          </ac:spMkLst>
        </pc:spChg>
        <pc:spChg chg="add del">
          <ac:chgData name="Antonio-Marius Tricolici" userId="4ca5b4ffc4fcfb59" providerId="LiveId" clId="{1644FE49-2A34-4204-90E4-B7F367918DA0}" dt="2022-03-07T11:53:00.496" v="9183"/>
          <ac:spMkLst>
            <pc:docMk/>
            <pc:sldMk cId="3858455694" sldId="340"/>
            <ac:spMk id="4" creationId="{7D99E2FA-23C9-4DD2-9DF8-F21B7CD9B8D9}"/>
          </ac:spMkLst>
        </pc:spChg>
        <pc:spChg chg="add mod">
          <ac:chgData name="Antonio-Marius Tricolici" userId="4ca5b4ffc4fcfb59" providerId="LiveId" clId="{1644FE49-2A34-4204-90E4-B7F367918DA0}" dt="2022-03-07T12:03:19.356" v="10188" actId="20577"/>
          <ac:spMkLst>
            <pc:docMk/>
            <pc:sldMk cId="3858455694" sldId="340"/>
            <ac:spMk id="5" creationId="{1839D546-60E2-4A73-AFA1-F118F0B2E896}"/>
          </ac:spMkLst>
        </pc:spChg>
        <pc:spChg chg="add mod">
          <ac:chgData name="Antonio-Marius Tricolici" userId="4ca5b4ffc4fcfb59" providerId="LiveId" clId="{1644FE49-2A34-4204-90E4-B7F367918DA0}" dt="2022-03-07T12:03:01.853" v="10178" actId="20577"/>
          <ac:spMkLst>
            <pc:docMk/>
            <pc:sldMk cId="3858455694" sldId="340"/>
            <ac:spMk id="6" creationId="{42A105D9-3DF7-4B53-BF15-7D68DCF353D8}"/>
          </ac:spMkLst>
        </pc:spChg>
      </pc:sldChg>
      <pc:sldMasterChg chg="addSldLayout delSldLayout">
        <pc:chgData name="Antonio-Marius Tricolici" userId="4ca5b4ffc4fcfb59" providerId="LiveId" clId="{1644FE49-2A34-4204-90E4-B7F367918DA0}" dt="2022-03-07T06:15:55.842" v="162" actId="47"/>
        <pc:sldMasterMkLst>
          <pc:docMk/>
          <pc:sldMasterMk cId="0" sldId="2147483659"/>
        </pc:sldMasterMkLst>
        <pc:sldLayoutChg chg="add del">
          <pc:chgData name="Antonio-Marius Tricolici" userId="4ca5b4ffc4fcfb59" providerId="LiveId" clId="{1644FE49-2A34-4204-90E4-B7F367918DA0}" dt="2022-03-07T06:15:55.842" v="162" actId="47"/>
          <pc:sldLayoutMkLst>
            <pc:docMk/>
            <pc:sldMasterMk cId="0" sldId="2147483659"/>
            <pc:sldLayoutMk cId="3856933869" sldId="2147483660"/>
          </pc:sldLayoutMkLst>
        </pc:sldLayoutChg>
      </pc:sldMasterChg>
    </pc:docChg>
  </pc:docChgLst>
  <pc:docChgLst>
    <pc:chgData name="Antonio-Marius Tricolici" userId="4ca5b4ffc4fcfb59" providerId="LiveId" clId="{263DF1CF-DEED-47C1-9F53-3F9411169E79}"/>
    <pc:docChg chg="undo custSel addSld delSld modSld sldOrd addMainMaster delMainMaster modMainMaster modSection">
      <pc:chgData name="Antonio-Marius Tricolici" userId="4ca5b4ffc4fcfb59" providerId="LiveId" clId="{263DF1CF-DEED-47C1-9F53-3F9411169E79}" dt="2022-02-25T16:19:53.070" v="10288" actId="339"/>
      <pc:docMkLst>
        <pc:docMk/>
      </pc:docMkLst>
      <pc:sldChg chg="modSp mod">
        <pc:chgData name="Antonio-Marius Tricolici" userId="4ca5b4ffc4fcfb59" providerId="LiveId" clId="{263DF1CF-DEED-47C1-9F53-3F9411169E79}" dt="2022-02-25T05:51:48.288" v="31" actId="20577"/>
        <pc:sldMkLst>
          <pc:docMk/>
          <pc:sldMk cId="0" sldId="256"/>
        </pc:sldMkLst>
        <pc:spChg chg="mod">
          <ac:chgData name="Antonio-Marius Tricolici" userId="4ca5b4ffc4fcfb59" providerId="LiveId" clId="{263DF1CF-DEED-47C1-9F53-3F9411169E79}" dt="2022-02-25T05:51:48.288" v="31" actId="20577"/>
          <ac:spMkLst>
            <pc:docMk/>
            <pc:sldMk cId="0" sldId="256"/>
            <ac:spMk id="67" creationId="{00000000-0000-0000-0000-000000000000}"/>
          </ac:spMkLst>
        </pc:spChg>
      </pc:sldChg>
      <pc:sldChg chg="modSp mod">
        <pc:chgData name="Antonio-Marius Tricolici" userId="4ca5b4ffc4fcfb59" providerId="LiveId" clId="{263DF1CF-DEED-47C1-9F53-3F9411169E79}" dt="2022-02-25T05:56:12.015" v="110" actId="20577"/>
        <pc:sldMkLst>
          <pc:docMk/>
          <pc:sldMk cId="1307481501" sldId="289"/>
        </pc:sldMkLst>
        <pc:spChg chg="mod">
          <ac:chgData name="Antonio-Marius Tricolici" userId="4ca5b4ffc4fcfb59" providerId="LiveId" clId="{263DF1CF-DEED-47C1-9F53-3F9411169E79}" dt="2022-02-25T05:56:12.015" v="110" actId="20577"/>
          <ac:spMkLst>
            <pc:docMk/>
            <pc:sldMk cId="1307481501" sldId="289"/>
            <ac:spMk id="5" creationId="{42C08766-A9DA-4EED-9F54-812EA62FCA30}"/>
          </ac:spMkLst>
        </pc:spChg>
      </pc:sldChg>
      <pc:sldChg chg="addSp delSp modSp mod">
        <pc:chgData name="Antonio-Marius Tricolici" userId="4ca5b4ffc4fcfb59" providerId="LiveId" clId="{263DF1CF-DEED-47C1-9F53-3F9411169E79}" dt="2022-02-25T05:59:04.685" v="310" actId="478"/>
        <pc:sldMkLst>
          <pc:docMk/>
          <pc:sldMk cId="4039160169" sldId="320"/>
        </pc:sldMkLst>
        <pc:spChg chg="mod">
          <ac:chgData name="Antonio-Marius Tricolici" userId="4ca5b4ffc4fcfb59" providerId="LiveId" clId="{263DF1CF-DEED-47C1-9F53-3F9411169E79}" dt="2022-02-25T05:56:25.002" v="131" actId="20577"/>
          <ac:spMkLst>
            <pc:docMk/>
            <pc:sldMk cId="4039160169" sldId="320"/>
            <ac:spMk id="2" creationId="{57167A7A-1E93-4B75-80EC-167918A71C4D}"/>
          </ac:spMkLst>
        </pc:spChg>
        <pc:spChg chg="add mod">
          <ac:chgData name="Antonio-Marius Tricolici" userId="4ca5b4ffc4fcfb59" providerId="LiveId" clId="{263DF1CF-DEED-47C1-9F53-3F9411169E79}" dt="2022-02-25T05:58:32.678" v="304" actId="1076"/>
          <ac:spMkLst>
            <pc:docMk/>
            <pc:sldMk cId="4039160169" sldId="320"/>
            <ac:spMk id="3" creationId="{FA92460C-9637-4D71-B44D-72DD1DDA0AD2}"/>
          </ac:spMkLst>
        </pc:spChg>
        <pc:spChg chg="add del mod">
          <ac:chgData name="Antonio-Marius Tricolici" userId="4ca5b4ffc4fcfb59" providerId="LiveId" clId="{263DF1CF-DEED-47C1-9F53-3F9411169E79}" dt="2022-02-25T05:59:04.685" v="310" actId="478"/>
          <ac:spMkLst>
            <pc:docMk/>
            <pc:sldMk cId="4039160169" sldId="320"/>
            <ac:spMk id="4" creationId="{6981C70E-7D12-43E8-A01F-4C49985C46F1}"/>
          </ac:spMkLst>
        </pc:spChg>
        <pc:spChg chg="mod">
          <ac:chgData name="Antonio-Marius Tricolici" userId="4ca5b4ffc4fcfb59" providerId="LiveId" clId="{263DF1CF-DEED-47C1-9F53-3F9411169E79}" dt="2022-02-25T05:58:08.732" v="295" actId="20577"/>
          <ac:spMkLst>
            <pc:docMk/>
            <pc:sldMk cId="4039160169" sldId="320"/>
            <ac:spMk id="5" creationId="{0B2BEB8B-4A79-416D-BA48-35E76456BA26}"/>
          </ac:spMkLst>
        </pc:spChg>
        <pc:picChg chg="del">
          <ac:chgData name="Antonio-Marius Tricolici" userId="4ca5b4ffc4fcfb59" providerId="LiveId" clId="{263DF1CF-DEED-47C1-9F53-3F9411169E79}" dt="2022-02-25T05:57:30.504" v="246" actId="478"/>
          <ac:picMkLst>
            <pc:docMk/>
            <pc:sldMk cId="4039160169" sldId="320"/>
            <ac:picMk id="12" creationId="{D8275339-2470-4802-A998-0D36690BAF17}"/>
          </ac:picMkLst>
        </pc:picChg>
        <pc:picChg chg="del">
          <ac:chgData name="Antonio-Marius Tricolici" userId="4ca5b4ffc4fcfb59" providerId="LiveId" clId="{263DF1CF-DEED-47C1-9F53-3F9411169E79}" dt="2022-02-25T05:57:30.504" v="246" actId="478"/>
          <ac:picMkLst>
            <pc:docMk/>
            <pc:sldMk cId="4039160169" sldId="320"/>
            <ac:picMk id="14" creationId="{182EE574-F0C5-4312-B4D7-15D127BB366B}"/>
          </ac:picMkLst>
        </pc:picChg>
      </pc:sldChg>
      <pc:sldChg chg="addSp delSp modSp new mod modAnim">
        <pc:chgData name="Antonio-Marius Tricolici" userId="4ca5b4ffc4fcfb59" providerId="LiveId" clId="{263DF1CF-DEED-47C1-9F53-3F9411169E79}" dt="2022-02-25T06:04:07.003" v="912"/>
        <pc:sldMkLst>
          <pc:docMk/>
          <pc:sldMk cId="3902332717" sldId="321"/>
        </pc:sldMkLst>
        <pc:spChg chg="mod">
          <ac:chgData name="Antonio-Marius Tricolici" userId="4ca5b4ffc4fcfb59" providerId="LiveId" clId="{263DF1CF-DEED-47C1-9F53-3F9411169E79}" dt="2022-02-25T05:59:12.958" v="344" actId="20577"/>
          <ac:spMkLst>
            <pc:docMk/>
            <pc:sldMk cId="3902332717" sldId="321"/>
            <ac:spMk id="2" creationId="{2584F07B-856A-472C-BC61-AF1409A9AC5B}"/>
          </ac:spMkLst>
        </pc:spChg>
        <pc:spChg chg="add mod">
          <ac:chgData name="Antonio-Marius Tricolici" userId="4ca5b4ffc4fcfb59" providerId="LiveId" clId="{263DF1CF-DEED-47C1-9F53-3F9411169E79}" dt="2022-02-25T06:00:01.350" v="549" actId="20577"/>
          <ac:spMkLst>
            <pc:docMk/>
            <pc:sldMk cId="3902332717" sldId="321"/>
            <ac:spMk id="3" creationId="{33EF3C84-32D8-407B-AAB2-8DBC471B1EDA}"/>
          </ac:spMkLst>
        </pc:spChg>
        <pc:spChg chg="add del">
          <ac:chgData name="Antonio-Marius Tricolici" userId="4ca5b4ffc4fcfb59" providerId="LiveId" clId="{263DF1CF-DEED-47C1-9F53-3F9411169E79}" dt="2022-02-25T06:00:04.263" v="551"/>
          <ac:spMkLst>
            <pc:docMk/>
            <pc:sldMk cId="3902332717" sldId="321"/>
            <ac:spMk id="4" creationId="{501A86B5-967A-42FE-A68F-C54D6EEC1927}"/>
          </ac:spMkLst>
        </pc:spChg>
        <pc:spChg chg="add mod">
          <ac:chgData name="Antonio-Marius Tricolici" userId="4ca5b4ffc4fcfb59" providerId="LiveId" clId="{263DF1CF-DEED-47C1-9F53-3F9411169E79}" dt="2022-02-25T06:01:39.450" v="562" actId="339"/>
          <ac:spMkLst>
            <pc:docMk/>
            <pc:sldMk cId="3902332717" sldId="321"/>
            <ac:spMk id="5" creationId="{72DBAD5A-22B1-45A8-81D5-D6C9108014A5}"/>
          </ac:spMkLst>
        </pc:spChg>
        <pc:spChg chg="add mod">
          <ac:chgData name="Antonio-Marius Tricolici" userId="4ca5b4ffc4fcfb59" providerId="LiveId" clId="{263DF1CF-DEED-47C1-9F53-3F9411169E79}" dt="2022-02-25T06:02:13.557" v="666" actId="20577"/>
          <ac:spMkLst>
            <pc:docMk/>
            <pc:sldMk cId="3902332717" sldId="321"/>
            <ac:spMk id="6" creationId="{F6C4B5B4-A2EB-4FFB-9EA8-D4D8D7D44B7D}"/>
          </ac:spMkLst>
        </pc:spChg>
        <pc:spChg chg="add mod">
          <ac:chgData name="Antonio-Marius Tricolici" userId="4ca5b4ffc4fcfb59" providerId="LiveId" clId="{263DF1CF-DEED-47C1-9F53-3F9411169E79}" dt="2022-02-25T06:03:34.631" v="825" actId="1076"/>
          <ac:spMkLst>
            <pc:docMk/>
            <pc:sldMk cId="3902332717" sldId="321"/>
            <ac:spMk id="7" creationId="{DFDAA654-75A7-4FA5-8321-FCB279E9AAF2}"/>
          </ac:spMkLst>
        </pc:spChg>
        <pc:spChg chg="add mod">
          <ac:chgData name="Antonio-Marius Tricolici" userId="4ca5b4ffc4fcfb59" providerId="LiveId" clId="{263DF1CF-DEED-47C1-9F53-3F9411169E79}" dt="2022-02-25T06:03:34.631" v="825" actId="1076"/>
          <ac:spMkLst>
            <pc:docMk/>
            <pc:sldMk cId="3902332717" sldId="321"/>
            <ac:spMk id="8" creationId="{062B7FEF-724F-4CFF-8F07-7648F05FD9A8}"/>
          </ac:spMkLst>
        </pc:spChg>
        <pc:spChg chg="add mod">
          <ac:chgData name="Antonio-Marius Tricolici" userId="4ca5b4ffc4fcfb59" providerId="LiveId" clId="{263DF1CF-DEED-47C1-9F53-3F9411169E79}" dt="2022-02-25T06:03:34.631" v="825" actId="1076"/>
          <ac:spMkLst>
            <pc:docMk/>
            <pc:sldMk cId="3902332717" sldId="321"/>
            <ac:spMk id="9" creationId="{A42C2BCD-7713-4C3D-A84C-3FA144752EB4}"/>
          </ac:spMkLst>
        </pc:spChg>
        <pc:spChg chg="add mod">
          <ac:chgData name="Antonio-Marius Tricolici" userId="4ca5b4ffc4fcfb59" providerId="LiveId" clId="{263DF1CF-DEED-47C1-9F53-3F9411169E79}" dt="2022-02-25T06:04:02.726" v="911" actId="20577"/>
          <ac:spMkLst>
            <pc:docMk/>
            <pc:sldMk cId="3902332717" sldId="321"/>
            <ac:spMk id="10" creationId="{467F9CE4-3889-4CD8-9043-D47234B3F576}"/>
          </ac:spMkLst>
        </pc:spChg>
      </pc:sldChg>
      <pc:sldChg chg="addSp delSp modSp new mod">
        <pc:chgData name="Antonio-Marius Tricolici" userId="4ca5b4ffc4fcfb59" providerId="LiveId" clId="{263DF1CF-DEED-47C1-9F53-3F9411169E79}" dt="2022-02-25T06:10:14.863" v="1304" actId="339"/>
        <pc:sldMkLst>
          <pc:docMk/>
          <pc:sldMk cId="128608673" sldId="322"/>
        </pc:sldMkLst>
        <pc:spChg chg="mod">
          <ac:chgData name="Antonio-Marius Tricolici" userId="4ca5b4ffc4fcfb59" providerId="LiveId" clId="{263DF1CF-DEED-47C1-9F53-3F9411169E79}" dt="2022-02-25T06:04:18.513" v="960" actId="20577"/>
          <ac:spMkLst>
            <pc:docMk/>
            <pc:sldMk cId="128608673" sldId="322"/>
            <ac:spMk id="2" creationId="{035783A2-8AD3-4A58-A046-17AB6A71C143}"/>
          </ac:spMkLst>
        </pc:spChg>
        <pc:spChg chg="add mod">
          <ac:chgData name="Antonio-Marius Tricolici" userId="4ca5b4ffc4fcfb59" providerId="LiveId" clId="{263DF1CF-DEED-47C1-9F53-3F9411169E79}" dt="2022-02-25T06:10:07.976" v="1301" actId="20577"/>
          <ac:spMkLst>
            <pc:docMk/>
            <pc:sldMk cId="128608673" sldId="322"/>
            <ac:spMk id="3" creationId="{90167CA6-FF6F-4960-A91B-B4720763FD1C}"/>
          </ac:spMkLst>
        </pc:spChg>
        <pc:spChg chg="add del">
          <ac:chgData name="Antonio-Marius Tricolici" userId="4ca5b4ffc4fcfb59" providerId="LiveId" clId="{263DF1CF-DEED-47C1-9F53-3F9411169E79}" dt="2022-02-25T06:05:34.826" v="1077"/>
          <ac:spMkLst>
            <pc:docMk/>
            <pc:sldMk cId="128608673" sldId="322"/>
            <ac:spMk id="4" creationId="{3820ECAC-3D85-44C6-BBB6-B7FDB15DE54F}"/>
          </ac:spMkLst>
        </pc:spChg>
        <pc:spChg chg="add del mod">
          <ac:chgData name="Antonio-Marius Tricolici" userId="4ca5b4ffc4fcfb59" providerId="LiveId" clId="{263DF1CF-DEED-47C1-9F53-3F9411169E79}" dt="2022-02-25T06:07:37.784" v="1089" actId="478"/>
          <ac:spMkLst>
            <pc:docMk/>
            <pc:sldMk cId="128608673" sldId="322"/>
            <ac:spMk id="5" creationId="{3CEB9257-848E-4B2C-A93F-22A9DDDE73D5}"/>
          </ac:spMkLst>
        </pc:spChg>
        <pc:spChg chg="add mod">
          <ac:chgData name="Antonio-Marius Tricolici" userId="4ca5b4ffc4fcfb59" providerId="LiveId" clId="{263DF1CF-DEED-47C1-9F53-3F9411169E79}" dt="2022-02-25T06:10:14.863" v="1304" actId="339"/>
          <ac:spMkLst>
            <pc:docMk/>
            <pc:sldMk cId="128608673" sldId="322"/>
            <ac:spMk id="6" creationId="{CB60AA1E-A49C-46D2-BF52-20245E26192B}"/>
          </ac:spMkLst>
        </pc:spChg>
        <pc:spChg chg="add mod">
          <ac:chgData name="Antonio-Marius Tricolici" userId="4ca5b4ffc4fcfb59" providerId="LiveId" clId="{263DF1CF-DEED-47C1-9F53-3F9411169E79}" dt="2022-02-25T06:10:11.862" v="1303" actId="1076"/>
          <ac:spMkLst>
            <pc:docMk/>
            <pc:sldMk cId="128608673" sldId="322"/>
            <ac:spMk id="7" creationId="{7BE5BEED-691D-4B32-83F4-B8179ECB3C0D}"/>
          </ac:spMkLst>
        </pc:spChg>
        <pc:spChg chg="add del mod">
          <ac:chgData name="Antonio-Marius Tricolici" userId="4ca5b4ffc4fcfb59" providerId="LiveId" clId="{263DF1CF-DEED-47C1-9F53-3F9411169E79}" dt="2022-02-25T06:09:19.711" v="1175" actId="478"/>
          <ac:spMkLst>
            <pc:docMk/>
            <pc:sldMk cId="128608673" sldId="322"/>
            <ac:spMk id="8" creationId="{0A336F36-2BDE-44CD-BB1E-F554C10CD24F}"/>
          </ac:spMkLst>
        </pc:spChg>
        <pc:spChg chg="add mod">
          <ac:chgData name="Antonio-Marius Tricolici" userId="4ca5b4ffc4fcfb59" providerId="LiveId" clId="{263DF1CF-DEED-47C1-9F53-3F9411169E79}" dt="2022-02-25T06:09:28.167" v="1186" actId="2711"/>
          <ac:spMkLst>
            <pc:docMk/>
            <pc:sldMk cId="128608673" sldId="322"/>
            <ac:spMk id="9" creationId="{6494E7E5-FF97-4C9E-B3FF-7E5FC748B81A}"/>
          </ac:spMkLst>
        </pc:spChg>
      </pc:sldChg>
      <pc:sldChg chg="addSp delSp modSp new mod modAnim">
        <pc:chgData name="Antonio-Marius Tricolici" userId="4ca5b4ffc4fcfb59" providerId="LiveId" clId="{263DF1CF-DEED-47C1-9F53-3F9411169E79}" dt="2022-02-25T06:16:23.114" v="1957"/>
        <pc:sldMkLst>
          <pc:docMk/>
          <pc:sldMk cId="1260938304" sldId="323"/>
        </pc:sldMkLst>
        <pc:spChg chg="mod">
          <ac:chgData name="Antonio-Marius Tricolici" userId="4ca5b4ffc4fcfb59" providerId="LiveId" clId="{263DF1CF-DEED-47C1-9F53-3F9411169E79}" dt="2022-02-25T06:11:55.358" v="1319" actId="20577"/>
          <ac:spMkLst>
            <pc:docMk/>
            <pc:sldMk cId="1260938304" sldId="323"/>
            <ac:spMk id="2" creationId="{B6D44429-0200-450D-86C0-F17BDA07CB93}"/>
          </ac:spMkLst>
        </pc:spChg>
        <pc:spChg chg="add mod">
          <ac:chgData name="Antonio-Marius Tricolici" userId="4ca5b4ffc4fcfb59" providerId="LiveId" clId="{263DF1CF-DEED-47C1-9F53-3F9411169E79}" dt="2022-02-25T06:14:22.038" v="1718" actId="20577"/>
          <ac:spMkLst>
            <pc:docMk/>
            <pc:sldMk cId="1260938304" sldId="323"/>
            <ac:spMk id="3" creationId="{1C454881-D7A2-4855-B8B5-2A69C7EC8252}"/>
          </ac:spMkLst>
        </pc:spChg>
        <pc:spChg chg="add del mod">
          <ac:chgData name="Antonio-Marius Tricolici" userId="4ca5b4ffc4fcfb59" providerId="LiveId" clId="{263DF1CF-DEED-47C1-9F53-3F9411169E79}" dt="2022-02-25T06:15:08.993" v="1784" actId="478"/>
          <ac:spMkLst>
            <pc:docMk/>
            <pc:sldMk cId="1260938304" sldId="323"/>
            <ac:spMk id="4" creationId="{5DFF1BE9-CA3E-4038-B87A-6F1AC71951D3}"/>
          </ac:spMkLst>
        </pc:spChg>
        <pc:spChg chg="add mod">
          <ac:chgData name="Antonio-Marius Tricolici" userId="4ca5b4ffc4fcfb59" providerId="LiveId" clId="{263DF1CF-DEED-47C1-9F53-3F9411169E79}" dt="2022-02-25T06:16:18.524" v="1956" actId="1076"/>
          <ac:spMkLst>
            <pc:docMk/>
            <pc:sldMk cId="1260938304" sldId="323"/>
            <ac:spMk id="5" creationId="{0CD22821-F0CB-4583-BFC3-B19B3C392065}"/>
          </ac:spMkLst>
        </pc:spChg>
        <pc:spChg chg="add mod">
          <ac:chgData name="Antonio-Marius Tricolici" userId="4ca5b4ffc4fcfb59" providerId="LiveId" clId="{263DF1CF-DEED-47C1-9F53-3F9411169E79}" dt="2022-02-25T06:16:18.524" v="1956" actId="1076"/>
          <ac:spMkLst>
            <pc:docMk/>
            <pc:sldMk cId="1260938304" sldId="323"/>
            <ac:spMk id="6" creationId="{A126031D-1383-496B-B5A9-4585C478B6C8}"/>
          </ac:spMkLst>
        </pc:spChg>
        <pc:spChg chg="add mod">
          <ac:chgData name="Antonio-Marius Tricolici" userId="4ca5b4ffc4fcfb59" providerId="LiveId" clId="{263DF1CF-DEED-47C1-9F53-3F9411169E79}" dt="2022-02-25T06:16:18.524" v="1956" actId="1076"/>
          <ac:spMkLst>
            <pc:docMk/>
            <pc:sldMk cId="1260938304" sldId="323"/>
            <ac:spMk id="7" creationId="{69333089-6C57-4149-9C91-516708C39680}"/>
          </ac:spMkLst>
        </pc:spChg>
      </pc:sldChg>
      <pc:sldChg chg="addSp delSp modSp new mod">
        <pc:chgData name="Antonio-Marius Tricolici" userId="4ca5b4ffc4fcfb59" providerId="LiveId" clId="{263DF1CF-DEED-47C1-9F53-3F9411169E79}" dt="2022-02-25T06:39:06.067" v="3311" actId="313"/>
        <pc:sldMkLst>
          <pc:docMk/>
          <pc:sldMk cId="3980072953" sldId="324"/>
        </pc:sldMkLst>
        <pc:spChg chg="mod">
          <ac:chgData name="Antonio-Marius Tricolici" userId="4ca5b4ffc4fcfb59" providerId="LiveId" clId="{263DF1CF-DEED-47C1-9F53-3F9411169E79}" dt="2022-02-25T06:16:29.249" v="1980" actId="20577"/>
          <ac:spMkLst>
            <pc:docMk/>
            <pc:sldMk cId="3980072953" sldId="324"/>
            <ac:spMk id="2" creationId="{0842D1DD-C3D8-481B-AE4D-33C5C52B1C03}"/>
          </ac:spMkLst>
        </pc:spChg>
        <pc:spChg chg="add mod">
          <ac:chgData name="Antonio-Marius Tricolici" userId="4ca5b4ffc4fcfb59" providerId="LiveId" clId="{263DF1CF-DEED-47C1-9F53-3F9411169E79}" dt="2022-02-25T06:20:50.560" v="2597" actId="20577"/>
          <ac:spMkLst>
            <pc:docMk/>
            <pc:sldMk cId="3980072953" sldId="324"/>
            <ac:spMk id="3" creationId="{61E69CA3-E79B-44B7-AE7F-E064370D5106}"/>
          </ac:spMkLst>
        </pc:spChg>
        <pc:spChg chg="add del">
          <ac:chgData name="Antonio-Marius Tricolici" userId="4ca5b4ffc4fcfb59" providerId="LiveId" clId="{263DF1CF-DEED-47C1-9F53-3F9411169E79}" dt="2022-02-25T06:16:51.737" v="1983"/>
          <ac:spMkLst>
            <pc:docMk/>
            <pc:sldMk cId="3980072953" sldId="324"/>
            <ac:spMk id="4" creationId="{8161B76A-1688-4FA4-8562-4C9A0D6AD60D}"/>
          </ac:spMkLst>
        </pc:spChg>
        <pc:spChg chg="add del mod">
          <ac:chgData name="Antonio-Marius Tricolici" userId="4ca5b4ffc4fcfb59" providerId="LiveId" clId="{263DF1CF-DEED-47C1-9F53-3F9411169E79}" dt="2022-02-25T06:19:03.486" v="2231" actId="478"/>
          <ac:spMkLst>
            <pc:docMk/>
            <pc:sldMk cId="3980072953" sldId="324"/>
            <ac:spMk id="5" creationId="{5F2B4D53-DE49-453A-AE5C-7DC5843F2224}"/>
          </ac:spMkLst>
        </pc:spChg>
        <pc:spChg chg="add del mod">
          <ac:chgData name="Antonio-Marius Tricolici" userId="4ca5b4ffc4fcfb59" providerId="LiveId" clId="{263DF1CF-DEED-47C1-9F53-3F9411169E79}" dt="2022-02-25T06:20:43.697" v="2589" actId="478"/>
          <ac:spMkLst>
            <pc:docMk/>
            <pc:sldMk cId="3980072953" sldId="324"/>
            <ac:spMk id="6" creationId="{2C4D9937-6097-4ECF-A9BA-8A956EFF84B4}"/>
          </ac:spMkLst>
        </pc:spChg>
        <pc:spChg chg="add mod">
          <ac:chgData name="Antonio-Marius Tricolici" userId="4ca5b4ffc4fcfb59" providerId="LiveId" clId="{263DF1CF-DEED-47C1-9F53-3F9411169E79}" dt="2022-02-25T06:38:52.377" v="3301" actId="339"/>
          <ac:spMkLst>
            <pc:docMk/>
            <pc:sldMk cId="3980072953" sldId="324"/>
            <ac:spMk id="7" creationId="{76848679-FAB3-4C33-AC77-6584F918D21E}"/>
          </ac:spMkLst>
        </pc:spChg>
        <pc:spChg chg="add mod">
          <ac:chgData name="Antonio-Marius Tricolici" userId="4ca5b4ffc4fcfb59" providerId="LiveId" clId="{263DF1CF-DEED-47C1-9F53-3F9411169E79}" dt="2022-02-25T06:39:06.067" v="3311" actId="313"/>
          <ac:spMkLst>
            <pc:docMk/>
            <pc:sldMk cId="3980072953" sldId="324"/>
            <ac:spMk id="8" creationId="{CD42069D-904A-40DB-B9E7-782CB3DA721F}"/>
          </ac:spMkLst>
        </pc:spChg>
      </pc:sldChg>
      <pc:sldChg chg="addSp delSp modSp new mod">
        <pc:chgData name="Antonio-Marius Tricolici" userId="4ca5b4ffc4fcfb59" providerId="LiveId" clId="{263DF1CF-DEED-47C1-9F53-3F9411169E79}" dt="2022-02-25T06:24:46.905" v="2751" actId="339"/>
        <pc:sldMkLst>
          <pc:docMk/>
          <pc:sldMk cId="2500835459" sldId="325"/>
        </pc:sldMkLst>
        <pc:spChg chg="mod">
          <ac:chgData name="Antonio-Marius Tricolici" userId="4ca5b4ffc4fcfb59" providerId="LiveId" clId="{263DF1CF-DEED-47C1-9F53-3F9411169E79}" dt="2022-02-25T06:24:22.768" v="2730" actId="20577"/>
          <ac:spMkLst>
            <pc:docMk/>
            <pc:sldMk cId="2500835459" sldId="325"/>
            <ac:spMk id="2" creationId="{F1B0D117-7C7B-4B79-8FC6-728F0F49B55E}"/>
          </ac:spMkLst>
        </pc:spChg>
        <pc:spChg chg="add del">
          <ac:chgData name="Antonio-Marius Tricolici" userId="4ca5b4ffc4fcfb59" providerId="LiveId" clId="{263DF1CF-DEED-47C1-9F53-3F9411169E79}" dt="2022-02-25T06:20:46.530" v="2593" actId="22"/>
          <ac:spMkLst>
            <pc:docMk/>
            <pc:sldMk cId="2500835459" sldId="325"/>
            <ac:spMk id="4" creationId="{1EAD6C49-676F-4ACB-9597-897EBD656F69}"/>
          </ac:spMkLst>
        </pc:spChg>
        <pc:spChg chg="add mod">
          <ac:chgData name="Antonio-Marius Tricolici" userId="4ca5b4ffc4fcfb59" providerId="LiveId" clId="{263DF1CF-DEED-47C1-9F53-3F9411169E79}" dt="2022-02-25T06:24:40.155" v="2749" actId="1076"/>
          <ac:spMkLst>
            <pc:docMk/>
            <pc:sldMk cId="2500835459" sldId="325"/>
            <ac:spMk id="5" creationId="{5A8DAEAE-1A31-4AC3-9BF7-46A187F8B67E}"/>
          </ac:spMkLst>
        </pc:spChg>
        <pc:spChg chg="add del mod">
          <ac:chgData name="Antonio-Marius Tricolici" userId="4ca5b4ffc4fcfb59" providerId="LiveId" clId="{263DF1CF-DEED-47C1-9F53-3F9411169E79}" dt="2022-02-25T06:24:32.267" v="2739" actId="478"/>
          <ac:spMkLst>
            <pc:docMk/>
            <pc:sldMk cId="2500835459" sldId="325"/>
            <ac:spMk id="6" creationId="{7BFE7DDD-6B8E-486B-95E7-486C0DF25E8C}"/>
          </ac:spMkLst>
        </pc:spChg>
        <pc:spChg chg="add mod">
          <ac:chgData name="Antonio-Marius Tricolici" userId="4ca5b4ffc4fcfb59" providerId="LiveId" clId="{263DF1CF-DEED-47C1-9F53-3F9411169E79}" dt="2022-02-25T06:24:46.905" v="2751" actId="339"/>
          <ac:spMkLst>
            <pc:docMk/>
            <pc:sldMk cId="2500835459" sldId="325"/>
            <ac:spMk id="7" creationId="{96889A10-1C55-4B47-8AF2-A91075FB5017}"/>
          </ac:spMkLst>
        </pc:spChg>
      </pc:sldChg>
      <pc:sldChg chg="addSp delSp modSp new mod">
        <pc:chgData name="Antonio-Marius Tricolici" userId="4ca5b4ffc4fcfb59" providerId="LiveId" clId="{263DF1CF-DEED-47C1-9F53-3F9411169E79}" dt="2022-02-25T06:26:21.126" v="2945" actId="255"/>
        <pc:sldMkLst>
          <pc:docMk/>
          <pc:sldMk cId="453779411" sldId="326"/>
        </pc:sldMkLst>
        <pc:spChg chg="mod">
          <ac:chgData name="Antonio-Marius Tricolici" userId="4ca5b4ffc4fcfb59" providerId="LiveId" clId="{263DF1CF-DEED-47C1-9F53-3F9411169E79}" dt="2022-02-25T06:25:14.998" v="2793" actId="20577"/>
          <ac:spMkLst>
            <pc:docMk/>
            <pc:sldMk cId="453779411" sldId="326"/>
            <ac:spMk id="2" creationId="{30DEA703-7602-4BA6-9C49-3142B3F580CC}"/>
          </ac:spMkLst>
        </pc:spChg>
        <pc:spChg chg="add mod">
          <ac:chgData name="Antonio-Marius Tricolici" userId="4ca5b4ffc4fcfb59" providerId="LiveId" clId="{263DF1CF-DEED-47C1-9F53-3F9411169E79}" dt="2022-02-25T06:25:51.317" v="2931" actId="20577"/>
          <ac:spMkLst>
            <pc:docMk/>
            <pc:sldMk cId="453779411" sldId="326"/>
            <ac:spMk id="3" creationId="{F785D4AF-DBD5-4AEF-9C21-25A586ACA60D}"/>
          </ac:spMkLst>
        </pc:spChg>
        <pc:spChg chg="add del">
          <ac:chgData name="Antonio-Marius Tricolici" userId="4ca5b4ffc4fcfb59" providerId="LiveId" clId="{263DF1CF-DEED-47C1-9F53-3F9411169E79}" dt="2022-02-25T06:25:54.440" v="2933"/>
          <ac:spMkLst>
            <pc:docMk/>
            <pc:sldMk cId="453779411" sldId="326"/>
            <ac:spMk id="4" creationId="{A6C01D6A-603C-40FD-845B-DC93E676E9A5}"/>
          </ac:spMkLst>
        </pc:spChg>
        <pc:spChg chg="add mod">
          <ac:chgData name="Antonio-Marius Tricolici" userId="4ca5b4ffc4fcfb59" providerId="LiveId" clId="{263DF1CF-DEED-47C1-9F53-3F9411169E79}" dt="2022-02-25T06:26:21.126" v="2945" actId="255"/>
          <ac:spMkLst>
            <pc:docMk/>
            <pc:sldMk cId="453779411" sldId="326"/>
            <ac:spMk id="5" creationId="{56338195-079E-42CA-B6D8-926C2D46A2E3}"/>
          </ac:spMkLst>
        </pc:spChg>
      </pc:sldChg>
      <pc:sldChg chg="addSp delSp modSp new mod">
        <pc:chgData name="Antonio-Marius Tricolici" userId="4ca5b4ffc4fcfb59" providerId="LiveId" clId="{263DF1CF-DEED-47C1-9F53-3F9411169E79}" dt="2022-02-25T06:40:03.758" v="3313" actId="1076"/>
        <pc:sldMkLst>
          <pc:docMk/>
          <pc:sldMk cId="3304730243" sldId="327"/>
        </pc:sldMkLst>
        <pc:spChg chg="mod">
          <ac:chgData name="Antonio-Marius Tricolici" userId="4ca5b4ffc4fcfb59" providerId="LiveId" clId="{263DF1CF-DEED-47C1-9F53-3F9411169E79}" dt="2022-02-25T06:33:10.735" v="2971" actId="20577"/>
          <ac:spMkLst>
            <pc:docMk/>
            <pc:sldMk cId="3304730243" sldId="327"/>
            <ac:spMk id="2" creationId="{2F83A269-5E18-4575-A47A-8D41FA3B3196}"/>
          </ac:spMkLst>
        </pc:spChg>
        <pc:spChg chg="add mod">
          <ac:chgData name="Antonio-Marius Tricolici" userId="4ca5b4ffc4fcfb59" providerId="LiveId" clId="{263DF1CF-DEED-47C1-9F53-3F9411169E79}" dt="2022-02-25T06:33:48.246" v="3097" actId="1076"/>
          <ac:spMkLst>
            <pc:docMk/>
            <pc:sldMk cId="3304730243" sldId="327"/>
            <ac:spMk id="3" creationId="{4DFBB57D-9166-4F44-8D4F-DE5F0572C45C}"/>
          </ac:spMkLst>
        </pc:spChg>
        <pc:spChg chg="add mod">
          <ac:chgData name="Antonio-Marius Tricolici" userId="4ca5b4ffc4fcfb59" providerId="LiveId" clId="{263DF1CF-DEED-47C1-9F53-3F9411169E79}" dt="2022-02-25T06:34:31.653" v="3167" actId="20577"/>
          <ac:spMkLst>
            <pc:docMk/>
            <pc:sldMk cId="3304730243" sldId="327"/>
            <ac:spMk id="4" creationId="{47B518F3-D59D-41C1-89BF-C8BFF1DCDE8A}"/>
          </ac:spMkLst>
        </pc:spChg>
        <pc:spChg chg="add del">
          <ac:chgData name="Antonio-Marius Tricolici" userId="4ca5b4ffc4fcfb59" providerId="LiveId" clId="{263DF1CF-DEED-47C1-9F53-3F9411169E79}" dt="2022-02-25T06:34:03.885" v="3105"/>
          <ac:spMkLst>
            <pc:docMk/>
            <pc:sldMk cId="3304730243" sldId="327"/>
            <ac:spMk id="5" creationId="{F13B7B6F-3DBB-43D6-B4B6-0E5FE60D86F8}"/>
          </ac:spMkLst>
        </pc:spChg>
        <pc:spChg chg="add mod">
          <ac:chgData name="Antonio-Marius Tricolici" userId="4ca5b4ffc4fcfb59" providerId="LiveId" clId="{263DF1CF-DEED-47C1-9F53-3F9411169E79}" dt="2022-02-25T06:40:03.758" v="3313" actId="1076"/>
          <ac:spMkLst>
            <pc:docMk/>
            <pc:sldMk cId="3304730243" sldId="327"/>
            <ac:spMk id="6" creationId="{EE42A2A3-40D9-48B0-A461-1ECC84277F16}"/>
          </ac:spMkLst>
        </pc:spChg>
        <pc:spChg chg="add del">
          <ac:chgData name="Antonio-Marius Tricolici" userId="4ca5b4ffc4fcfb59" providerId="LiveId" clId="{263DF1CF-DEED-47C1-9F53-3F9411169E79}" dt="2022-02-25T06:34:38.269" v="3169"/>
          <ac:spMkLst>
            <pc:docMk/>
            <pc:sldMk cId="3304730243" sldId="327"/>
            <ac:spMk id="7" creationId="{F4314D8F-5841-4D13-BA2B-B619DA9C4825}"/>
          </ac:spMkLst>
        </pc:spChg>
        <pc:spChg chg="add mod">
          <ac:chgData name="Antonio-Marius Tricolici" userId="4ca5b4ffc4fcfb59" providerId="LiveId" clId="{263DF1CF-DEED-47C1-9F53-3F9411169E79}" dt="2022-02-25T06:36:50.113" v="3254" actId="339"/>
          <ac:spMkLst>
            <pc:docMk/>
            <pc:sldMk cId="3304730243" sldId="327"/>
            <ac:spMk id="8" creationId="{9DBE7E4F-2F27-41EE-A9DB-DA9666D61127}"/>
          </ac:spMkLst>
        </pc:spChg>
        <pc:spChg chg="add mod">
          <ac:chgData name="Antonio-Marius Tricolici" userId="4ca5b4ffc4fcfb59" providerId="LiveId" clId="{263DF1CF-DEED-47C1-9F53-3F9411169E79}" dt="2022-02-25T06:38:42.880" v="3299" actId="1076"/>
          <ac:spMkLst>
            <pc:docMk/>
            <pc:sldMk cId="3304730243" sldId="327"/>
            <ac:spMk id="9" creationId="{285E24ED-AA61-4CBA-90D1-0062CF21BCAD}"/>
          </ac:spMkLst>
        </pc:spChg>
        <pc:spChg chg="add del">
          <ac:chgData name="Antonio-Marius Tricolici" userId="4ca5b4ffc4fcfb59" providerId="LiveId" clId="{263DF1CF-DEED-47C1-9F53-3F9411169E79}" dt="2022-02-25T06:35:38.615" v="3219"/>
          <ac:spMkLst>
            <pc:docMk/>
            <pc:sldMk cId="3304730243" sldId="327"/>
            <ac:spMk id="10" creationId="{DC3F89D8-DC0B-4BCA-87A1-BCDB5A4653C8}"/>
          </ac:spMkLst>
        </pc:spChg>
        <pc:spChg chg="add del mod">
          <ac:chgData name="Antonio-Marius Tricolici" userId="4ca5b4ffc4fcfb59" providerId="LiveId" clId="{263DF1CF-DEED-47C1-9F53-3F9411169E79}" dt="2022-02-25T06:36:00.365" v="3229" actId="478"/>
          <ac:spMkLst>
            <pc:docMk/>
            <pc:sldMk cId="3304730243" sldId="327"/>
            <ac:spMk id="11" creationId="{1B507158-68B8-425C-8E6D-B5A240AEDC8B}"/>
          </ac:spMkLst>
        </pc:spChg>
        <pc:spChg chg="add mod">
          <ac:chgData name="Antonio-Marius Tricolici" userId="4ca5b4ffc4fcfb59" providerId="LiveId" clId="{263DF1CF-DEED-47C1-9F53-3F9411169E79}" dt="2022-02-25T06:38:42.880" v="3299" actId="1076"/>
          <ac:spMkLst>
            <pc:docMk/>
            <pc:sldMk cId="3304730243" sldId="327"/>
            <ac:spMk id="12" creationId="{880F742D-4EF4-4B08-8B8A-CC291CDCB667}"/>
          </ac:spMkLst>
        </pc:spChg>
        <pc:spChg chg="add mod">
          <ac:chgData name="Antonio-Marius Tricolici" userId="4ca5b4ffc4fcfb59" providerId="LiveId" clId="{263DF1CF-DEED-47C1-9F53-3F9411169E79}" dt="2022-02-25T06:38:42.880" v="3299" actId="1076"/>
          <ac:spMkLst>
            <pc:docMk/>
            <pc:sldMk cId="3304730243" sldId="327"/>
            <ac:spMk id="13" creationId="{9923586D-A617-4903-84FD-94842D70880A}"/>
          </ac:spMkLst>
        </pc:spChg>
        <pc:spChg chg="add del mod">
          <ac:chgData name="Antonio-Marius Tricolici" userId="4ca5b4ffc4fcfb59" providerId="LiveId" clId="{263DF1CF-DEED-47C1-9F53-3F9411169E79}" dt="2022-02-25T06:37:33.571" v="3262" actId="478"/>
          <ac:spMkLst>
            <pc:docMk/>
            <pc:sldMk cId="3304730243" sldId="327"/>
            <ac:spMk id="14" creationId="{EA3FF014-92B1-4FD0-A245-91CF7926911F}"/>
          </ac:spMkLst>
        </pc:spChg>
        <pc:spChg chg="add mod">
          <ac:chgData name="Antonio-Marius Tricolici" userId="4ca5b4ffc4fcfb59" providerId="LiveId" clId="{263DF1CF-DEED-47C1-9F53-3F9411169E79}" dt="2022-02-25T06:38:27.938" v="3298" actId="339"/>
          <ac:spMkLst>
            <pc:docMk/>
            <pc:sldMk cId="3304730243" sldId="327"/>
            <ac:spMk id="15" creationId="{EA924A1A-61AB-48C0-8023-68C0D9E35EA4}"/>
          </ac:spMkLst>
        </pc:spChg>
        <pc:spChg chg="add mod">
          <ac:chgData name="Antonio-Marius Tricolici" userId="4ca5b4ffc4fcfb59" providerId="LiveId" clId="{263DF1CF-DEED-47C1-9F53-3F9411169E79}" dt="2022-02-25T06:38:27.938" v="3298" actId="339"/>
          <ac:spMkLst>
            <pc:docMk/>
            <pc:sldMk cId="3304730243" sldId="327"/>
            <ac:spMk id="16" creationId="{9096950E-73DA-4583-B76F-3C57F6FCFD71}"/>
          </ac:spMkLst>
        </pc:spChg>
        <pc:spChg chg="add mod">
          <ac:chgData name="Antonio-Marius Tricolici" userId="4ca5b4ffc4fcfb59" providerId="LiveId" clId="{263DF1CF-DEED-47C1-9F53-3F9411169E79}" dt="2022-02-25T06:38:46.265" v="3300" actId="1076"/>
          <ac:spMkLst>
            <pc:docMk/>
            <pc:sldMk cId="3304730243" sldId="327"/>
            <ac:spMk id="17" creationId="{4803B839-C5F7-4C1A-BECD-4070B97C3842}"/>
          </ac:spMkLst>
        </pc:spChg>
      </pc:sldChg>
      <pc:sldChg chg="addSp modSp new mod modAnim">
        <pc:chgData name="Antonio-Marius Tricolici" userId="4ca5b4ffc4fcfb59" providerId="LiveId" clId="{263DF1CF-DEED-47C1-9F53-3F9411169E79}" dt="2022-02-25T15:40:31.450" v="10217"/>
        <pc:sldMkLst>
          <pc:docMk/>
          <pc:sldMk cId="3803240242" sldId="328"/>
        </pc:sldMkLst>
        <pc:spChg chg="mod">
          <ac:chgData name="Antonio-Marius Tricolici" userId="4ca5b4ffc4fcfb59" providerId="LiveId" clId="{263DF1CF-DEED-47C1-9F53-3F9411169E79}" dt="2022-02-25T06:40:13.693" v="3319" actId="20577"/>
          <ac:spMkLst>
            <pc:docMk/>
            <pc:sldMk cId="3803240242" sldId="328"/>
            <ac:spMk id="2" creationId="{B911F4BF-8313-4A95-AC35-91BD40D3EEAE}"/>
          </ac:spMkLst>
        </pc:spChg>
        <pc:spChg chg="add mod">
          <ac:chgData name="Antonio-Marius Tricolici" userId="4ca5b4ffc4fcfb59" providerId="LiveId" clId="{263DF1CF-DEED-47C1-9F53-3F9411169E79}" dt="2022-02-25T06:41:46.453" v="3612" actId="20577"/>
          <ac:spMkLst>
            <pc:docMk/>
            <pc:sldMk cId="3803240242" sldId="328"/>
            <ac:spMk id="3" creationId="{0CEC4AE0-DEF6-4667-BF54-E86C3998E1D7}"/>
          </ac:spMkLst>
        </pc:spChg>
      </pc:sldChg>
      <pc:sldChg chg="addSp delSp modSp new mod">
        <pc:chgData name="Antonio-Marius Tricolici" userId="4ca5b4ffc4fcfb59" providerId="LiveId" clId="{263DF1CF-DEED-47C1-9F53-3F9411169E79}" dt="2022-02-25T15:45:55.690" v="10287" actId="478"/>
        <pc:sldMkLst>
          <pc:docMk/>
          <pc:sldMk cId="3449581601" sldId="329"/>
        </pc:sldMkLst>
        <pc:spChg chg="mod">
          <ac:chgData name="Antonio-Marius Tricolici" userId="4ca5b4ffc4fcfb59" providerId="LiveId" clId="{263DF1CF-DEED-47C1-9F53-3F9411169E79}" dt="2022-02-25T06:42:16.290" v="3635" actId="20577"/>
          <ac:spMkLst>
            <pc:docMk/>
            <pc:sldMk cId="3449581601" sldId="329"/>
            <ac:spMk id="2" creationId="{A8C39ECB-1672-43BF-850D-CF996D22F445}"/>
          </ac:spMkLst>
        </pc:spChg>
        <pc:spChg chg="add mod">
          <ac:chgData name="Antonio-Marius Tricolici" userId="4ca5b4ffc4fcfb59" providerId="LiveId" clId="{263DF1CF-DEED-47C1-9F53-3F9411169E79}" dt="2022-02-25T06:43:16.775" v="3899" actId="20577"/>
          <ac:spMkLst>
            <pc:docMk/>
            <pc:sldMk cId="3449581601" sldId="329"/>
            <ac:spMk id="3" creationId="{61749F64-9A97-4F87-AD96-33038C54F695}"/>
          </ac:spMkLst>
        </pc:spChg>
        <pc:spChg chg="add">
          <ac:chgData name="Antonio-Marius Tricolici" userId="4ca5b4ffc4fcfb59" providerId="LiveId" clId="{263DF1CF-DEED-47C1-9F53-3F9411169E79}" dt="2022-02-25T15:42:24.616" v="10218" actId="11529"/>
          <ac:spMkLst>
            <pc:docMk/>
            <pc:sldMk cId="3449581601" sldId="329"/>
            <ac:spMk id="4" creationId="{448F4712-9CCC-457C-B7DD-BE1276FF612F}"/>
          </ac:spMkLst>
        </pc:spChg>
        <pc:spChg chg="add del">
          <ac:chgData name="Antonio-Marius Tricolici" userId="4ca5b4ffc4fcfb59" providerId="LiveId" clId="{263DF1CF-DEED-47C1-9F53-3F9411169E79}" dt="2022-02-25T06:43:20.068" v="3901"/>
          <ac:spMkLst>
            <pc:docMk/>
            <pc:sldMk cId="3449581601" sldId="329"/>
            <ac:spMk id="4" creationId="{5A0739C3-BD1D-4802-8BB8-1FB767AA4818}"/>
          </ac:spMkLst>
        </pc:spChg>
        <pc:spChg chg="add mod">
          <ac:chgData name="Antonio-Marius Tricolici" userId="4ca5b4ffc4fcfb59" providerId="LiveId" clId="{263DF1CF-DEED-47C1-9F53-3F9411169E79}" dt="2022-02-25T06:43:43.040" v="3911" actId="339"/>
          <ac:spMkLst>
            <pc:docMk/>
            <pc:sldMk cId="3449581601" sldId="329"/>
            <ac:spMk id="5" creationId="{2ACFC9A7-CA2D-4267-9FFC-E5F26B45CE79}"/>
          </ac:spMkLst>
        </pc:spChg>
        <pc:spChg chg="add mod">
          <ac:chgData name="Antonio-Marius Tricolici" userId="4ca5b4ffc4fcfb59" providerId="LiveId" clId="{263DF1CF-DEED-47C1-9F53-3F9411169E79}" dt="2022-02-25T06:46:54.472" v="4208" actId="1076"/>
          <ac:spMkLst>
            <pc:docMk/>
            <pc:sldMk cId="3449581601" sldId="329"/>
            <ac:spMk id="6" creationId="{0733EFCA-A1FC-4A78-A184-B2FF964DA4C6}"/>
          </ac:spMkLst>
        </pc:spChg>
        <pc:spChg chg="add mod">
          <ac:chgData name="Antonio-Marius Tricolici" userId="4ca5b4ffc4fcfb59" providerId="LiveId" clId="{263DF1CF-DEED-47C1-9F53-3F9411169E79}" dt="2022-02-25T06:45:17.072" v="4007" actId="20577"/>
          <ac:spMkLst>
            <pc:docMk/>
            <pc:sldMk cId="3449581601" sldId="329"/>
            <ac:spMk id="7" creationId="{A24F0A2F-D3EE-4175-BCB5-0F560178AE65}"/>
          </ac:spMkLst>
        </pc:spChg>
        <pc:spChg chg="add mod">
          <ac:chgData name="Antonio-Marius Tricolici" userId="4ca5b4ffc4fcfb59" providerId="LiveId" clId="{263DF1CF-DEED-47C1-9F53-3F9411169E79}" dt="2022-02-25T06:47:04.045" v="4217" actId="404"/>
          <ac:spMkLst>
            <pc:docMk/>
            <pc:sldMk cId="3449581601" sldId="329"/>
            <ac:spMk id="8" creationId="{DE53F5E6-5BEF-42C3-A419-63C78AB052A9}"/>
          </ac:spMkLst>
        </pc:spChg>
        <pc:spChg chg="add">
          <ac:chgData name="Antonio-Marius Tricolici" userId="4ca5b4ffc4fcfb59" providerId="LiveId" clId="{263DF1CF-DEED-47C1-9F53-3F9411169E79}" dt="2022-02-25T15:42:32.002" v="10219" actId="11529"/>
          <ac:spMkLst>
            <pc:docMk/>
            <pc:sldMk cId="3449581601" sldId="329"/>
            <ac:spMk id="9" creationId="{AF4F032A-D18A-4702-B4D6-B0646A510B71}"/>
          </ac:spMkLst>
        </pc:spChg>
        <pc:spChg chg="add mod">
          <ac:chgData name="Antonio-Marius Tricolici" userId="4ca5b4ffc4fcfb59" providerId="LiveId" clId="{263DF1CF-DEED-47C1-9F53-3F9411169E79}" dt="2022-02-25T15:42:43.428" v="10221" actId="14100"/>
          <ac:spMkLst>
            <pc:docMk/>
            <pc:sldMk cId="3449581601" sldId="329"/>
            <ac:spMk id="10" creationId="{E2456F52-6EF1-4FD4-8D6A-9B6DCDE63555}"/>
          </ac:spMkLst>
        </pc:spChg>
        <pc:spChg chg="add del mod">
          <ac:chgData name="Antonio-Marius Tricolici" userId="4ca5b4ffc4fcfb59" providerId="LiveId" clId="{263DF1CF-DEED-47C1-9F53-3F9411169E79}" dt="2022-02-25T15:43:04.192" v="10224" actId="478"/>
          <ac:spMkLst>
            <pc:docMk/>
            <pc:sldMk cId="3449581601" sldId="329"/>
            <ac:spMk id="11" creationId="{87BBA7BF-706E-48AF-9329-2C855DE9CE02}"/>
          </ac:spMkLst>
        </pc:spChg>
        <pc:spChg chg="add mod">
          <ac:chgData name="Antonio-Marius Tricolici" userId="4ca5b4ffc4fcfb59" providerId="LiveId" clId="{263DF1CF-DEED-47C1-9F53-3F9411169E79}" dt="2022-02-25T15:43:10.146" v="10226" actId="1076"/>
          <ac:spMkLst>
            <pc:docMk/>
            <pc:sldMk cId="3449581601" sldId="329"/>
            <ac:spMk id="12" creationId="{AC498284-F161-46EE-8F41-BDDAFDF00F4B}"/>
          </ac:spMkLst>
        </pc:spChg>
        <pc:spChg chg="add mod">
          <ac:chgData name="Antonio-Marius Tricolici" userId="4ca5b4ffc4fcfb59" providerId="LiveId" clId="{263DF1CF-DEED-47C1-9F53-3F9411169E79}" dt="2022-02-25T15:44:02.485" v="10259" actId="1076"/>
          <ac:spMkLst>
            <pc:docMk/>
            <pc:sldMk cId="3449581601" sldId="329"/>
            <ac:spMk id="13" creationId="{3F587995-CEFF-40FE-9BB2-526A9919BA08}"/>
          </ac:spMkLst>
        </pc:spChg>
        <pc:spChg chg="add mod">
          <ac:chgData name="Antonio-Marius Tricolici" userId="4ca5b4ffc4fcfb59" providerId="LiveId" clId="{263DF1CF-DEED-47C1-9F53-3F9411169E79}" dt="2022-02-25T15:43:47.836" v="10248" actId="1035"/>
          <ac:spMkLst>
            <pc:docMk/>
            <pc:sldMk cId="3449581601" sldId="329"/>
            <ac:spMk id="14" creationId="{1701FAC2-7D57-4E7D-9414-2EE5156D03A0}"/>
          </ac:spMkLst>
        </pc:spChg>
        <pc:spChg chg="add mod">
          <ac:chgData name="Antonio-Marius Tricolici" userId="4ca5b4ffc4fcfb59" providerId="LiveId" clId="{263DF1CF-DEED-47C1-9F53-3F9411169E79}" dt="2022-02-25T15:43:49.984" v="10250" actId="20577"/>
          <ac:spMkLst>
            <pc:docMk/>
            <pc:sldMk cId="3449581601" sldId="329"/>
            <ac:spMk id="15" creationId="{29725A90-A0B5-4B48-91A7-1A30BC3FA4C6}"/>
          </ac:spMkLst>
        </pc:spChg>
        <pc:spChg chg="add mod">
          <ac:chgData name="Antonio-Marius Tricolici" userId="4ca5b4ffc4fcfb59" providerId="LiveId" clId="{263DF1CF-DEED-47C1-9F53-3F9411169E79}" dt="2022-02-25T15:43:54.038" v="10254" actId="20577"/>
          <ac:spMkLst>
            <pc:docMk/>
            <pc:sldMk cId="3449581601" sldId="329"/>
            <ac:spMk id="16" creationId="{02681DE2-FF48-49BB-A3C0-FDD442911253}"/>
          </ac:spMkLst>
        </pc:spChg>
        <pc:spChg chg="add mod">
          <ac:chgData name="Antonio-Marius Tricolici" userId="4ca5b4ffc4fcfb59" providerId="LiveId" clId="{263DF1CF-DEED-47C1-9F53-3F9411169E79}" dt="2022-02-25T15:43:56.254" v="10256" actId="20577"/>
          <ac:spMkLst>
            <pc:docMk/>
            <pc:sldMk cId="3449581601" sldId="329"/>
            <ac:spMk id="17" creationId="{5FA9435E-3C99-4F28-B138-17DCC55EACBF}"/>
          </ac:spMkLst>
        </pc:spChg>
        <pc:spChg chg="add mod">
          <ac:chgData name="Antonio-Marius Tricolici" userId="4ca5b4ffc4fcfb59" providerId="LiveId" clId="{263DF1CF-DEED-47C1-9F53-3F9411169E79}" dt="2022-02-25T15:43:58.917" v="10258" actId="20577"/>
          <ac:spMkLst>
            <pc:docMk/>
            <pc:sldMk cId="3449581601" sldId="329"/>
            <ac:spMk id="18" creationId="{5A3089BA-D719-41B3-82BD-89285BB74E00}"/>
          </ac:spMkLst>
        </pc:spChg>
        <pc:spChg chg="add del mod">
          <ac:chgData name="Antonio-Marius Tricolici" userId="4ca5b4ffc4fcfb59" providerId="LiveId" clId="{263DF1CF-DEED-47C1-9F53-3F9411169E79}" dt="2022-02-25T15:44:53.216" v="10267" actId="11529"/>
          <ac:spMkLst>
            <pc:docMk/>
            <pc:sldMk cId="3449581601" sldId="329"/>
            <ac:spMk id="19" creationId="{8CFC309A-A425-459C-93D1-4EA722E981D0}"/>
          </ac:spMkLst>
        </pc:spChg>
        <pc:spChg chg="add del">
          <ac:chgData name="Antonio-Marius Tricolici" userId="4ca5b4ffc4fcfb59" providerId="LiveId" clId="{263DF1CF-DEED-47C1-9F53-3F9411169E79}" dt="2022-02-25T15:45:04.704" v="10269" actId="11529"/>
          <ac:spMkLst>
            <pc:docMk/>
            <pc:sldMk cId="3449581601" sldId="329"/>
            <ac:spMk id="20" creationId="{5F34C616-C60C-40B7-9FCA-DBE11B26DDB9}"/>
          </ac:spMkLst>
        </pc:spChg>
        <pc:spChg chg="add del">
          <ac:chgData name="Antonio-Marius Tricolici" userId="4ca5b4ffc4fcfb59" providerId="LiveId" clId="{263DF1CF-DEED-47C1-9F53-3F9411169E79}" dt="2022-02-25T15:45:17.667" v="10271" actId="11529"/>
          <ac:spMkLst>
            <pc:docMk/>
            <pc:sldMk cId="3449581601" sldId="329"/>
            <ac:spMk id="21" creationId="{A6AA7F08-F575-4747-A594-6BA5F8488F77}"/>
          </ac:spMkLst>
        </pc:spChg>
        <pc:spChg chg="add del mod">
          <ac:chgData name="Antonio-Marius Tricolici" userId="4ca5b4ffc4fcfb59" providerId="LiveId" clId="{263DF1CF-DEED-47C1-9F53-3F9411169E79}" dt="2022-02-25T15:45:55.690" v="10287" actId="478"/>
          <ac:spMkLst>
            <pc:docMk/>
            <pc:sldMk cId="3449581601" sldId="329"/>
            <ac:spMk id="22" creationId="{178F1140-E879-46BF-A2A1-1D945AEDCD6F}"/>
          </ac:spMkLst>
        </pc:spChg>
      </pc:sldChg>
      <pc:sldChg chg="addSp delSp modSp new mod">
        <pc:chgData name="Antonio-Marius Tricolici" userId="4ca5b4ffc4fcfb59" providerId="LiveId" clId="{263DF1CF-DEED-47C1-9F53-3F9411169E79}" dt="2022-02-25T16:19:53.070" v="10288" actId="339"/>
        <pc:sldMkLst>
          <pc:docMk/>
          <pc:sldMk cId="3994431366" sldId="330"/>
        </pc:sldMkLst>
        <pc:spChg chg="mod">
          <ac:chgData name="Antonio-Marius Tricolici" userId="4ca5b4ffc4fcfb59" providerId="LiveId" clId="{263DF1CF-DEED-47C1-9F53-3F9411169E79}" dt="2022-02-25T06:45:40.090" v="4038" actId="20577"/>
          <ac:spMkLst>
            <pc:docMk/>
            <pc:sldMk cId="3994431366" sldId="330"/>
            <ac:spMk id="2" creationId="{C1426EC5-52F5-439B-B674-DBF2AF2AE6CE}"/>
          </ac:spMkLst>
        </pc:spChg>
        <pc:spChg chg="add del">
          <ac:chgData name="Antonio-Marius Tricolici" userId="4ca5b4ffc4fcfb59" providerId="LiveId" clId="{263DF1CF-DEED-47C1-9F53-3F9411169E79}" dt="2022-02-25T06:45:42.227" v="4040"/>
          <ac:spMkLst>
            <pc:docMk/>
            <pc:sldMk cId="3994431366" sldId="330"/>
            <ac:spMk id="3" creationId="{BA1017FA-FA02-4D4F-B04E-338D1C7638F4}"/>
          </ac:spMkLst>
        </pc:spChg>
        <pc:spChg chg="add mod">
          <ac:chgData name="Antonio-Marius Tricolici" userId="4ca5b4ffc4fcfb59" providerId="LiveId" clId="{263DF1CF-DEED-47C1-9F53-3F9411169E79}" dt="2022-02-25T16:19:53.070" v="10288" actId="339"/>
          <ac:spMkLst>
            <pc:docMk/>
            <pc:sldMk cId="3994431366" sldId="330"/>
            <ac:spMk id="4" creationId="{32BDF5AA-00C7-42A8-9CF7-C1B7D1235F93}"/>
          </ac:spMkLst>
        </pc:spChg>
        <pc:spChg chg="add mod">
          <ac:chgData name="Antonio-Marius Tricolici" userId="4ca5b4ffc4fcfb59" providerId="LiveId" clId="{263DF1CF-DEED-47C1-9F53-3F9411169E79}" dt="2022-02-25T06:46:36" v="4203" actId="113"/>
          <ac:spMkLst>
            <pc:docMk/>
            <pc:sldMk cId="3994431366" sldId="330"/>
            <ac:spMk id="5" creationId="{B7CE5E5F-C43B-41C6-8685-4ADF9249D631}"/>
          </ac:spMkLst>
        </pc:spChg>
      </pc:sldChg>
      <pc:sldChg chg="addSp delSp modSp new mod modAnim">
        <pc:chgData name="Antonio-Marius Tricolici" userId="4ca5b4ffc4fcfb59" providerId="LiveId" clId="{263DF1CF-DEED-47C1-9F53-3F9411169E79}" dt="2022-02-25T06:59:47.806" v="4818" actId="113"/>
        <pc:sldMkLst>
          <pc:docMk/>
          <pc:sldMk cId="665370895" sldId="331"/>
        </pc:sldMkLst>
        <pc:spChg chg="mod">
          <ac:chgData name="Antonio-Marius Tricolici" userId="4ca5b4ffc4fcfb59" providerId="LiveId" clId="{263DF1CF-DEED-47C1-9F53-3F9411169E79}" dt="2022-02-25T06:54:11.368" v="4222" actId="20577"/>
          <ac:spMkLst>
            <pc:docMk/>
            <pc:sldMk cId="665370895" sldId="331"/>
            <ac:spMk id="2" creationId="{5499EC94-D762-43D7-8733-F1B5D97D3846}"/>
          </ac:spMkLst>
        </pc:spChg>
        <pc:spChg chg="add mod">
          <ac:chgData name="Antonio-Marius Tricolici" userId="4ca5b4ffc4fcfb59" providerId="LiveId" clId="{263DF1CF-DEED-47C1-9F53-3F9411169E79}" dt="2022-02-25T06:56:44.828" v="4554" actId="1076"/>
          <ac:spMkLst>
            <pc:docMk/>
            <pc:sldMk cId="665370895" sldId="331"/>
            <ac:spMk id="3" creationId="{F637DF0A-A601-4146-9C4C-9DB7D4D56A95}"/>
          </ac:spMkLst>
        </pc:spChg>
        <pc:spChg chg="add mod">
          <ac:chgData name="Antonio-Marius Tricolici" userId="4ca5b4ffc4fcfb59" providerId="LiveId" clId="{263DF1CF-DEED-47C1-9F53-3F9411169E79}" dt="2022-02-25T06:55:55.422" v="4404" actId="339"/>
          <ac:spMkLst>
            <pc:docMk/>
            <pc:sldMk cId="665370895" sldId="331"/>
            <ac:spMk id="4" creationId="{642777FA-260D-49BE-975F-5D753427F757}"/>
          </ac:spMkLst>
        </pc:spChg>
        <pc:spChg chg="add mod">
          <ac:chgData name="Antonio-Marius Tricolici" userId="4ca5b4ffc4fcfb59" providerId="LiveId" clId="{263DF1CF-DEED-47C1-9F53-3F9411169E79}" dt="2022-02-25T06:57:28.736" v="4556" actId="1076"/>
          <ac:spMkLst>
            <pc:docMk/>
            <pc:sldMk cId="665370895" sldId="331"/>
            <ac:spMk id="5" creationId="{93F1E1DA-0C79-4475-BED7-C549F3F53A0B}"/>
          </ac:spMkLst>
        </pc:spChg>
        <pc:spChg chg="add del">
          <ac:chgData name="Antonio-Marius Tricolici" userId="4ca5b4ffc4fcfb59" providerId="LiveId" clId="{263DF1CF-DEED-47C1-9F53-3F9411169E79}" dt="2022-02-25T06:55:33.876" v="4391"/>
          <ac:spMkLst>
            <pc:docMk/>
            <pc:sldMk cId="665370895" sldId="331"/>
            <ac:spMk id="6" creationId="{B93B6E9D-9713-4B2C-B891-4B7FEC2A2D27}"/>
          </ac:spMkLst>
        </pc:spChg>
        <pc:spChg chg="add mod">
          <ac:chgData name="Antonio-Marius Tricolici" userId="4ca5b4ffc4fcfb59" providerId="LiveId" clId="{263DF1CF-DEED-47C1-9F53-3F9411169E79}" dt="2022-02-25T06:55:55.422" v="4404" actId="339"/>
          <ac:spMkLst>
            <pc:docMk/>
            <pc:sldMk cId="665370895" sldId="331"/>
            <ac:spMk id="7" creationId="{5F13BABE-4BCE-44B1-9065-1788A1A11E32}"/>
          </ac:spMkLst>
        </pc:spChg>
        <pc:spChg chg="add mod">
          <ac:chgData name="Antonio-Marius Tricolici" userId="4ca5b4ffc4fcfb59" providerId="LiveId" clId="{263DF1CF-DEED-47C1-9F53-3F9411169E79}" dt="2022-02-25T06:59:47.806" v="4818" actId="113"/>
          <ac:spMkLst>
            <pc:docMk/>
            <pc:sldMk cId="665370895" sldId="331"/>
            <ac:spMk id="8" creationId="{EA6C1995-CBB9-4FB9-91A0-BC8D688D7026}"/>
          </ac:spMkLst>
        </pc:spChg>
      </pc:sldChg>
      <pc:sldChg chg="addSp delSp modSp new mod">
        <pc:chgData name="Antonio-Marius Tricolici" userId="4ca5b4ffc4fcfb59" providerId="LiveId" clId="{263DF1CF-DEED-47C1-9F53-3F9411169E79}" dt="2022-02-25T06:59:20.711" v="4817" actId="313"/>
        <pc:sldMkLst>
          <pc:docMk/>
          <pc:sldMk cId="40519344" sldId="332"/>
        </pc:sldMkLst>
        <pc:spChg chg="mod">
          <ac:chgData name="Antonio-Marius Tricolici" userId="4ca5b4ffc4fcfb59" providerId="LiveId" clId="{263DF1CF-DEED-47C1-9F53-3F9411169E79}" dt="2022-02-25T06:57:51.811" v="4565" actId="20577"/>
          <ac:spMkLst>
            <pc:docMk/>
            <pc:sldMk cId="40519344" sldId="332"/>
            <ac:spMk id="2" creationId="{028EE5AB-D878-4FAB-BC61-C35EF96D4645}"/>
          </ac:spMkLst>
        </pc:spChg>
        <pc:spChg chg="add mod">
          <ac:chgData name="Antonio-Marius Tricolici" userId="4ca5b4ffc4fcfb59" providerId="LiveId" clId="{263DF1CF-DEED-47C1-9F53-3F9411169E79}" dt="2022-02-25T06:58:27.678" v="4596" actId="339"/>
          <ac:spMkLst>
            <pc:docMk/>
            <pc:sldMk cId="40519344" sldId="332"/>
            <ac:spMk id="3" creationId="{0FDC7DDB-A587-48BF-BD82-186D654E301C}"/>
          </ac:spMkLst>
        </pc:spChg>
        <pc:spChg chg="add del mod">
          <ac:chgData name="Antonio-Marius Tricolici" userId="4ca5b4ffc4fcfb59" providerId="LiveId" clId="{263DF1CF-DEED-47C1-9F53-3F9411169E79}" dt="2022-02-25T06:58:09.230" v="4584"/>
          <ac:spMkLst>
            <pc:docMk/>
            <pc:sldMk cId="40519344" sldId="332"/>
            <ac:spMk id="4" creationId="{8D3801D4-89D4-4231-8E68-E5AAD83D6128}"/>
          </ac:spMkLst>
        </pc:spChg>
        <pc:spChg chg="add mod">
          <ac:chgData name="Antonio-Marius Tricolici" userId="4ca5b4ffc4fcfb59" providerId="LiveId" clId="{263DF1CF-DEED-47C1-9F53-3F9411169E79}" dt="2022-02-25T06:58:33.131" v="4597" actId="1076"/>
          <ac:spMkLst>
            <pc:docMk/>
            <pc:sldMk cId="40519344" sldId="332"/>
            <ac:spMk id="5" creationId="{2B9F9D53-4871-43D8-BFD0-EF054578208F}"/>
          </ac:spMkLst>
        </pc:spChg>
        <pc:spChg chg="add mod">
          <ac:chgData name="Antonio-Marius Tricolici" userId="4ca5b4ffc4fcfb59" providerId="LiveId" clId="{263DF1CF-DEED-47C1-9F53-3F9411169E79}" dt="2022-02-25T06:59:20.711" v="4817" actId="313"/>
          <ac:spMkLst>
            <pc:docMk/>
            <pc:sldMk cId="40519344" sldId="332"/>
            <ac:spMk id="6" creationId="{BC57EA3C-B870-43F6-A389-BBBD8AF08138}"/>
          </ac:spMkLst>
        </pc:spChg>
      </pc:sldChg>
      <pc:sldChg chg="addSp delSp modSp new mod">
        <pc:chgData name="Antonio-Marius Tricolici" userId="4ca5b4ffc4fcfb59" providerId="LiveId" clId="{263DF1CF-DEED-47C1-9F53-3F9411169E79}" dt="2022-02-25T07:27:12.755" v="5331" actId="339"/>
        <pc:sldMkLst>
          <pc:docMk/>
          <pc:sldMk cId="239189056" sldId="333"/>
        </pc:sldMkLst>
        <pc:spChg chg="mod">
          <ac:chgData name="Antonio-Marius Tricolici" userId="4ca5b4ffc4fcfb59" providerId="LiveId" clId="{263DF1CF-DEED-47C1-9F53-3F9411169E79}" dt="2022-02-25T07:00:46.482" v="4828" actId="20577"/>
          <ac:spMkLst>
            <pc:docMk/>
            <pc:sldMk cId="239189056" sldId="333"/>
            <ac:spMk id="2" creationId="{DE9F5164-2074-44C0-A67C-46CF1C294933}"/>
          </ac:spMkLst>
        </pc:spChg>
        <pc:spChg chg="add mod">
          <ac:chgData name="Antonio-Marius Tricolici" userId="4ca5b4ffc4fcfb59" providerId="LiveId" clId="{263DF1CF-DEED-47C1-9F53-3F9411169E79}" dt="2022-02-25T07:22:20.223" v="4891" actId="20577"/>
          <ac:spMkLst>
            <pc:docMk/>
            <pc:sldMk cId="239189056" sldId="333"/>
            <ac:spMk id="3" creationId="{CC83FAF0-5C01-4772-8B34-8C940FC84F47}"/>
          </ac:spMkLst>
        </pc:spChg>
        <pc:spChg chg="add mod">
          <ac:chgData name="Antonio-Marius Tricolici" userId="4ca5b4ffc4fcfb59" providerId="LiveId" clId="{263DF1CF-DEED-47C1-9F53-3F9411169E79}" dt="2022-02-25T07:23:00.071" v="4902" actId="1076"/>
          <ac:spMkLst>
            <pc:docMk/>
            <pc:sldMk cId="239189056" sldId="333"/>
            <ac:spMk id="4" creationId="{0714B56A-4650-487B-9917-B2F78A915A7E}"/>
          </ac:spMkLst>
        </pc:spChg>
        <pc:spChg chg="add mod">
          <ac:chgData name="Antonio-Marius Tricolici" userId="4ca5b4ffc4fcfb59" providerId="LiveId" clId="{263DF1CF-DEED-47C1-9F53-3F9411169E79}" dt="2022-02-25T07:23:12.931" v="4948" actId="1076"/>
          <ac:spMkLst>
            <pc:docMk/>
            <pc:sldMk cId="239189056" sldId="333"/>
            <ac:spMk id="5" creationId="{EE65E0D5-55C4-4648-8701-688FEE30736E}"/>
          </ac:spMkLst>
        </pc:spChg>
        <pc:spChg chg="add del mod">
          <ac:chgData name="Antonio-Marius Tricolici" userId="4ca5b4ffc4fcfb59" providerId="LiveId" clId="{263DF1CF-DEED-47C1-9F53-3F9411169E79}" dt="2022-02-25T07:23:55.211" v="4955" actId="478"/>
          <ac:spMkLst>
            <pc:docMk/>
            <pc:sldMk cId="239189056" sldId="333"/>
            <ac:spMk id="6" creationId="{8EC02082-93CF-486C-B8A5-850A32659D84}"/>
          </ac:spMkLst>
        </pc:spChg>
        <pc:spChg chg="add mod">
          <ac:chgData name="Antonio-Marius Tricolici" userId="4ca5b4ffc4fcfb59" providerId="LiveId" clId="{263DF1CF-DEED-47C1-9F53-3F9411169E79}" dt="2022-02-25T07:27:12.755" v="5331" actId="339"/>
          <ac:spMkLst>
            <pc:docMk/>
            <pc:sldMk cId="239189056" sldId="333"/>
            <ac:spMk id="7" creationId="{8403DB8B-4DED-4CBA-9DF3-FC282276FA83}"/>
          </ac:spMkLst>
        </pc:spChg>
      </pc:sldChg>
      <pc:sldChg chg="addSp modSp new mod">
        <pc:chgData name="Antonio-Marius Tricolici" userId="4ca5b4ffc4fcfb59" providerId="LiveId" clId="{263DF1CF-DEED-47C1-9F53-3F9411169E79}" dt="2022-02-25T07:29:16.586" v="5483" actId="20577"/>
        <pc:sldMkLst>
          <pc:docMk/>
          <pc:sldMk cId="137881391" sldId="334"/>
        </pc:sldMkLst>
        <pc:spChg chg="mod">
          <ac:chgData name="Antonio-Marius Tricolici" userId="4ca5b4ffc4fcfb59" providerId="LiveId" clId="{263DF1CF-DEED-47C1-9F53-3F9411169E79}" dt="2022-02-25T07:24:14.105" v="5021" actId="20577"/>
          <ac:spMkLst>
            <pc:docMk/>
            <pc:sldMk cId="137881391" sldId="334"/>
            <ac:spMk id="2" creationId="{C65EF5FC-F8BE-4257-B249-C93CBBCDCBE9}"/>
          </ac:spMkLst>
        </pc:spChg>
        <pc:spChg chg="add mod">
          <ac:chgData name="Antonio-Marius Tricolici" userId="4ca5b4ffc4fcfb59" providerId="LiveId" clId="{263DF1CF-DEED-47C1-9F53-3F9411169E79}" dt="2022-02-25T07:24:55.230" v="5233" actId="20577"/>
          <ac:spMkLst>
            <pc:docMk/>
            <pc:sldMk cId="137881391" sldId="334"/>
            <ac:spMk id="3" creationId="{271B41C0-7215-41A4-B113-E14C3D1CB0E8}"/>
          </ac:spMkLst>
        </pc:spChg>
        <pc:spChg chg="add mod">
          <ac:chgData name="Antonio-Marius Tricolici" userId="4ca5b4ffc4fcfb59" providerId="LiveId" clId="{263DF1CF-DEED-47C1-9F53-3F9411169E79}" dt="2022-02-25T07:26:39.206" v="5243" actId="2711"/>
          <ac:spMkLst>
            <pc:docMk/>
            <pc:sldMk cId="137881391" sldId="334"/>
            <ac:spMk id="4" creationId="{C12152EB-5A94-49FA-8413-5C378F9ADE78}"/>
          </ac:spMkLst>
        </pc:spChg>
        <pc:spChg chg="add mod">
          <ac:chgData name="Antonio-Marius Tricolici" userId="4ca5b4ffc4fcfb59" providerId="LiveId" clId="{263DF1CF-DEED-47C1-9F53-3F9411169E79}" dt="2022-02-25T07:29:16.586" v="5483" actId="20577"/>
          <ac:spMkLst>
            <pc:docMk/>
            <pc:sldMk cId="137881391" sldId="334"/>
            <ac:spMk id="5" creationId="{EE0D2A38-EC61-4ACA-B054-4EB56E571715}"/>
          </ac:spMkLst>
        </pc:spChg>
      </pc:sldChg>
      <pc:sldChg chg="addSp delSp modSp new mod">
        <pc:chgData name="Antonio-Marius Tricolici" userId="4ca5b4ffc4fcfb59" providerId="LiveId" clId="{263DF1CF-DEED-47C1-9F53-3F9411169E79}" dt="2022-02-25T07:28:39.993" v="5404" actId="20577"/>
        <pc:sldMkLst>
          <pc:docMk/>
          <pc:sldMk cId="2113749428" sldId="335"/>
        </pc:sldMkLst>
        <pc:spChg chg="mod">
          <ac:chgData name="Antonio-Marius Tricolici" userId="4ca5b4ffc4fcfb59" providerId="LiveId" clId="{263DF1CF-DEED-47C1-9F53-3F9411169E79}" dt="2022-02-25T07:28:39.993" v="5404" actId="20577"/>
          <ac:spMkLst>
            <pc:docMk/>
            <pc:sldMk cId="2113749428" sldId="335"/>
            <ac:spMk id="2" creationId="{CC680454-8325-4BEB-92CB-EA5E3FBCE734}"/>
          </ac:spMkLst>
        </pc:spChg>
        <pc:spChg chg="add del">
          <ac:chgData name="Antonio-Marius Tricolici" userId="4ca5b4ffc4fcfb59" providerId="LiveId" clId="{263DF1CF-DEED-47C1-9F53-3F9411169E79}" dt="2022-02-25T07:27:25.564" v="5334"/>
          <ac:spMkLst>
            <pc:docMk/>
            <pc:sldMk cId="2113749428" sldId="335"/>
            <ac:spMk id="3" creationId="{9DF56FA9-A15E-4005-B83D-344D0B857DA3}"/>
          </ac:spMkLst>
        </pc:spChg>
        <pc:spChg chg="add mod">
          <ac:chgData name="Antonio-Marius Tricolici" userId="4ca5b4ffc4fcfb59" providerId="LiveId" clId="{263DF1CF-DEED-47C1-9F53-3F9411169E79}" dt="2022-02-25T07:28:05.771" v="5346" actId="1076"/>
          <ac:spMkLst>
            <pc:docMk/>
            <pc:sldMk cId="2113749428" sldId="335"/>
            <ac:spMk id="4" creationId="{E56EC212-D470-42E0-A1A5-E9ABDCE53AC8}"/>
          </ac:spMkLst>
        </pc:spChg>
        <pc:spChg chg="add mod">
          <ac:chgData name="Antonio-Marius Tricolici" userId="4ca5b4ffc4fcfb59" providerId="LiveId" clId="{263DF1CF-DEED-47C1-9F53-3F9411169E79}" dt="2022-02-25T07:28:37.301" v="5397" actId="20577"/>
          <ac:spMkLst>
            <pc:docMk/>
            <pc:sldMk cId="2113749428" sldId="335"/>
            <ac:spMk id="5" creationId="{C6E6A65F-31D3-45FF-B32D-C023295004BB}"/>
          </ac:spMkLst>
        </pc:spChg>
      </pc:sldChg>
      <pc:sldChg chg="addSp modSp new mod">
        <pc:chgData name="Antonio-Marius Tricolici" userId="4ca5b4ffc4fcfb59" providerId="LiveId" clId="{263DF1CF-DEED-47C1-9F53-3F9411169E79}" dt="2022-02-25T07:31:01.433" v="5774" actId="20577"/>
        <pc:sldMkLst>
          <pc:docMk/>
          <pc:sldMk cId="2741145125" sldId="336"/>
        </pc:sldMkLst>
        <pc:spChg chg="mod">
          <ac:chgData name="Antonio-Marius Tricolici" userId="4ca5b4ffc4fcfb59" providerId="LiveId" clId="{263DF1CF-DEED-47C1-9F53-3F9411169E79}" dt="2022-02-25T07:29:26.749" v="5515" actId="20577"/>
          <ac:spMkLst>
            <pc:docMk/>
            <pc:sldMk cId="2741145125" sldId="336"/>
            <ac:spMk id="2" creationId="{28640AE0-83CE-41E0-BFE8-A8B4D5D7A9C5}"/>
          </ac:spMkLst>
        </pc:spChg>
        <pc:spChg chg="add mod">
          <ac:chgData name="Antonio-Marius Tricolici" userId="4ca5b4ffc4fcfb59" providerId="LiveId" clId="{263DF1CF-DEED-47C1-9F53-3F9411169E79}" dt="2022-02-25T07:29:50.443" v="5640" actId="20577"/>
          <ac:spMkLst>
            <pc:docMk/>
            <pc:sldMk cId="2741145125" sldId="336"/>
            <ac:spMk id="3" creationId="{4EF7EACE-7F17-40AB-AD4F-A5D6BB98B730}"/>
          </ac:spMkLst>
        </pc:spChg>
        <pc:spChg chg="add mod">
          <ac:chgData name="Antonio-Marius Tricolici" userId="4ca5b4ffc4fcfb59" providerId="LiveId" clId="{263DF1CF-DEED-47C1-9F53-3F9411169E79}" dt="2022-02-25T07:30:29.224" v="5651" actId="1076"/>
          <ac:spMkLst>
            <pc:docMk/>
            <pc:sldMk cId="2741145125" sldId="336"/>
            <ac:spMk id="4" creationId="{B6E66D7D-A94A-4C40-96A3-F491CC9455A6}"/>
          </ac:spMkLst>
        </pc:spChg>
        <pc:spChg chg="add mod">
          <ac:chgData name="Antonio-Marius Tricolici" userId="4ca5b4ffc4fcfb59" providerId="LiveId" clId="{263DF1CF-DEED-47C1-9F53-3F9411169E79}" dt="2022-02-25T07:31:01.433" v="5774" actId="20577"/>
          <ac:spMkLst>
            <pc:docMk/>
            <pc:sldMk cId="2741145125" sldId="336"/>
            <ac:spMk id="5" creationId="{7812247A-1302-4857-BDD0-7FA8D867D143}"/>
          </ac:spMkLst>
        </pc:spChg>
      </pc:sldChg>
      <pc:sldChg chg="addSp delSp modSp new mod modAnim">
        <pc:chgData name="Antonio-Marius Tricolici" userId="4ca5b4ffc4fcfb59" providerId="LiveId" clId="{263DF1CF-DEED-47C1-9F53-3F9411169E79}" dt="2022-02-25T07:39:02.967" v="6644"/>
        <pc:sldMkLst>
          <pc:docMk/>
          <pc:sldMk cId="2468193092" sldId="337"/>
        </pc:sldMkLst>
        <pc:spChg chg="mod">
          <ac:chgData name="Antonio-Marius Tricolici" userId="4ca5b4ffc4fcfb59" providerId="LiveId" clId="{263DF1CF-DEED-47C1-9F53-3F9411169E79}" dt="2022-02-25T07:31:06.806" v="5782" actId="20577"/>
          <ac:spMkLst>
            <pc:docMk/>
            <pc:sldMk cId="2468193092" sldId="337"/>
            <ac:spMk id="2" creationId="{52A2C734-AB94-498C-AFD0-63A98BA0FC97}"/>
          </ac:spMkLst>
        </pc:spChg>
        <pc:spChg chg="add mod">
          <ac:chgData name="Antonio-Marius Tricolici" userId="4ca5b4ffc4fcfb59" providerId="LiveId" clId="{263DF1CF-DEED-47C1-9F53-3F9411169E79}" dt="2022-02-25T07:34:01.950" v="6083" actId="20577"/>
          <ac:spMkLst>
            <pc:docMk/>
            <pc:sldMk cId="2468193092" sldId="337"/>
            <ac:spMk id="3" creationId="{8D0D40F2-1462-4ECD-9079-7B1DC5F00E4A}"/>
          </ac:spMkLst>
        </pc:spChg>
        <pc:spChg chg="add del mod">
          <ac:chgData name="Antonio-Marius Tricolici" userId="4ca5b4ffc4fcfb59" providerId="LiveId" clId="{263DF1CF-DEED-47C1-9F53-3F9411169E79}" dt="2022-02-25T07:32:15.319" v="5936"/>
          <ac:spMkLst>
            <pc:docMk/>
            <pc:sldMk cId="2468193092" sldId="337"/>
            <ac:spMk id="4" creationId="{52CA7FAE-5B19-4B4E-8A8D-961098D25473}"/>
          </ac:spMkLst>
        </pc:spChg>
        <pc:spChg chg="add mod">
          <ac:chgData name="Antonio-Marius Tricolici" userId="4ca5b4ffc4fcfb59" providerId="LiveId" clId="{263DF1CF-DEED-47C1-9F53-3F9411169E79}" dt="2022-02-25T07:33:06.227" v="5946" actId="403"/>
          <ac:spMkLst>
            <pc:docMk/>
            <pc:sldMk cId="2468193092" sldId="337"/>
            <ac:spMk id="5" creationId="{D8451189-56F0-4176-A3DA-D0D930E96914}"/>
          </ac:spMkLst>
        </pc:spChg>
        <pc:spChg chg="add mod">
          <ac:chgData name="Antonio-Marius Tricolici" userId="4ca5b4ffc4fcfb59" providerId="LiveId" clId="{263DF1CF-DEED-47C1-9F53-3F9411169E79}" dt="2022-02-25T07:38:49.814" v="6642" actId="1076"/>
          <ac:spMkLst>
            <pc:docMk/>
            <pc:sldMk cId="2468193092" sldId="337"/>
            <ac:spMk id="6" creationId="{E0A7BA91-B83E-4D74-B796-DD68CD39245D}"/>
          </ac:spMkLst>
        </pc:spChg>
        <pc:spChg chg="add del mod">
          <ac:chgData name="Antonio-Marius Tricolici" userId="4ca5b4ffc4fcfb59" providerId="LiveId" clId="{263DF1CF-DEED-47C1-9F53-3F9411169E79}" dt="2022-02-25T07:34:33.190" v="6085"/>
          <ac:spMkLst>
            <pc:docMk/>
            <pc:sldMk cId="2468193092" sldId="337"/>
            <ac:spMk id="7" creationId="{6963BFCD-B41B-45B8-9391-A27C6C0C1681}"/>
          </ac:spMkLst>
        </pc:spChg>
        <pc:spChg chg="add del mod">
          <ac:chgData name="Antonio-Marius Tricolici" userId="4ca5b4ffc4fcfb59" providerId="LiveId" clId="{263DF1CF-DEED-47C1-9F53-3F9411169E79}" dt="2022-02-25T07:34:47.800" v="6087"/>
          <ac:spMkLst>
            <pc:docMk/>
            <pc:sldMk cId="2468193092" sldId="337"/>
            <ac:spMk id="8" creationId="{B275D708-5980-41FF-A3C2-2D079CECCB88}"/>
          </ac:spMkLst>
        </pc:spChg>
        <pc:spChg chg="add mod">
          <ac:chgData name="Antonio-Marius Tricolici" userId="4ca5b4ffc4fcfb59" providerId="LiveId" clId="{263DF1CF-DEED-47C1-9F53-3F9411169E79}" dt="2022-02-25T07:35:18.791" v="6106" actId="339"/>
          <ac:spMkLst>
            <pc:docMk/>
            <pc:sldMk cId="2468193092" sldId="337"/>
            <ac:spMk id="9" creationId="{154FAF62-3379-4563-AB7E-71768D17A065}"/>
          </ac:spMkLst>
        </pc:spChg>
        <pc:spChg chg="add mod">
          <ac:chgData name="Antonio-Marius Tricolici" userId="4ca5b4ffc4fcfb59" providerId="LiveId" clId="{263DF1CF-DEED-47C1-9F53-3F9411169E79}" dt="2022-02-25T07:38:52.729" v="6643" actId="313"/>
          <ac:spMkLst>
            <pc:docMk/>
            <pc:sldMk cId="2468193092" sldId="337"/>
            <ac:spMk id="10" creationId="{184EFE77-55FF-4A2A-BDE0-95EB2A4E22DB}"/>
          </ac:spMkLst>
        </pc:spChg>
      </pc:sldChg>
      <pc:sldChg chg="addSp delSp modSp new mod">
        <pc:chgData name="Antonio-Marius Tricolici" userId="4ca5b4ffc4fcfb59" providerId="LiveId" clId="{263DF1CF-DEED-47C1-9F53-3F9411169E79}" dt="2022-02-25T07:39:49.472" v="6746" actId="20577"/>
        <pc:sldMkLst>
          <pc:docMk/>
          <pc:sldMk cId="3632440454" sldId="338"/>
        </pc:sldMkLst>
        <pc:spChg chg="mod">
          <ac:chgData name="Antonio-Marius Tricolici" userId="4ca5b4ffc4fcfb59" providerId="LiveId" clId="{263DF1CF-DEED-47C1-9F53-3F9411169E79}" dt="2022-02-25T07:35:53.303" v="6228" actId="20577"/>
          <ac:spMkLst>
            <pc:docMk/>
            <pc:sldMk cId="3632440454" sldId="338"/>
            <ac:spMk id="2" creationId="{01301C7E-E86E-4679-84BE-9608856D3556}"/>
          </ac:spMkLst>
        </pc:spChg>
        <pc:spChg chg="add mod">
          <ac:chgData name="Antonio-Marius Tricolici" userId="4ca5b4ffc4fcfb59" providerId="LiveId" clId="{263DF1CF-DEED-47C1-9F53-3F9411169E79}" dt="2022-02-25T07:39:49.472" v="6746" actId="20577"/>
          <ac:spMkLst>
            <pc:docMk/>
            <pc:sldMk cId="3632440454" sldId="338"/>
            <ac:spMk id="3" creationId="{6FC1B905-205C-4017-BC96-2BA2E7433F79}"/>
          </ac:spMkLst>
        </pc:spChg>
        <pc:spChg chg="add del">
          <ac:chgData name="Antonio-Marius Tricolici" userId="4ca5b4ffc4fcfb59" providerId="LiveId" clId="{263DF1CF-DEED-47C1-9F53-3F9411169E79}" dt="2022-02-25T07:36:44.073" v="6473"/>
          <ac:spMkLst>
            <pc:docMk/>
            <pc:sldMk cId="3632440454" sldId="338"/>
            <ac:spMk id="4" creationId="{7FE4CC53-6C67-403A-83C1-6CAF67BF5AE1}"/>
          </ac:spMkLst>
        </pc:spChg>
        <pc:spChg chg="add del">
          <ac:chgData name="Antonio-Marius Tricolici" userId="4ca5b4ffc4fcfb59" providerId="LiveId" clId="{263DF1CF-DEED-47C1-9F53-3F9411169E79}" dt="2022-02-25T07:36:45.237" v="6475"/>
          <ac:spMkLst>
            <pc:docMk/>
            <pc:sldMk cId="3632440454" sldId="338"/>
            <ac:spMk id="5" creationId="{8BC8094A-E0BA-4825-A1DE-C27B5BA22DAD}"/>
          </ac:spMkLst>
        </pc:spChg>
        <pc:spChg chg="add del mod">
          <ac:chgData name="Antonio-Marius Tricolici" userId="4ca5b4ffc4fcfb59" providerId="LiveId" clId="{263DF1CF-DEED-47C1-9F53-3F9411169E79}" dt="2022-02-25T07:36:52.642" v="6484" actId="478"/>
          <ac:spMkLst>
            <pc:docMk/>
            <pc:sldMk cId="3632440454" sldId="338"/>
            <ac:spMk id="6" creationId="{351C72F5-96EC-4FE1-8C6A-0914DC338C8F}"/>
          </ac:spMkLst>
        </pc:spChg>
        <pc:spChg chg="add mod">
          <ac:chgData name="Antonio-Marius Tricolici" userId="4ca5b4ffc4fcfb59" providerId="LiveId" clId="{263DF1CF-DEED-47C1-9F53-3F9411169E79}" dt="2022-02-25T07:39:29.004" v="6645" actId="1076"/>
          <ac:spMkLst>
            <pc:docMk/>
            <pc:sldMk cId="3632440454" sldId="338"/>
            <ac:spMk id="7" creationId="{F74EC53A-D61A-4B85-AC65-C284C36E7915}"/>
          </ac:spMkLst>
        </pc:spChg>
        <pc:spChg chg="add mod">
          <ac:chgData name="Antonio-Marius Tricolici" userId="4ca5b4ffc4fcfb59" providerId="LiveId" clId="{263DF1CF-DEED-47C1-9F53-3F9411169E79}" dt="2022-02-25T07:39:29.004" v="6645" actId="1076"/>
          <ac:spMkLst>
            <pc:docMk/>
            <pc:sldMk cId="3632440454" sldId="338"/>
            <ac:spMk id="8" creationId="{75F041C7-84CB-4E87-B9B3-DD57F9DF5778}"/>
          </ac:spMkLst>
        </pc:spChg>
      </pc:sldChg>
      <pc:sldChg chg="addSp delSp modSp new mod">
        <pc:chgData name="Antonio-Marius Tricolici" userId="4ca5b4ffc4fcfb59" providerId="LiveId" clId="{263DF1CF-DEED-47C1-9F53-3F9411169E79}" dt="2022-02-25T07:44:23.392" v="7179" actId="20577"/>
        <pc:sldMkLst>
          <pc:docMk/>
          <pc:sldMk cId="1788160160" sldId="339"/>
        </pc:sldMkLst>
        <pc:spChg chg="mod">
          <ac:chgData name="Antonio-Marius Tricolici" userId="4ca5b4ffc4fcfb59" providerId="LiveId" clId="{263DF1CF-DEED-47C1-9F53-3F9411169E79}" dt="2022-02-25T07:41:14.807" v="6759" actId="20577"/>
          <ac:spMkLst>
            <pc:docMk/>
            <pc:sldMk cId="1788160160" sldId="339"/>
            <ac:spMk id="2" creationId="{5DBF6FBD-8D65-417E-A14E-AC36BD87B87C}"/>
          </ac:spMkLst>
        </pc:spChg>
        <pc:spChg chg="add mod">
          <ac:chgData name="Antonio-Marius Tricolici" userId="4ca5b4ffc4fcfb59" providerId="LiveId" clId="{263DF1CF-DEED-47C1-9F53-3F9411169E79}" dt="2022-02-25T07:41:44.807" v="6900" actId="20577"/>
          <ac:spMkLst>
            <pc:docMk/>
            <pc:sldMk cId="1788160160" sldId="339"/>
            <ac:spMk id="3" creationId="{97EF9FB8-F78E-4061-939F-44D9EBFCB5EC}"/>
          </ac:spMkLst>
        </pc:spChg>
        <pc:spChg chg="add mod">
          <ac:chgData name="Antonio-Marius Tricolici" userId="4ca5b4ffc4fcfb59" providerId="LiveId" clId="{263DF1CF-DEED-47C1-9F53-3F9411169E79}" dt="2022-02-25T07:43:08.028" v="7033" actId="1076"/>
          <ac:spMkLst>
            <pc:docMk/>
            <pc:sldMk cId="1788160160" sldId="339"/>
            <ac:spMk id="4" creationId="{27C84840-3C7E-49F6-AC01-81BBE1760B3A}"/>
          </ac:spMkLst>
        </pc:spChg>
        <pc:spChg chg="add mod">
          <ac:chgData name="Antonio-Marius Tricolici" userId="4ca5b4ffc4fcfb59" providerId="LiveId" clId="{263DF1CF-DEED-47C1-9F53-3F9411169E79}" dt="2022-02-25T07:43:08.028" v="7033" actId="1076"/>
          <ac:spMkLst>
            <pc:docMk/>
            <pc:sldMk cId="1788160160" sldId="339"/>
            <ac:spMk id="5" creationId="{439A6171-AD99-4158-BD2D-A9EC796C5275}"/>
          </ac:spMkLst>
        </pc:spChg>
        <pc:spChg chg="add del">
          <ac:chgData name="Antonio-Marius Tricolici" userId="4ca5b4ffc4fcfb59" providerId="LiveId" clId="{263DF1CF-DEED-47C1-9F53-3F9411169E79}" dt="2022-02-25T07:43:09.870" v="7035"/>
          <ac:spMkLst>
            <pc:docMk/>
            <pc:sldMk cId="1788160160" sldId="339"/>
            <ac:spMk id="6" creationId="{19CA9DA8-9ED2-4883-A6F5-2BE036417856}"/>
          </ac:spMkLst>
        </pc:spChg>
        <pc:spChg chg="add del mod">
          <ac:chgData name="Antonio-Marius Tricolici" userId="4ca5b4ffc4fcfb59" providerId="LiveId" clId="{263DF1CF-DEED-47C1-9F53-3F9411169E79}" dt="2022-02-25T07:43:17.602" v="7039" actId="767"/>
          <ac:spMkLst>
            <pc:docMk/>
            <pc:sldMk cId="1788160160" sldId="339"/>
            <ac:spMk id="7" creationId="{89DC132E-CB49-43E4-9653-278EDA66516A}"/>
          </ac:spMkLst>
        </pc:spChg>
        <pc:spChg chg="add del">
          <ac:chgData name="Antonio-Marius Tricolici" userId="4ca5b4ffc4fcfb59" providerId="LiveId" clId="{263DF1CF-DEED-47C1-9F53-3F9411169E79}" dt="2022-02-25T07:43:17.291" v="7038"/>
          <ac:spMkLst>
            <pc:docMk/>
            <pc:sldMk cId="1788160160" sldId="339"/>
            <ac:spMk id="8" creationId="{E2F36946-142C-4526-B040-4BAEB1D95DEF}"/>
          </ac:spMkLst>
        </pc:spChg>
        <pc:spChg chg="add mod">
          <ac:chgData name="Antonio-Marius Tricolici" userId="4ca5b4ffc4fcfb59" providerId="LiveId" clId="{263DF1CF-DEED-47C1-9F53-3F9411169E79}" dt="2022-02-25T07:43:29.190" v="7052" actId="2711"/>
          <ac:spMkLst>
            <pc:docMk/>
            <pc:sldMk cId="1788160160" sldId="339"/>
            <ac:spMk id="9" creationId="{B7CDD91E-E7B9-44CA-8FE7-61D21745076B}"/>
          </ac:spMkLst>
        </pc:spChg>
        <pc:spChg chg="add mod">
          <ac:chgData name="Antonio-Marius Tricolici" userId="4ca5b4ffc4fcfb59" providerId="LiveId" clId="{263DF1CF-DEED-47C1-9F53-3F9411169E79}" dt="2022-02-25T07:44:23.392" v="7179" actId="20577"/>
          <ac:spMkLst>
            <pc:docMk/>
            <pc:sldMk cId="1788160160" sldId="339"/>
            <ac:spMk id="10" creationId="{43A9CBA3-AA96-4CE6-8D79-D9FE3B18E641}"/>
          </ac:spMkLst>
        </pc:spChg>
      </pc:sldChg>
      <pc:sldChg chg="addSp modSp new mod">
        <pc:chgData name="Antonio-Marius Tricolici" userId="4ca5b4ffc4fcfb59" providerId="LiveId" clId="{263DF1CF-DEED-47C1-9F53-3F9411169E79}" dt="2022-02-25T07:53:51.588" v="8099" actId="21"/>
        <pc:sldMkLst>
          <pc:docMk/>
          <pc:sldMk cId="1388426202" sldId="340"/>
        </pc:sldMkLst>
        <pc:spChg chg="mod">
          <ac:chgData name="Antonio-Marius Tricolici" userId="4ca5b4ffc4fcfb59" providerId="LiveId" clId="{263DF1CF-DEED-47C1-9F53-3F9411169E79}" dt="2022-02-25T07:50:03.526" v="7202" actId="20577"/>
          <ac:spMkLst>
            <pc:docMk/>
            <pc:sldMk cId="1388426202" sldId="340"/>
            <ac:spMk id="2" creationId="{6B0427CE-E941-4119-A705-1B3160399177}"/>
          </ac:spMkLst>
        </pc:spChg>
        <pc:spChg chg="add mod">
          <ac:chgData name="Antonio-Marius Tricolici" userId="4ca5b4ffc4fcfb59" providerId="LiveId" clId="{263DF1CF-DEED-47C1-9F53-3F9411169E79}" dt="2022-02-25T07:53:51.588" v="8099" actId="21"/>
          <ac:spMkLst>
            <pc:docMk/>
            <pc:sldMk cId="1388426202" sldId="340"/>
            <ac:spMk id="3" creationId="{DA868597-0E14-4F93-BA20-B9822CC1444F}"/>
          </ac:spMkLst>
        </pc:spChg>
      </pc:sldChg>
      <pc:sldChg chg="addSp modSp new mod modAnim">
        <pc:chgData name="Antonio-Marius Tricolici" userId="4ca5b4ffc4fcfb59" providerId="LiveId" clId="{263DF1CF-DEED-47C1-9F53-3F9411169E79}" dt="2022-02-25T07:55:46.842" v="8368"/>
        <pc:sldMkLst>
          <pc:docMk/>
          <pc:sldMk cId="2046599229" sldId="341"/>
        </pc:sldMkLst>
        <pc:spChg chg="mod">
          <ac:chgData name="Antonio-Marius Tricolici" userId="4ca5b4ffc4fcfb59" providerId="LiveId" clId="{263DF1CF-DEED-47C1-9F53-3F9411169E79}" dt="2022-02-25T07:54:01.627" v="8147" actId="20577"/>
          <ac:spMkLst>
            <pc:docMk/>
            <pc:sldMk cId="2046599229" sldId="341"/>
            <ac:spMk id="2" creationId="{FEF486CB-3048-447F-9031-99E088060843}"/>
          </ac:spMkLst>
        </pc:spChg>
        <pc:spChg chg="add mod">
          <ac:chgData name="Antonio-Marius Tricolici" userId="4ca5b4ffc4fcfb59" providerId="LiveId" clId="{263DF1CF-DEED-47C1-9F53-3F9411169E79}" dt="2022-02-25T07:54:53.966" v="8273" actId="20577"/>
          <ac:spMkLst>
            <pc:docMk/>
            <pc:sldMk cId="2046599229" sldId="341"/>
            <ac:spMk id="3" creationId="{817A624B-FE56-4378-9CD7-E975CC7CCA18}"/>
          </ac:spMkLst>
        </pc:spChg>
        <pc:spChg chg="add mod">
          <ac:chgData name="Antonio-Marius Tricolici" userId="4ca5b4ffc4fcfb59" providerId="LiveId" clId="{263DF1CF-DEED-47C1-9F53-3F9411169E79}" dt="2022-02-25T07:55:44.999" v="8367" actId="1076"/>
          <ac:spMkLst>
            <pc:docMk/>
            <pc:sldMk cId="2046599229" sldId="341"/>
            <ac:spMk id="4" creationId="{9A7BF185-4F5E-45CF-8F27-231B692B148E}"/>
          </ac:spMkLst>
        </pc:spChg>
      </pc:sldChg>
      <pc:sldChg chg="addSp modSp new mod">
        <pc:chgData name="Antonio-Marius Tricolici" userId="4ca5b4ffc4fcfb59" providerId="LiveId" clId="{263DF1CF-DEED-47C1-9F53-3F9411169E79}" dt="2022-02-25T07:57:58.143" v="8722" actId="20577"/>
        <pc:sldMkLst>
          <pc:docMk/>
          <pc:sldMk cId="2306899083" sldId="342"/>
        </pc:sldMkLst>
        <pc:spChg chg="mod">
          <ac:chgData name="Antonio-Marius Tricolici" userId="4ca5b4ffc4fcfb59" providerId="LiveId" clId="{263DF1CF-DEED-47C1-9F53-3F9411169E79}" dt="2022-02-25T07:56:00.152" v="8391" actId="27636"/>
          <ac:spMkLst>
            <pc:docMk/>
            <pc:sldMk cId="2306899083" sldId="342"/>
            <ac:spMk id="2" creationId="{A84F0929-C807-4DDA-86C1-94B1525F4BE6}"/>
          </ac:spMkLst>
        </pc:spChg>
        <pc:spChg chg="add mod">
          <ac:chgData name="Antonio-Marius Tricolici" userId="4ca5b4ffc4fcfb59" providerId="LiveId" clId="{263DF1CF-DEED-47C1-9F53-3F9411169E79}" dt="2022-02-25T07:56:29.138" v="8489" actId="20577"/>
          <ac:spMkLst>
            <pc:docMk/>
            <pc:sldMk cId="2306899083" sldId="342"/>
            <ac:spMk id="3" creationId="{1F4B6079-30B4-4D35-A5E4-51D66327482F}"/>
          </ac:spMkLst>
        </pc:spChg>
        <pc:spChg chg="add mod">
          <ac:chgData name="Antonio-Marius Tricolici" userId="4ca5b4ffc4fcfb59" providerId="LiveId" clId="{263DF1CF-DEED-47C1-9F53-3F9411169E79}" dt="2022-02-25T07:57:58.143" v="8722" actId="20577"/>
          <ac:spMkLst>
            <pc:docMk/>
            <pc:sldMk cId="2306899083" sldId="342"/>
            <ac:spMk id="6" creationId="{92080048-7658-4E73-9197-B1C9FE180E17}"/>
          </ac:spMkLst>
        </pc:spChg>
        <pc:picChg chg="add mod">
          <ac:chgData name="Antonio-Marius Tricolici" userId="4ca5b4ffc4fcfb59" providerId="LiveId" clId="{263DF1CF-DEED-47C1-9F53-3F9411169E79}" dt="2022-02-25T07:57:32.867" v="8616" actId="1076"/>
          <ac:picMkLst>
            <pc:docMk/>
            <pc:sldMk cId="2306899083" sldId="342"/>
            <ac:picMk id="5" creationId="{145B7C21-76E6-4814-9B6D-8CE7E910B6A1}"/>
          </ac:picMkLst>
        </pc:picChg>
      </pc:sldChg>
      <pc:sldChg chg="addSp modSp add mod ord">
        <pc:chgData name="Antonio-Marius Tricolici" userId="4ca5b4ffc4fcfb59" providerId="LiveId" clId="{263DF1CF-DEED-47C1-9F53-3F9411169E79}" dt="2022-02-25T07:57:19.794" v="8612"/>
        <pc:sldMkLst>
          <pc:docMk/>
          <pc:sldMk cId="1898492365" sldId="343"/>
        </pc:sldMkLst>
        <pc:spChg chg="add mod">
          <ac:chgData name="Antonio-Marius Tricolici" userId="4ca5b4ffc4fcfb59" providerId="LiveId" clId="{263DF1CF-DEED-47C1-9F53-3F9411169E79}" dt="2022-02-25T07:57:13.399" v="8610" actId="20577"/>
          <ac:spMkLst>
            <pc:docMk/>
            <pc:sldMk cId="1898492365" sldId="343"/>
            <ac:spMk id="6" creationId="{28F46F24-BC9B-4433-91EB-370A137C8E50}"/>
          </ac:spMkLst>
        </pc:spChg>
        <pc:picChg chg="add mod">
          <ac:chgData name="Antonio-Marius Tricolici" userId="4ca5b4ffc4fcfb59" providerId="LiveId" clId="{263DF1CF-DEED-47C1-9F53-3F9411169E79}" dt="2022-02-25T07:56:52.106" v="8496" actId="1076"/>
          <ac:picMkLst>
            <pc:docMk/>
            <pc:sldMk cId="1898492365" sldId="343"/>
            <ac:picMk id="5" creationId="{4DE5C6B5-D147-4D69-92EB-BB19746C8000}"/>
          </ac:picMkLst>
        </pc:picChg>
      </pc:sldChg>
      <pc:sldChg chg="addSp modSp new mod">
        <pc:chgData name="Antonio-Marius Tricolici" userId="4ca5b4ffc4fcfb59" providerId="LiveId" clId="{263DF1CF-DEED-47C1-9F53-3F9411169E79}" dt="2022-02-25T08:00:47.354" v="9244" actId="20577"/>
        <pc:sldMkLst>
          <pc:docMk/>
          <pc:sldMk cId="3553527806" sldId="344"/>
        </pc:sldMkLst>
        <pc:spChg chg="mod">
          <ac:chgData name="Antonio-Marius Tricolici" userId="4ca5b4ffc4fcfb59" providerId="LiveId" clId="{263DF1CF-DEED-47C1-9F53-3F9411169E79}" dt="2022-02-25T07:58:18.490" v="8732" actId="20577"/>
          <ac:spMkLst>
            <pc:docMk/>
            <pc:sldMk cId="3553527806" sldId="344"/>
            <ac:spMk id="2" creationId="{157A1149-0BA2-494B-94E6-38659D617A04}"/>
          </ac:spMkLst>
        </pc:spChg>
        <pc:spChg chg="add mod">
          <ac:chgData name="Antonio-Marius Tricolici" userId="4ca5b4ffc4fcfb59" providerId="LiveId" clId="{263DF1CF-DEED-47C1-9F53-3F9411169E79}" dt="2022-02-25T08:00:47.354" v="9244" actId="20577"/>
          <ac:spMkLst>
            <pc:docMk/>
            <pc:sldMk cId="3553527806" sldId="344"/>
            <ac:spMk id="3" creationId="{70141F31-3D53-4390-A5EF-3BA27D39E27C}"/>
          </ac:spMkLst>
        </pc:spChg>
      </pc:sldChg>
      <pc:sldChg chg="addSp delSp modSp new mod">
        <pc:chgData name="Antonio-Marius Tricolici" userId="4ca5b4ffc4fcfb59" providerId="LiveId" clId="{263DF1CF-DEED-47C1-9F53-3F9411169E79}" dt="2022-02-25T15:13:01.742" v="10216" actId="20577"/>
        <pc:sldMkLst>
          <pc:docMk/>
          <pc:sldMk cId="1742347970" sldId="345"/>
        </pc:sldMkLst>
        <pc:spChg chg="mod">
          <ac:chgData name="Antonio-Marius Tricolici" userId="4ca5b4ffc4fcfb59" providerId="LiveId" clId="{263DF1CF-DEED-47C1-9F53-3F9411169E79}" dt="2022-02-25T08:01:04.771" v="9266" actId="27636"/>
          <ac:spMkLst>
            <pc:docMk/>
            <pc:sldMk cId="1742347970" sldId="345"/>
            <ac:spMk id="2" creationId="{EABC6980-8DB8-4624-9A32-04B3598224B4}"/>
          </ac:spMkLst>
        </pc:spChg>
        <pc:spChg chg="add mod">
          <ac:chgData name="Antonio-Marius Tricolici" userId="4ca5b4ffc4fcfb59" providerId="LiveId" clId="{263DF1CF-DEED-47C1-9F53-3F9411169E79}" dt="2022-02-25T08:13:06.408" v="10130" actId="20577"/>
          <ac:spMkLst>
            <pc:docMk/>
            <pc:sldMk cId="1742347970" sldId="345"/>
            <ac:spMk id="3" creationId="{5085F129-0027-4BF6-9C04-8BB66D6A4BC9}"/>
          </ac:spMkLst>
        </pc:spChg>
        <pc:spChg chg="add del mod">
          <ac:chgData name="Antonio-Marius Tricolici" userId="4ca5b4ffc4fcfb59" providerId="LiveId" clId="{263DF1CF-DEED-47C1-9F53-3F9411169E79}" dt="2022-02-25T08:10:53.293" v="10001" actId="478"/>
          <ac:spMkLst>
            <pc:docMk/>
            <pc:sldMk cId="1742347970" sldId="345"/>
            <ac:spMk id="4" creationId="{DABFACC3-DBC1-46BE-A136-CB307CC14FD0}"/>
          </ac:spMkLst>
        </pc:spChg>
        <pc:spChg chg="add mod">
          <ac:chgData name="Antonio-Marius Tricolici" userId="4ca5b4ffc4fcfb59" providerId="LiveId" clId="{263DF1CF-DEED-47C1-9F53-3F9411169E79}" dt="2022-02-25T15:13:01.742" v="10216" actId="20577"/>
          <ac:spMkLst>
            <pc:docMk/>
            <pc:sldMk cId="1742347970" sldId="345"/>
            <ac:spMk id="5" creationId="{553C44FD-286B-4DF5-9276-A7FE0EC72E4A}"/>
          </ac:spMkLst>
        </pc:spChg>
      </pc:sldChg>
      <pc:sldChg chg="del">
        <pc:chgData name="Antonio-Marius Tricolici" userId="4ca5b4ffc4fcfb59" providerId="LiveId" clId="{263DF1CF-DEED-47C1-9F53-3F9411169E79}" dt="2022-02-25T05:55:15.871" v="76" actId="47"/>
        <pc:sldMkLst>
          <pc:docMk/>
          <pc:sldMk cId="3379030543" sldId="371"/>
        </pc:sldMkLst>
      </pc:sldChg>
      <pc:sldChg chg="del">
        <pc:chgData name="Antonio-Marius Tricolici" userId="4ca5b4ffc4fcfb59" providerId="LiveId" clId="{263DF1CF-DEED-47C1-9F53-3F9411169E79}" dt="2022-02-25T05:55:15.871" v="76" actId="47"/>
        <pc:sldMkLst>
          <pc:docMk/>
          <pc:sldMk cId="442671274" sldId="372"/>
        </pc:sldMkLst>
      </pc:sldChg>
      <pc:sldChg chg="del">
        <pc:chgData name="Antonio-Marius Tricolici" userId="4ca5b4ffc4fcfb59" providerId="LiveId" clId="{263DF1CF-DEED-47C1-9F53-3F9411169E79}" dt="2022-02-25T05:55:15.871" v="76" actId="47"/>
        <pc:sldMkLst>
          <pc:docMk/>
          <pc:sldMk cId="546918992" sldId="373"/>
        </pc:sldMkLst>
      </pc:sldChg>
      <pc:sldChg chg="del">
        <pc:chgData name="Antonio-Marius Tricolici" userId="4ca5b4ffc4fcfb59" providerId="LiveId" clId="{263DF1CF-DEED-47C1-9F53-3F9411169E79}" dt="2022-02-25T05:55:15.871" v="76" actId="47"/>
        <pc:sldMkLst>
          <pc:docMk/>
          <pc:sldMk cId="2455054881" sldId="374"/>
        </pc:sldMkLst>
      </pc:sldChg>
      <pc:sldChg chg="del">
        <pc:chgData name="Antonio-Marius Tricolici" userId="4ca5b4ffc4fcfb59" providerId="LiveId" clId="{263DF1CF-DEED-47C1-9F53-3F9411169E79}" dt="2022-02-25T05:55:15.871" v="76" actId="47"/>
        <pc:sldMkLst>
          <pc:docMk/>
          <pc:sldMk cId="2112349251" sldId="375"/>
        </pc:sldMkLst>
      </pc:sldChg>
      <pc:sldChg chg="del">
        <pc:chgData name="Antonio-Marius Tricolici" userId="4ca5b4ffc4fcfb59" providerId="LiveId" clId="{263DF1CF-DEED-47C1-9F53-3F9411169E79}" dt="2022-02-25T05:55:15.871" v="76" actId="47"/>
        <pc:sldMkLst>
          <pc:docMk/>
          <pc:sldMk cId="1603085156" sldId="376"/>
        </pc:sldMkLst>
      </pc:sldChg>
      <pc:sldChg chg="del">
        <pc:chgData name="Antonio-Marius Tricolici" userId="4ca5b4ffc4fcfb59" providerId="LiveId" clId="{263DF1CF-DEED-47C1-9F53-3F9411169E79}" dt="2022-02-25T05:55:15.871" v="76" actId="47"/>
        <pc:sldMkLst>
          <pc:docMk/>
          <pc:sldMk cId="1592267891" sldId="377"/>
        </pc:sldMkLst>
      </pc:sldChg>
      <pc:sldChg chg="del">
        <pc:chgData name="Antonio-Marius Tricolici" userId="4ca5b4ffc4fcfb59" providerId="LiveId" clId="{263DF1CF-DEED-47C1-9F53-3F9411169E79}" dt="2022-02-25T05:55:15.871" v="76" actId="47"/>
        <pc:sldMkLst>
          <pc:docMk/>
          <pc:sldMk cId="2645692129" sldId="378"/>
        </pc:sldMkLst>
      </pc:sldChg>
      <pc:sldChg chg="del">
        <pc:chgData name="Antonio-Marius Tricolici" userId="4ca5b4ffc4fcfb59" providerId="LiveId" clId="{263DF1CF-DEED-47C1-9F53-3F9411169E79}" dt="2022-02-25T05:55:15.871" v="76" actId="47"/>
        <pc:sldMkLst>
          <pc:docMk/>
          <pc:sldMk cId="2744122229" sldId="379"/>
        </pc:sldMkLst>
      </pc:sldChg>
      <pc:sldChg chg="del">
        <pc:chgData name="Antonio-Marius Tricolici" userId="4ca5b4ffc4fcfb59" providerId="LiveId" clId="{263DF1CF-DEED-47C1-9F53-3F9411169E79}" dt="2022-02-25T05:55:15.871" v="76" actId="47"/>
        <pc:sldMkLst>
          <pc:docMk/>
          <pc:sldMk cId="3786796323" sldId="380"/>
        </pc:sldMkLst>
      </pc:sldChg>
      <pc:sldChg chg="del">
        <pc:chgData name="Antonio-Marius Tricolici" userId="4ca5b4ffc4fcfb59" providerId="LiveId" clId="{263DF1CF-DEED-47C1-9F53-3F9411169E79}" dt="2022-02-25T05:55:15.871" v="76" actId="47"/>
        <pc:sldMkLst>
          <pc:docMk/>
          <pc:sldMk cId="448387906" sldId="381"/>
        </pc:sldMkLst>
      </pc:sldChg>
      <pc:sldChg chg="del">
        <pc:chgData name="Antonio-Marius Tricolici" userId="4ca5b4ffc4fcfb59" providerId="LiveId" clId="{263DF1CF-DEED-47C1-9F53-3F9411169E79}" dt="2022-02-25T05:55:15.871" v="76" actId="47"/>
        <pc:sldMkLst>
          <pc:docMk/>
          <pc:sldMk cId="682825520" sldId="382"/>
        </pc:sldMkLst>
      </pc:sldChg>
      <pc:sldChg chg="del">
        <pc:chgData name="Antonio-Marius Tricolici" userId="4ca5b4ffc4fcfb59" providerId="LiveId" clId="{263DF1CF-DEED-47C1-9F53-3F9411169E79}" dt="2022-02-25T05:55:15.871" v="76" actId="47"/>
        <pc:sldMkLst>
          <pc:docMk/>
          <pc:sldMk cId="1711890606" sldId="383"/>
        </pc:sldMkLst>
      </pc:sldChg>
      <pc:sldChg chg="del">
        <pc:chgData name="Antonio-Marius Tricolici" userId="4ca5b4ffc4fcfb59" providerId="LiveId" clId="{263DF1CF-DEED-47C1-9F53-3F9411169E79}" dt="2022-02-25T05:55:15.871" v="76" actId="47"/>
        <pc:sldMkLst>
          <pc:docMk/>
          <pc:sldMk cId="83493052" sldId="384"/>
        </pc:sldMkLst>
      </pc:sldChg>
      <pc:sldChg chg="del">
        <pc:chgData name="Antonio-Marius Tricolici" userId="4ca5b4ffc4fcfb59" providerId="LiveId" clId="{263DF1CF-DEED-47C1-9F53-3F9411169E79}" dt="2022-02-25T05:55:15.871" v="76" actId="47"/>
        <pc:sldMkLst>
          <pc:docMk/>
          <pc:sldMk cId="3926658839" sldId="385"/>
        </pc:sldMkLst>
      </pc:sldChg>
      <pc:sldChg chg="del">
        <pc:chgData name="Antonio-Marius Tricolici" userId="4ca5b4ffc4fcfb59" providerId="LiveId" clId="{263DF1CF-DEED-47C1-9F53-3F9411169E79}" dt="2022-02-25T05:55:15.871" v="76" actId="47"/>
        <pc:sldMkLst>
          <pc:docMk/>
          <pc:sldMk cId="1306247044" sldId="386"/>
        </pc:sldMkLst>
      </pc:sldChg>
      <pc:sldChg chg="del">
        <pc:chgData name="Antonio-Marius Tricolici" userId="4ca5b4ffc4fcfb59" providerId="LiveId" clId="{263DF1CF-DEED-47C1-9F53-3F9411169E79}" dt="2022-02-25T05:55:15.871" v="76" actId="47"/>
        <pc:sldMkLst>
          <pc:docMk/>
          <pc:sldMk cId="61768191" sldId="387"/>
        </pc:sldMkLst>
      </pc:sldChg>
      <pc:sldChg chg="del">
        <pc:chgData name="Antonio-Marius Tricolici" userId="4ca5b4ffc4fcfb59" providerId="LiveId" clId="{263DF1CF-DEED-47C1-9F53-3F9411169E79}" dt="2022-02-25T05:55:15.871" v="76" actId="47"/>
        <pc:sldMkLst>
          <pc:docMk/>
          <pc:sldMk cId="74558165" sldId="388"/>
        </pc:sldMkLst>
      </pc:sldChg>
      <pc:sldChg chg="del">
        <pc:chgData name="Antonio-Marius Tricolici" userId="4ca5b4ffc4fcfb59" providerId="LiveId" clId="{263DF1CF-DEED-47C1-9F53-3F9411169E79}" dt="2022-02-25T05:55:15.871" v="76" actId="47"/>
        <pc:sldMkLst>
          <pc:docMk/>
          <pc:sldMk cId="2724260440" sldId="389"/>
        </pc:sldMkLst>
      </pc:sldChg>
      <pc:sldChg chg="del">
        <pc:chgData name="Antonio-Marius Tricolici" userId="4ca5b4ffc4fcfb59" providerId="LiveId" clId="{263DF1CF-DEED-47C1-9F53-3F9411169E79}" dt="2022-02-25T05:55:15.871" v="76" actId="47"/>
        <pc:sldMkLst>
          <pc:docMk/>
          <pc:sldMk cId="3771453679" sldId="390"/>
        </pc:sldMkLst>
      </pc:sldChg>
      <pc:sldChg chg="del">
        <pc:chgData name="Antonio-Marius Tricolici" userId="4ca5b4ffc4fcfb59" providerId="LiveId" clId="{263DF1CF-DEED-47C1-9F53-3F9411169E79}" dt="2022-02-25T05:55:15.871" v="76" actId="47"/>
        <pc:sldMkLst>
          <pc:docMk/>
          <pc:sldMk cId="2262338882" sldId="391"/>
        </pc:sldMkLst>
      </pc:sldChg>
      <pc:sldChg chg="del">
        <pc:chgData name="Antonio-Marius Tricolici" userId="4ca5b4ffc4fcfb59" providerId="LiveId" clId="{263DF1CF-DEED-47C1-9F53-3F9411169E79}" dt="2022-02-25T05:55:15.871" v="76" actId="47"/>
        <pc:sldMkLst>
          <pc:docMk/>
          <pc:sldMk cId="3784469686" sldId="392"/>
        </pc:sldMkLst>
      </pc:sldChg>
      <pc:sldMasterChg chg="mod modSldLayout">
        <pc:chgData name="Antonio-Marius Tricolici" userId="4ca5b4ffc4fcfb59" providerId="LiveId" clId="{263DF1CF-DEED-47C1-9F53-3F9411169E79}" dt="2022-02-25T08:10:16.635" v="9987" actId="767"/>
        <pc:sldMasterMkLst>
          <pc:docMk/>
          <pc:sldMasterMk cId="0" sldId="2147483659"/>
        </pc:sldMasterMkLst>
        <pc:sldLayoutChg chg="addSp delSp modSp mod">
          <pc:chgData name="Antonio-Marius Tricolici" userId="4ca5b4ffc4fcfb59" providerId="LiveId" clId="{263DF1CF-DEED-47C1-9F53-3F9411169E79}" dt="2022-02-25T08:10:16.635" v="9987" actId="767"/>
          <pc:sldLayoutMkLst>
            <pc:docMk/>
            <pc:sldMasterMk cId="0" sldId="2147483659"/>
            <pc:sldLayoutMk cId="0" sldId="2147483658"/>
          </pc:sldLayoutMkLst>
          <pc:spChg chg="add del">
            <ac:chgData name="Antonio-Marius Tricolici" userId="4ca5b4ffc4fcfb59" providerId="LiveId" clId="{263DF1CF-DEED-47C1-9F53-3F9411169E79}" dt="2022-02-25T08:10:08.519" v="9984" actId="11529"/>
            <ac:spMkLst>
              <pc:docMk/>
              <pc:sldMasterMk cId="0" sldId="2147483659"/>
              <pc:sldLayoutMk cId="0" sldId="2147483658"/>
              <ac:spMk id="2" creationId="{38F4FDD9-9FC1-40C8-96E8-384FE1BE8206}"/>
            </ac:spMkLst>
          </pc:spChg>
          <pc:spChg chg="add mod">
            <ac:chgData name="Antonio-Marius Tricolici" userId="4ca5b4ffc4fcfb59" providerId="LiveId" clId="{263DF1CF-DEED-47C1-9F53-3F9411169E79}" dt="2022-02-25T08:10:11.175" v="9985" actId="1076"/>
            <ac:spMkLst>
              <pc:docMk/>
              <pc:sldMasterMk cId="0" sldId="2147483659"/>
              <pc:sldLayoutMk cId="0" sldId="2147483658"/>
              <ac:spMk id="3" creationId="{3CCF76C3-A201-43A6-9D1F-F1DF347EE11F}"/>
            </ac:spMkLst>
          </pc:spChg>
          <pc:spChg chg="add del mod">
            <ac:chgData name="Antonio-Marius Tricolici" userId="4ca5b4ffc4fcfb59" providerId="LiveId" clId="{263DF1CF-DEED-47C1-9F53-3F9411169E79}" dt="2022-02-25T08:10:16.635" v="9987" actId="767"/>
            <ac:spMkLst>
              <pc:docMk/>
              <pc:sldMasterMk cId="0" sldId="2147483659"/>
              <pc:sldLayoutMk cId="0" sldId="2147483658"/>
              <ac:spMk id="4" creationId="{25E1E114-2A9D-4E40-BAF8-CCE458A6256D}"/>
            </ac:spMkLst>
          </pc:spChg>
        </pc:sldLayoutChg>
        <pc:sldLayoutChg chg="addSp delSp modSp mod">
          <pc:chgData name="Antonio-Marius Tricolici" userId="4ca5b4ffc4fcfb59" providerId="LiveId" clId="{263DF1CF-DEED-47C1-9F53-3F9411169E79}" dt="2022-02-25T08:06:29.247" v="9887" actId="14100"/>
          <pc:sldLayoutMkLst>
            <pc:docMk/>
            <pc:sldMasterMk cId="0" sldId="2147483659"/>
            <pc:sldLayoutMk cId="3856933869" sldId="2147483660"/>
          </pc:sldLayoutMkLst>
          <pc:spChg chg="add del">
            <ac:chgData name="Antonio-Marius Tricolici" userId="4ca5b4ffc4fcfb59" providerId="LiveId" clId="{263DF1CF-DEED-47C1-9F53-3F9411169E79}" dt="2022-02-25T08:05:31.303" v="9880" actId="11529"/>
            <ac:spMkLst>
              <pc:docMk/>
              <pc:sldMasterMk cId="0" sldId="2147483659"/>
              <pc:sldLayoutMk cId="3856933869" sldId="2147483660"/>
              <ac:spMk id="2" creationId="{DAB8BF28-EF59-4679-B80B-DDE4E6491C6F}"/>
            </ac:spMkLst>
          </pc:spChg>
          <pc:spChg chg="add mod">
            <ac:chgData name="Antonio-Marius Tricolici" userId="4ca5b4ffc4fcfb59" providerId="LiveId" clId="{263DF1CF-DEED-47C1-9F53-3F9411169E79}" dt="2022-02-25T08:06:29.247" v="9887" actId="14100"/>
            <ac:spMkLst>
              <pc:docMk/>
              <pc:sldMasterMk cId="0" sldId="2147483659"/>
              <pc:sldLayoutMk cId="3856933869" sldId="2147483660"/>
              <ac:spMk id="3" creationId="{6EF26071-FB6C-4EB1-8913-A79C12D26B2B}"/>
            </ac:spMkLst>
          </pc:spChg>
          <pc:spChg chg="mod">
            <ac:chgData name="Antonio-Marius Tricolici" userId="4ca5b4ffc4fcfb59" providerId="LiveId" clId="{263DF1CF-DEED-47C1-9F53-3F9411169E79}" dt="2022-02-25T08:05:35.388" v="9882" actId="1076"/>
            <ac:spMkLst>
              <pc:docMk/>
              <pc:sldMasterMk cId="0" sldId="2147483659"/>
              <pc:sldLayoutMk cId="3856933869" sldId="2147483660"/>
              <ac:spMk id="32" creationId="{00000000-0000-0000-0000-000000000000}"/>
            </ac:spMkLst>
          </pc:spChg>
        </pc:sldLayoutChg>
      </pc:sldMasterChg>
      <pc:sldMasterChg chg="new del mod addSldLayout delSldLayout">
        <pc:chgData name="Antonio-Marius Tricolici" userId="4ca5b4ffc4fcfb59" providerId="LiveId" clId="{263DF1CF-DEED-47C1-9F53-3F9411169E79}" dt="2022-02-25T08:07:22.320" v="9946" actId="2696"/>
        <pc:sldMasterMkLst>
          <pc:docMk/>
          <pc:sldMasterMk cId="625428317" sldId="2147483661"/>
        </pc:sldMasterMkLst>
        <pc:sldLayoutChg chg="new del replId">
          <pc:chgData name="Antonio-Marius Tricolici" userId="4ca5b4ffc4fcfb59" providerId="LiveId" clId="{263DF1CF-DEED-47C1-9F53-3F9411169E79}" dt="2022-02-25T08:07:22.286" v="9935" actId="2696"/>
          <pc:sldLayoutMkLst>
            <pc:docMk/>
            <pc:sldMasterMk cId="625428317" sldId="2147483661"/>
            <pc:sldLayoutMk cId="4252325292" sldId="2147483662"/>
          </pc:sldLayoutMkLst>
        </pc:sldLayoutChg>
        <pc:sldLayoutChg chg="new del replId">
          <pc:chgData name="Antonio-Marius Tricolici" userId="4ca5b4ffc4fcfb59" providerId="LiveId" clId="{263DF1CF-DEED-47C1-9F53-3F9411169E79}" dt="2022-02-25T08:07:22.289" v="9936" actId="2696"/>
          <pc:sldLayoutMkLst>
            <pc:docMk/>
            <pc:sldMasterMk cId="625428317" sldId="2147483661"/>
            <pc:sldLayoutMk cId="3855659602" sldId="2147483663"/>
          </pc:sldLayoutMkLst>
        </pc:sldLayoutChg>
        <pc:sldLayoutChg chg="new del replId">
          <pc:chgData name="Antonio-Marius Tricolici" userId="4ca5b4ffc4fcfb59" providerId="LiveId" clId="{263DF1CF-DEED-47C1-9F53-3F9411169E79}" dt="2022-02-25T08:07:22.292" v="9937" actId="2696"/>
          <pc:sldLayoutMkLst>
            <pc:docMk/>
            <pc:sldMasterMk cId="625428317" sldId="2147483661"/>
            <pc:sldLayoutMk cId="3562927090" sldId="2147483664"/>
          </pc:sldLayoutMkLst>
        </pc:sldLayoutChg>
        <pc:sldLayoutChg chg="new del replId">
          <pc:chgData name="Antonio-Marius Tricolici" userId="4ca5b4ffc4fcfb59" providerId="LiveId" clId="{263DF1CF-DEED-47C1-9F53-3F9411169E79}" dt="2022-02-25T08:07:22.296" v="9938" actId="2696"/>
          <pc:sldLayoutMkLst>
            <pc:docMk/>
            <pc:sldMasterMk cId="625428317" sldId="2147483661"/>
            <pc:sldLayoutMk cId="3184540284" sldId="2147483665"/>
          </pc:sldLayoutMkLst>
        </pc:sldLayoutChg>
        <pc:sldLayoutChg chg="new del replId">
          <pc:chgData name="Antonio-Marius Tricolici" userId="4ca5b4ffc4fcfb59" providerId="LiveId" clId="{263DF1CF-DEED-47C1-9F53-3F9411169E79}" dt="2022-02-25T08:07:22.299" v="9939" actId="2696"/>
          <pc:sldLayoutMkLst>
            <pc:docMk/>
            <pc:sldMasterMk cId="625428317" sldId="2147483661"/>
            <pc:sldLayoutMk cId="395910010" sldId="2147483666"/>
          </pc:sldLayoutMkLst>
        </pc:sldLayoutChg>
        <pc:sldLayoutChg chg="new del replId">
          <pc:chgData name="Antonio-Marius Tricolici" userId="4ca5b4ffc4fcfb59" providerId="LiveId" clId="{263DF1CF-DEED-47C1-9F53-3F9411169E79}" dt="2022-02-25T08:07:22.302" v="9940" actId="2696"/>
          <pc:sldLayoutMkLst>
            <pc:docMk/>
            <pc:sldMasterMk cId="625428317" sldId="2147483661"/>
            <pc:sldLayoutMk cId="3579843677" sldId="2147483667"/>
          </pc:sldLayoutMkLst>
        </pc:sldLayoutChg>
        <pc:sldLayoutChg chg="new del replId">
          <pc:chgData name="Antonio-Marius Tricolici" userId="4ca5b4ffc4fcfb59" providerId="LiveId" clId="{263DF1CF-DEED-47C1-9F53-3F9411169E79}" dt="2022-02-25T08:07:22.306" v="9941" actId="2696"/>
          <pc:sldLayoutMkLst>
            <pc:docMk/>
            <pc:sldMasterMk cId="625428317" sldId="2147483661"/>
            <pc:sldLayoutMk cId="2344755861" sldId="2147483668"/>
          </pc:sldLayoutMkLst>
        </pc:sldLayoutChg>
        <pc:sldLayoutChg chg="new del replId">
          <pc:chgData name="Antonio-Marius Tricolici" userId="4ca5b4ffc4fcfb59" providerId="LiveId" clId="{263DF1CF-DEED-47C1-9F53-3F9411169E79}" dt="2022-02-25T08:07:22.309" v="9942" actId="2696"/>
          <pc:sldLayoutMkLst>
            <pc:docMk/>
            <pc:sldMasterMk cId="625428317" sldId="2147483661"/>
            <pc:sldLayoutMk cId="2395963326" sldId="2147483669"/>
          </pc:sldLayoutMkLst>
        </pc:sldLayoutChg>
        <pc:sldLayoutChg chg="new del replId">
          <pc:chgData name="Antonio-Marius Tricolici" userId="4ca5b4ffc4fcfb59" providerId="LiveId" clId="{263DF1CF-DEED-47C1-9F53-3F9411169E79}" dt="2022-02-25T08:07:22.312" v="9943" actId="2696"/>
          <pc:sldLayoutMkLst>
            <pc:docMk/>
            <pc:sldMasterMk cId="625428317" sldId="2147483661"/>
            <pc:sldLayoutMk cId="2961859807" sldId="2147483670"/>
          </pc:sldLayoutMkLst>
        </pc:sldLayoutChg>
        <pc:sldLayoutChg chg="new del replId">
          <pc:chgData name="Antonio-Marius Tricolici" userId="4ca5b4ffc4fcfb59" providerId="LiveId" clId="{263DF1CF-DEED-47C1-9F53-3F9411169E79}" dt="2022-02-25T08:07:22.314" v="9944" actId="2696"/>
          <pc:sldLayoutMkLst>
            <pc:docMk/>
            <pc:sldMasterMk cId="625428317" sldId="2147483661"/>
            <pc:sldLayoutMk cId="1937831135" sldId="2147483671"/>
          </pc:sldLayoutMkLst>
        </pc:sldLayoutChg>
        <pc:sldLayoutChg chg="new del replId">
          <pc:chgData name="Antonio-Marius Tricolici" userId="4ca5b4ffc4fcfb59" providerId="LiveId" clId="{263DF1CF-DEED-47C1-9F53-3F9411169E79}" dt="2022-02-25T08:07:22.317" v="9945" actId="2696"/>
          <pc:sldLayoutMkLst>
            <pc:docMk/>
            <pc:sldMasterMk cId="625428317" sldId="2147483661"/>
            <pc:sldLayoutMk cId="3056429546" sldId="2147483672"/>
          </pc:sldLayoutMkLst>
        </pc:sldLayoutChg>
      </pc:sldMasterChg>
      <pc:sldMasterChg chg="new del mod addSldLayout delSldLayout">
        <pc:chgData name="Antonio-Marius Tricolici" userId="4ca5b4ffc4fcfb59" providerId="LiveId" clId="{263DF1CF-DEED-47C1-9F53-3F9411169E79}" dt="2022-02-25T08:10:36.611" v="10000" actId="2696"/>
        <pc:sldMasterMkLst>
          <pc:docMk/>
          <pc:sldMasterMk cId="1044847737" sldId="2147483661"/>
        </pc:sldMasterMkLst>
        <pc:sldLayoutChg chg="new del replId">
          <pc:chgData name="Antonio-Marius Tricolici" userId="4ca5b4ffc4fcfb59" providerId="LiveId" clId="{263DF1CF-DEED-47C1-9F53-3F9411169E79}" dt="2022-02-25T08:10:36.574" v="9989" actId="2696"/>
          <pc:sldLayoutMkLst>
            <pc:docMk/>
            <pc:sldMasterMk cId="1044847737" sldId="2147483661"/>
            <pc:sldLayoutMk cId="4022430164" sldId="2147483662"/>
          </pc:sldLayoutMkLst>
        </pc:sldLayoutChg>
        <pc:sldLayoutChg chg="new del replId">
          <pc:chgData name="Antonio-Marius Tricolici" userId="4ca5b4ffc4fcfb59" providerId="LiveId" clId="{263DF1CF-DEED-47C1-9F53-3F9411169E79}" dt="2022-02-25T08:10:36.578" v="9990" actId="2696"/>
          <pc:sldLayoutMkLst>
            <pc:docMk/>
            <pc:sldMasterMk cId="1044847737" sldId="2147483661"/>
            <pc:sldLayoutMk cId="82497592" sldId="2147483663"/>
          </pc:sldLayoutMkLst>
        </pc:sldLayoutChg>
        <pc:sldLayoutChg chg="new del replId">
          <pc:chgData name="Antonio-Marius Tricolici" userId="4ca5b4ffc4fcfb59" providerId="LiveId" clId="{263DF1CF-DEED-47C1-9F53-3F9411169E79}" dt="2022-02-25T08:10:36.584" v="9991" actId="2696"/>
          <pc:sldLayoutMkLst>
            <pc:docMk/>
            <pc:sldMasterMk cId="1044847737" sldId="2147483661"/>
            <pc:sldLayoutMk cId="1445097703" sldId="2147483664"/>
          </pc:sldLayoutMkLst>
        </pc:sldLayoutChg>
        <pc:sldLayoutChg chg="new del replId">
          <pc:chgData name="Antonio-Marius Tricolici" userId="4ca5b4ffc4fcfb59" providerId="LiveId" clId="{263DF1CF-DEED-47C1-9F53-3F9411169E79}" dt="2022-02-25T08:10:36.586" v="9992" actId="2696"/>
          <pc:sldLayoutMkLst>
            <pc:docMk/>
            <pc:sldMasterMk cId="1044847737" sldId="2147483661"/>
            <pc:sldLayoutMk cId="2035070997" sldId="2147483665"/>
          </pc:sldLayoutMkLst>
        </pc:sldLayoutChg>
        <pc:sldLayoutChg chg="new del replId">
          <pc:chgData name="Antonio-Marius Tricolici" userId="4ca5b4ffc4fcfb59" providerId="LiveId" clId="{263DF1CF-DEED-47C1-9F53-3F9411169E79}" dt="2022-02-25T08:10:36.590" v="9993" actId="2696"/>
          <pc:sldLayoutMkLst>
            <pc:docMk/>
            <pc:sldMasterMk cId="1044847737" sldId="2147483661"/>
            <pc:sldLayoutMk cId="3143781092" sldId="2147483666"/>
          </pc:sldLayoutMkLst>
        </pc:sldLayoutChg>
        <pc:sldLayoutChg chg="new del replId">
          <pc:chgData name="Antonio-Marius Tricolici" userId="4ca5b4ffc4fcfb59" providerId="LiveId" clId="{263DF1CF-DEED-47C1-9F53-3F9411169E79}" dt="2022-02-25T08:10:36.596" v="9994" actId="2696"/>
          <pc:sldLayoutMkLst>
            <pc:docMk/>
            <pc:sldMasterMk cId="1044847737" sldId="2147483661"/>
            <pc:sldLayoutMk cId="3667145618" sldId="2147483667"/>
          </pc:sldLayoutMkLst>
        </pc:sldLayoutChg>
        <pc:sldLayoutChg chg="new del replId">
          <pc:chgData name="Antonio-Marius Tricolici" userId="4ca5b4ffc4fcfb59" providerId="LiveId" clId="{263DF1CF-DEED-47C1-9F53-3F9411169E79}" dt="2022-02-25T08:10:36.598" v="9995" actId="2696"/>
          <pc:sldLayoutMkLst>
            <pc:docMk/>
            <pc:sldMasterMk cId="1044847737" sldId="2147483661"/>
            <pc:sldLayoutMk cId="3901409692" sldId="2147483668"/>
          </pc:sldLayoutMkLst>
        </pc:sldLayoutChg>
        <pc:sldLayoutChg chg="new del replId">
          <pc:chgData name="Antonio-Marius Tricolici" userId="4ca5b4ffc4fcfb59" providerId="LiveId" clId="{263DF1CF-DEED-47C1-9F53-3F9411169E79}" dt="2022-02-25T08:10:36.602" v="9996" actId="2696"/>
          <pc:sldLayoutMkLst>
            <pc:docMk/>
            <pc:sldMasterMk cId="1044847737" sldId="2147483661"/>
            <pc:sldLayoutMk cId="3093715667" sldId="2147483669"/>
          </pc:sldLayoutMkLst>
        </pc:sldLayoutChg>
        <pc:sldLayoutChg chg="new del replId">
          <pc:chgData name="Antonio-Marius Tricolici" userId="4ca5b4ffc4fcfb59" providerId="LiveId" clId="{263DF1CF-DEED-47C1-9F53-3F9411169E79}" dt="2022-02-25T08:10:36.606" v="9997" actId="2696"/>
          <pc:sldLayoutMkLst>
            <pc:docMk/>
            <pc:sldMasterMk cId="1044847737" sldId="2147483661"/>
            <pc:sldLayoutMk cId="3711038319" sldId="2147483670"/>
          </pc:sldLayoutMkLst>
        </pc:sldLayoutChg>
        <pc:sldLayoutChg chg="new del replId">
          <pc:chgData name="Antonio-Marius Tricolici" userId="4ca5b4ffc4fcfb59" providerId="LiveId" clId="{263DF1CF-DEED-47C1-9F53-3F9411169E79}" dt="2022-02-25T08:10:36.608" v="9998" actId="2696"/>
          <pc:sldLayoutMkLst>
            <pc:docMk/>
            <pc:sldMasterMk cId="1044847737" sldId="2147483661"/>
            <pc:sldLayoutMk cId="345712011" sldId="2147483671"/>
          </pc:sldLayoutMkLst>
        </pc:sldLayoutChg>
        <pc:sldLayoutChg chg="new del replId">
          <pc:chgData name="Antonio-Marius Tricolici" userId="4ca5b4ffc4fcfb59" providerId="LiveId" clId="{263DF1CF-DEED-47C1-9F53-3F9411169E79}" dt="2022-02-25T08:10:36.609" v="9999" actId="2696"/>
          <pc:sldLayoutMkLst>
            <pc:docMk/>
            <pc:sldMasterMk cId="1044847737" sldId="2147483661"/>
            <pc:sldLayoutMk cId="1028934406" sldId="2147483672"/>
          </pc:sldLayoutMkLst>
        </pc:sldLayoutChg>
      </pc:sldMasterChg>
    </pc:docChg>
  </pc:docChgLst>
  <pc:docChgLst>
    <pc:chgData name="Antonio-Marius Tricolici" userId="4ca5b4ffc4fcfb59" providerId="LiveId" clId="{39D5A7E7-BFEF-4799-BC08-1D3A5F3A27E5}"/>
    <pc:docChg chg="undo custSel addSld delSld modSld sldOrd modSection">
      <pc:chgData name="Antonio-Marius Tricolici" userId="4ca5b4ffc4fcfb59" providerId="LiveId" clId="{39D5A7E7-BFEF-4799-BC08-1D3A5F3A27E5}" dt="2022-02-05T17:35:04.238" v="2582" actId="2696"/>
      <pc:docMkLst>
        <pc:docMk/>
      </pc:docMkLst>
      <pc:sldChg chg="modSp mod">
        <pc:chgData name="Antonio-Marius Tricolici" userId="4ca5b4ffc4fcfb59" providerId="LiveId" clId="{39D5A7E7-BFEF-4799-BC08-1D3A5F3A27E5}" dt="2022-02-05T06:44:24.394" v="103" actId="20577"/>
        <pc:sldMkLst>
          <pc:docMk/>
          <pc:sldMk cId="0" sldId="256"/>
        </pc:sldMkLst>
        <pc:spChg chg="mod">
          <ac:chgData name="Antonio-Marius Tricolici" userId="4ca5b4ffc4fcfb59" providerId="LiveId" clId="{39D5A7E7-BFEF-4799-BC08-1D3A5F3A27E5}" dt="2022-02-05T06:44:14.148" v="53" actId="27636"/>
          <ac:spMkLst>
            <pc:docMk/>
            <pc:sldMk cId="0" sldId="256"/>
            <ac:spMk id="67" creationId="{00000000-0000-0000-0000-000000000000}"/>
          </ac:spMkLst>
        </pc:spChg>
        <pc:spChg chg="mod">
          <ac:chgData name="Antonio-Marius Tricolici" userId="4ca5b4ffc4fcfb59" providerId="LiveId" clId="{39D5A7E7-BFEF-4799-BC08-1D3A5F3A27E5}" dt="2022-02-05T06:44:24.394" v="103" actId="20577"/>
          <ac:spMkLst>
            <pc:docMk/>
            <pc:sldMk cId="0" sldId="256"/>
            <ac:spMk id="68" creationId="{00000000-0000-0000-0000-000000000000}"/>
          </ac:spMkLst>
        </pc:spChg>
      </pc:sldChg>
      <pc:sldChg chg="del">
        <pc:chgData name="Antonio-Marius Tricolici" userId="4ca5b4ffc4fcfb59" providerId="LiveId" clId="{39D5A7E7-BFEF-4799-BC08-1D3A5F3A27E5}" dt="2022-02-05T06:44:33.952" v="104" actId="2696"/>
        <pc:sldMkLst>
          <pc:docMk/>
          <pc:sldMk cId="1679984175" sldId="257"/>
        </pc:sldMkLst>
        <pc:spChg chg="del">
          <ac:chgData name="Antonio-Marius Tricolici" userId="4ca5b4ffc4fcfb59" providerId="LiveId" clId="{39D5A7E7-BFEF-4799-BC08-1D3A5F3A27E5}" dt="2022-02-05T06:44:42.665" v="106" actId="700"/>
          <ac:spMkLst>
            <pc:docMk/>
            <pc:sldMk cId="1679984175" sldId="257"/>
            <ac:spMk id="2" creationId="{D0F6171E-53A1-48FB-800C-975AC52F4E9D}"/>
          </ac:spMkLst>
        </pc:spChg>
        <pc:spChg chg="add del mod ord">
          <ac:chgData name="Antonio-Marius Tricolici" userId="4ca5b4ffc4fcfb59" providerId="LiveId" clId="{39D5A7E7-BFEF-4799-BC08-1D3A5F3A27E5}" dt="2022-02-05T06:44:58.255" v="109" actId="700"/>
          <ac:spMkLst>
            <pc:docMk/>
            <pc:sldMk cId="1679984175" sldId="257"/>
            <ac:spMk id="3" creationId="{5F651F79-1A05-4936-BFCD-6D778D8070AF}"/>
          </ac:spMkLst>
        </pc:spChg>
        <pc:spChg chg="add mod ord">
          <ac:chgData name="Antonio-Marius Tricolici" userId="4ca5b4ffc4fcfb59" providerId="LiveId" clId="{39D5A7E7-BFEF-4799-BC08-1D3A5F3A27E5}" dt="2022-02-05T06:46:22.718" v="134" actId="20577"/>
          <ac:spMkLst>
            <pc:docMk/>
            <pc:sldMk cId="1679984175" sldId="257"/>
            <ac:spMk id="4" creationId="{7ED99BCA-65CA-4E6C-AAA1-E737DAA0D74F}"/>
          </ac:spMkLst>
        </pc:spChg>
        <pc:spChg chg="add mod ord">
          <ac:chgData name="Antonio-Marius Tricolici" userId="4ca5b4ffc4fcfb59" providerId="LiveId" clId="{39D5A7E7-BFEF-4799-BC08-1D3A5F3A27E5}" dt="2022-02-05T06:44:58.255" v="109" actId="700"/>
          <ac:spMkLst>
            <pc:docMk/>
            <pc:sldMk cId="1679984175" sldId="257"/>
            <ac:spMk id="5" creationId="{431A75B8-F7D7-480F-A99D-3E53FA94439A}"/>
          </ac:spMkLst>
        </pc:spChg>
      </pc:sldChg>
      <pc:sldChg chg="del">
        <pc:chgData name="Antonio-Marius Tricolici" userId="4ca5b4ffc4fcfb59" providerId="LiveId" clId="{39D5A7E7-BFEF-4799-BC08-1D3A5F3A27E5}" dt="2022-02-05T06:44:33.952" v="104" actId="2696"/>
        <pc:sldMkLst>
          <pc:docMk/>
          <pc:sldMk cId="0" sldId="258"/>
        </pc:sldMkLst>
      </pc:sldChg>
      <pc:sldChg chg="addSp delSp modSp new del mod modClrScheme chgLayout">
        <pc:chgData name="Antonio-Marius Tricolici" userId="4ca5b4ffc4fcfb59" providerId="LiveId" clId="{39D5A7E7-BFEF-4799-BC08-1D3A5F3A27E5}" dt="2022-02-05T06:48:45.174" v="201" actId="2696"/>
        <pc:sldMkLst>
          <pc:docMk/>
          <pc:sldMk cId="1696839875" sldId="258"/>
        </pc:sldMkLst>
        <pc:spChg chg="del">
          <ac:chgData name="Antonio-Marius Tricolici" userId="4ca5b4ffc4fcfb59" providerId="LiveId" clId="{39D5A7E7-BFEF-4799-BC08-1D3A5F3A27E5}" dt="2022-02-05T06:45:40.343" v="127" actId="700"/>
          <ac:spMkLst>
            <pc:docMk/>
            <pc:sldMk cId="1696839875" sldId="258"/>
            <ac:spMk id="2" creationId="{61B25EFA-9FE2-4E0B-ABAB-B6AE3DACD719}"/>
          </ac:spMkLst>
        </pc:spChg>
        <pc:spChg chg="del mod ord">
          <ac:chgData name="Antonio-Marius Tricolici" userId="4ca5b4ffc4fcfb59" providerId="LiveId" clId="{39D5A7E7-BFEF-4799-BC08-1D3A5F3A27E5}" dt="2022-02-05T06:45:40.343" v="127" actId="700"/>
          <ac:spMkLst>
            <pc:docMk/>
            <pc:sldMk cId="1696839875" sldId="258"/>
            <ac:spMk id="3" creationId="{DA6A70F4-5555-4F57-8CC4-3C710BCB7C84}"/>
          </ac:spMkLst>
        </pc:spChg>
        <pc:spChg chg="add mod ord">
          <ac:chgData name="Antonio-Marius Tricolici" userId="4ca5b4ffc4fcfb59" providerId="LiveId" clId="{39D5A7E7-BFEF-4799-BC08-1D3A5F3A27E5}" dt="2022-02-05T06:46:57.604" v="172" actId="20577"/>
          <ac:spMkLst>
            <pc:docMk/>
            <pc:sldMk cId="1696839875" sldId="258"/>
            <ac:spMk id="4" creationId="{7049CC46-F3E2-45A8-952B-A2DEB18498B6}"/>
          </ac:spMkLst>
        </pc:spChg>
        <pc:spChg chg="add mod">
          <ac:chgData name="Antonio-Marius Tricolici" userId="4ca5b4ffc4fcfb59" providerId="LiveId" clId="{39D5A7E7-BFEF-4799-BC08-1D3A5F3A27E5}" dt="2022-02-05T06:47:22.401" v="174" actId="1076"/>
          <ac:spMkLst>
            <pc:docMk/>
            <pc:sldMk cId="1696839875" sldId="258"/>
            <ac:spMk id="6" creationId="{7D0B0944-BB8C-4EB4-86F8-5753E018C79B}"/>
          </ac:spMkLst>
        </pc:spChg>
        <pc:picChg chg="add mod">
          <ac:chgData name="Antonio-Marius Tricolici" userId="4ca5b4ffc4fcfb59" providerId="LiveId" clId="{39D5A7E7-BFEF-4799-BC08-1D3A5F3A27E5}" dt="2022-02-05T06:46:49.220" v="136" actId="1076"/>
          <ac:picMkLst>
            <pc:docMk/>
            <pc:sldMk cId="1696839875" sldId="258"/>
            <ac:picMk id="5" creationId="{42587FC5-B457-4201-B2A5-01E6039408D0}"/>
          </ac:picMkLst>
        </pc:picChg>
      </pc:sldChg>
      <pc:sldChg chg="del">
        <pc:chgData name="Antonio-Marius Tricolici" userId="4ca5b4ffc4fcfb59" providerId="LiveId" clId="{39D5A7E7-BFEF-4799-BC08-1D3A5F3A27E5}" dt="2022-02-05T06:44:33.952" v="104" actId="2696"/>
        <pc:sldMkLst>
          <pc:docMk/>
          <pc:sldMk cId="0" sldId="259"/>
        </pc:sldMkLst>
      </pc:sldChg>
      <pc:sldChg chg="new del setBg">
        <pc:chgData name="Antonio-Marius Tricolici" userId="4ca5b4ffc4fcfb59" providerId="LiveId" clId="{39D5A7E7-BFEF-4799-BC08-1D3A5F3A27E5}" dt="2022-02-05T06:57:57.255" v="867" actId="2696"/>
        <pc:sldMkLst>
          <pc:docMk/>
          <pc:sldMk cId="137787242" sldId="259"/>
        </pc:sldMkLst>
      </pc:sldChg>
      <pc:sldChg chg="del">
        <pc:chgData name="Antonio-Marius Tricolici" userId="4ca5b4ffc4fcfb59" providerId="LiveId" clId="{39D5A7E7-BFEF-4799-BC08-1D3A5F3A27E5}" dt="2022-02-05T06:44:33.952" v="104" actId="2696"/>
        <pc:sldMkLst>
          <pc:docMk/>
          <pc:sldMk cId="0" sldId="260"/>
        </pc:sldMkLst>
      </pc:sldChg>
      <pc:sldChg chg="del">
        <pc:chgData name="Antonio-Marius Tricolici" userId="4ca5b4ffc4fcfb59" providerId="LiveId" clId="{39D5A7E7-BFEF-4799-BC08-1D3A5F3A27E5}" dt="2022-02-05T06:44:33.952" v="104" actId="2696"/>
        <pc:sldMkLst>
          <pc:docMk/>
          <pc:sldMk cId="0" sldId="261"/>
        </pc:sldMkLst>
      </pc:sldChg>
      <pc:sldChg chg="del">
        <pc:chgData name="Antonio-Marius Tricolici" userId="4ca5b4ffc4fcfb59" providerId="LiveId" clId="{39D5A7E7-BFEF-4799-BC08-1D3A5F3A27E5}" dt="2022-02-05T06:44:33.952" v="104" actId="2696"/>
        <pc:sldMkLst>
          <pc:docMk/>
          <pc:sldMk cId="0" sldId="262"/>
        </pc:sldMkLst>
      </pc:sldChg>
      <pc:sldChg chg="del">
        <pc:chgData name="Antonio-Marius Tricolici" userId="4ca5b4ffc4fcfb59" providerId="LiveId" clId="{39D5A7E7-BFEF-4799-BC08-1D3A5F3A27E5}" dt="2022-02-05T06:44:33.952" v="104" actId="2696"/>
        <pc:sldMkLst>
          <pc:docMk/>
          <pc:sldMk cId="0" sldId="263"/>
        </pc:sldMkLst>
      </pc:sldChg>
      <pc:sldChg chg="del">
        <pc:chgData name="Antonio-Marius Tricolici" userId="4ca5b4ffc4fcfb59" providerId="LiveId" clId="{39D5A7E7-BFEF-4799-BC08-1D3A5F3A27E5}" dt="2022-02-05T06:44:33.952" v="104" actId="2696"/>
        <pc:sldMkLst>
          <pc:docMk/>
          <pc:sldMk cId="0" sldId="264"/>
        </pc:sldMkLst>
      </pc:sldChg>
      <pc:sldChg chg="del">
        <pc:chgData name="Antonio-Marius Tricolici" userId="4ca5b4ffc4fcfb59" providerId="LiveId" clId="{39D5A7E7-BFEF-4799-BC08-1D3A5F3A27E5}" dt="2022-02-05T06:44:33.952" v="104" actId="2696"/>
        <pc:sldMkLst>
          <pc:docMk/>
          <pc:sldMk cId="0" sldId="265"/>
        </pc:sldMkLst>
      </pc:sldChg>
      <pc:sldChg chg="del">
        <pc:chgData name="Antonio-Marius Tricolici" userId="4ca5b4ffc4fcfb59" providerId="LiveId" clId="{39D5A7E7-BFEF-4799-BC08-1D3A5F3A27E5}" dt="2022-02-05T06:44:33.952" v="104" actId="2696"/>
        <pc:sldMkLst>
          <pc:docMk/>
          <pc:sldMk cId="0" sldId="266"/>
        </pc:sldMkLst>
      </pc:sldChg>
      <pc:sldChg chg="del">
        <pc:chgData name="Antonio-Marius Tricolici" userId="4ca5b4ffc4fcfb59" providerId="LiveId" clId="{39D5A7E7-BFEF-4799-BC08-1D3A5F3A27E5}" dt="2022-02-05T06:44:33.952" v="104" actId="2696"/>
        <pc:sldMkLst>
          <pc:docMk/>
          <pc:sldMk cId="0" sldId="267"/>
        </pc:sldMkLst>
      </pc:sldChg>
      <pc:sldChg chg="del">
        <pc:chgData name="Antonio-Marius Tricolici" userId="4ca5b4ffc4fcfb59" providerId="LiveId" clId="{39D5A7E7-BFEF-4799-BC08-1D3A5F3A27E5}" dt="2022-02-05T06:44:33.952" v="104" actId="2696"/>
        <pc:sldMkLst>
          <pc:docMk/>
          <pc:sldMk cId="0" sldId="268"/>
        </pc:sldMkLst>
      </pc:sldChg>
      <pc:sldChg chg="del">
        <pc:chgData name="Antonio-Marius Tricolici" userId="4ca5b4ffc4fcfb59" providerId="LiveId" clId="{39D5A7E7-BFEF-4799-BC08-1D3A5F3A27E5}" dt="2022-02-05T06:44:33.952" v="104" actId="2696"/>
        <pc:sldMkLst>
          <pc:docMk/>
          <pc:sldMk cId="0" sldId="269"/>
        </pc:sldMkLst>
      </pc:sldChg>
      <pc:sldChg chg="del">
        <pc:chgData name="Antonio-Marius Tricolici" userId="4ca5b4ffc4fcfb59" providerId="LiveId" clId="{39D5A7E7-BFEF-4799-BC08-1D3A5F3A27E5}" dt="2022-02-05T06:44:33.952" v="104" actId="2696"/>
        <pc:sldMkLst>
          <pc:docMk/>
          <pc:sldMk cId="0" sldId="270"/>
        </pc:sldMkLst>
      </pc:sldChg>
      <pc:sldChg chg="del">
        <pc:chgData name="Antonio-Marius Tricolici" userId="4ca5b4ffc4fcfb59" providerId="LiveId" clId="{39D5A7E7-BFEF-4799-BC08-1D3A5F3A27E5}" dt="2022-02-05T06:44:33.952" v="104" actId="2696"/>
        <pc:sldMkLst>
          <pc:docMk/>
          <pc:sldMk cId="0" sldId="271"/>
        </pc:sldMkLst>
      </pc:sldChg>
      <pc:sldChg chg="del">
        <pc:chgData name="Antonio-Marius Tricolici" userId="4ca5b4ffc4fcfb59" providerId="LiveId" clId="{39D5A7E7-BFEF-4799-BC08-1D3A5F3A27E5}" dt="2022-02-05T06:44:33.952" v="104" actId="2696"/>
        <pc:sldMkLst>
          <pc:docMk/>
          <pc:sldMk cId="0" sldId="272"/>
        </pc:sldMkLst>
      </pc:sldChg>
      <pc:sldChg chg="del">
        <pc:chgData name="Antonio-Marius Tricolici" userId="4ca5b4ffc4fcfb59" providerId="LiveId" clId="{39D5A7E7-BFEF-4799-BC08-1D3A5F3A27E5}" dt="2022-02-05T06:44:33.952" v="104" actId="2696"/>
        <pc:sldMkLst>
          <pc:docMk/>
          <pc:sldMk cId="0" sldId="273"/>
        </pc:sldMkLst>
      </pc:sldChg>
      <pc:sldChg chg="del">
        <pc:chgData name="Antonio-Marius Tricolici" userId="4ca5b4ffc4fcfb59" providerId="LiveId" clId="{39D5A7E7-BFEF-4799-BC08-1D3A5F3A27E5}" dt="2022-02-05T06:44:33.952" v="104" actId="2696"/>
        <pc:sldMkLst>
          <pc:docMk/>
          <pc:sldMk cId="0" sldId="274"/>
        </pc:sldMkLst>
      </pc:sldChg>
      <pc:sldChg chg="del">
        <pc:chgData name="Antonio-Marius Tricolici" userId="4ca5b4ffc4fcfb59" providerId="LiveId" clId="{39D5A7E7-BFEF-4799-BC08-1D3A5F3A27E5}" dt="2022-02-05T06:44:33.952" v="104" actId="2696"/>
        <pc:sldMkLst>
          <pc:docMk/>
          <pc:sldMk cId="0" sldId="275"/>
        </pc:sldMkLst>
      </pc:sldChg>
      <pc:sldChg chg="del">
        <pc:chgData name="Antonio-Marius Tricolici" userId="4ca5b4ffc4fcfb59" providerId="LiveId" clId="{39D5A7E7-BFEF-4799-BC08-1D3A5F3A27E5}" dt="2022-02-05T06:44:33.952" v="104" actId="2696"/>
        <pc:sldMkLst>
          <pc:docMk/>
          <pc:sldMk cId="0" sldId="276"/>
        </pc:sldMkLst>
      </pc:sldChg>
      <pc:sldChg chg="del">
        <pc:chgData name="Antonio-Marius Tricolici" userId="4ca5b4ffc4fcfb59" providerId="LiveId" clId="{39D5A7E7-BFEF-4799-BC08-1D3A5F3A27E5}" dt="2022-02-05T06:44:33.952" v="104" actId="2696"/>
        <pc:sldMkLst>
          <pc:docMk/>
          <pc:sldMk cId="0" sldId="277"/>
        </pc:sldMkLst>
      </pc:sldChg>
      <pc:sldChg chg="addSp delSp modSp add del mod">
        <pc:chgData name="Antonio-Marius Tricolici" userId="4ca5b4ffc4fcfb59" providerId="LiveId" clId="{39D5A7E7-BFEF-4799-BC08-1D3A5F3A27E5}" dt="2022-02-05T17:35:04.238" v="2582" actId="2696"/>
        <pc:sldMkLst>
          <pc:docMk/>
          <pc:sldMk cId="0" sldId="278"/>
        </pc:sldMkLst>
        <pc:spChg chg="add del mod">
          <ac:chgData name="Antonio-Marius Tricolici" userId="4ca5b4ffc4fcfb59" providerId="LiveId" clId="{39D5A7E7-BFEF-4799-BC08-1D3A5F3A27E5}" dt="2022-02-05T17:33:26.172" v="2581"/>
          <ac:spMkLst>
            <pc:docMk/>
            <pc:sldMk cId="0" sldId="278"/>
            <ac:spMk id="2" creationId="{46F79FA1-11AC-4ADB-84CA-642D3B7051A9}"/>
          </ac:spMkLst>
        </pc:spChg>
        <pc:spChg chg="mod">
          <ac:chgData name="Antonio-Marius Tricolici" userId="4ca5b4ffc4fcfb59" providerId="LiveId" clId="{39D5A7E7-BFEF-4799-BC08-1D3A5F3A27E5}" dt="2022-02-05T06:50:14.517" v="305" actId="20577"/>
          <ac:spMkLst>
            <pc:docMk/>
            <pc:sldMk cId="0" sldId="278"/>
            <ac:spMk id="219" creationId="{00000000-0000-0000-0000-000000000000}"/>
          </ac:spMkLst>
        </pc:spChg>
        <pc:picChg chg="mod">
          <ac:chgData name="Antonio-Marius Tricolici" userId="4ca5b4ffc4fcfb59" providerId="LiveId" clId="{39D5A7E7-BFEF-4799-BC08-1D3A5F3A27E5}" dt="2022-02-05T17:33:22.181" v="2570" actId="403"/>
          <ac:picMkLst>
            <pc:docMk/>
            <pc:sldMk cId="0" sldId="278"/>
            <ac:picMk id="218" creationId="{00000000-0000-0000-0000-000000000000}"/>
          </ac:picMkLst>
        </pc:picChg>
      </pc:sldChg>
      <pc:sldChg chg="del">
        <pc:chgData name="Antonio-Marius Tricolici" userId="4ca5b4ffc4fcfb59" providerId="LiveId" clId="{39D5A7E7-BFEF-4799-BC08-1D3A5F3A27E5}" dt="2022-02-05T06:44:33.952" v="104" actId="2696"/>
        <pc:sldMkLst>
          <pc:docMk/>
          <pc:sldMk cId="0" sldId="279"/>
        </pc:sldMkLst>
      </pc:sldChg>
      <pc:sldChg chg="addSp delSp modSp add del mod">
        <pc:chgData name="Antonio-Marius Tricolici" userId="4ca5b4ffc4fcfb59" providerId="LiveId" clId="{39D5A7E7-BFEF-4799-BC08-1D3A5F3A27E5}" dt="2022-02-05T07:02:08.436" v="899" actId="2696"/>
        <pc:sldMkLst>
          <pc:docMk/>
          <pc:sldMk cId="1353660613" sldId="279"/>
        </pc:sldMkLst>
        <pc:spChg chg="add mod">
          <ac:chgData name="Antonio-Marius Tricolici" userId="4ca5b4ffc4fcfb59" providerId="LiveId" clId="{39D5A7E7-BFEF-4799-BC08-1D3A5F3A27E5}" dt="2022-02-05T06:55:14.075" v="756" actId="20577"/>
          <ac:spMkLst>
            <pc:docMk/>
            <pc:sldMk cId="1353660613" sldId="279"/>
            <ac:spMk id="2" creationId="{8E446382-299C-4A5E-B254-742C46985421}"/>
          </ac:spMkLst>
        </pc:spChg>
        <pc:spChg chg="add mod">
          <ac:chgData name="Antonio-Marius Tricolici" userId="4ca5b4ffc4fcfb59" providerId="LiveId" clId="{39D5A7E7-BFEF-4799-BC08-1D3A5F3A27E5}" dt="2022-02-05T06:57:01.559" v="866" actId="20577"/>
          <ac:spMkLst>
            <pc:docMk/>
            <pc:sldMk cId="1353660613" sldId="279"/>
            <ac:spMk id="6" creationId="{54EC660E-354B-4FCC-9F9F-C7A3C360B230}"/>
          </ac:spMkLst>
        </pc:spChg>
        <pc:spChg chg="mod">
          <ac:chgData name="Antonio-Marius Tricolici" userId="4ca5b4ffc4fcfb59" providerId="LiveId" clId="{39D5A7E7-BFEF-4799-BC08-1D3A5F3A27E5}" dt="2022-02-05T06:50:28.795" v="344" actId="20577"/>
          <ac:spMkLst>
            <pc:docMk/>
            <pc:sldMk cId="1353660613" sldId="279"/>
            <ac:spMk id="217" creationId="{00000000-0000-0000-0000-000000000000}"/>
          </ac:spMkLst>
        </pc:spChg>
        <pc:spChg chg="del">
          <ac:chgData name="Antonio-Marius Tricolici" userId="4ca5b4ffc4fcfb59" providerId="LiveId" clId="{39D5A7E7-BFEF-4799-BC08-1D3A5F3A27E5}" dt="2022-02-05T06:50:34.909" v="345" actId="478"/>
          <ac:spMkLst>
            <pc:docMk/>
            <pc:sldMk cId="1353660613" sldId="279"/>
            <ac:spMk id="219" creationId="{00000000-0000-0000-0000-000000000000}"/>
          </ac:spMkLst>
        </pc:spChg>
        <pc:picChg chg="del">
          <ac:chgData name="Antonio-Marius Tricolici" userId="4ca5b4ffc4fcfb59" providerId="LiveId" clId="{39D5A7E7-BFEF-4799-BC08-1D3A5F3A27E5}" dt="2022-02-05T06:50:34.909" v="345" actId="478"/>
          <ac:picMkLst>
            <pc:docMk/>
            <pc:sldMk cId="1353660613" sldId="279"/>
            <ac:picMk id="218" creationId="{00000000-0000-0000-0000-000000000000}"/>
          </ac:picMkLst>
        </pc:picChg>
      </pc:sldChg>
      <pc:sldChg chg="addSp delSp modSp add mod">
        <pc:chgData name="Antonio-Marius Tricolici" userId="4ca5b4ffc4fcfb59" providerId="LiveId" clId="{39D5A7E7-BFEF-4799-BC08-1D3A5F3A27E5}" dt="2022-02-05T17:31:19.895" v="2559" actId="947"/>
        <pc:sldMkLst>
          <pc:docMk/>
          <pc:sldMk cId="2712006679" sldId="280"/>
        </pc:sldMkLst>
        <pc:spChg chg="mod">
          <ac:chgData name="Antonio-Marius Tricolici" userId="4ca5b4ffc4fcfb59" providerId="LiveId" clId="{39D5A7E7-BFEF-4799-BC08-1D3A5F3A27E5}" dt="2022-02-05T17:31:19.895" v="2559" actId="947"/>
          <ac:spMkLst>
            <pc:docMk/>
            <pc:sldMk cId="2712006679" sldId="280"/>
            <ac:spMk id="2" creationId="{8E446382-299C-4A5E-B254-742C46985421}"/>
          </ac:spMkLst>
        </pc:spChg>
        <pc:spChg chg="add del">
          <ac:chgData name="Antonio-Marius Tricolici" userId="4ca5b4ffc4fcfb59" providerId="LiveId" clId="{39D5A7E7-BFEF-4799-BC08-1D3A5F3A27E5}" dt="2022-02-05T17:10:36.663" v="2436"/>
          <ac:spMkLst>
            <pc:docMk/>
            <pc:sldMk cId="2712006679" sldId="280"/>
            <ac:spMk id="8" creationId="{5FD7015A-3BD0-4652-8E8F-1EFEE055DDAD}"/>
          </ac:spMkLst>
        </pc:spChg>
        <pc:spChg chg="add mod">
          <ac:chgData name="Antonio-Marius Tricolici" userId="4ca5b4ffc4fcfb59" providerId="LiveId" clId="{39D5A7E7-BFEF-4799-BC08-1D3A5F3A27E5}" dt="2022-02-05T17:30:45.281" v="2556" actId="207"/>
          <ac:spMkLst>
            <pc:docMk/>
            <pc:sldMk cId="2712006679" sldId="280"/>
            <ac:spMk id="9" creationId="{1A78085C-DD82-4414-B06A-5093D8A6BB36}"/>
          </ac:spMkLst>
        </pc:spChg>
        <pc:spChg chg="add mod">
          <ac:chgData name="Antonio-Marius Tricolici" userId="4ca5b4ffc4fcfb59" providerId="LiveId" clId="{39D5A7E7-BFEF-4799-BC08-1D3A5F3A27E5}" dt="2022-02-05T17:31:02.755" v="2558" actId="207"/>
          <ac:spMkLst>
            <pc:docMk/>
            <pc:sldMk cId="2712006679" sldId="280"/>
            <ac:spMk id="10" creationId="{3760D405-3AC0-4227-8E27-94BC8E6EF8F3}"/>
          </ac:spMkLst>
        </pc:spChg>
        <pc:picChg chg="add del mod">
          <ac:chgData name="Antonio-Marius Tricolici" userId="4ca5b4ffc4fcfb59" providerId="LiveId" clId="{39D5A7E7-BFEF-4799-BC08-1D3A5F3A27E5}" dt="2022-02-05T17:11:27.926" v="2449" actId="478"/>
          <ac:picMkLst>
            <pc:docMk/>
            <pc:sldMk cId="2712006679" sldId="280"/>
            <ac:picMk id="4" creationId="{F6A02FFB-2B98-48CB-8D8F-4B972878670B}"/>
          </ac:picMkLst>
        </pc:picChg>
        <pc:picChg chg="add del mod modCrop">
          <ac:chgData name="Antonio-Marius Tricolici" userId="4ca5b4ffc4fcfb59" providerId="LiveId" clId="{39D5A7E7-BFEF-4799-BC08-1D3A5F3A27E5}" dt="2022-02-05T17:10:08.184" v="2434" actId="478"/>
          <ac:picMkLst>
            <pc:docMk/>
            <pc:sldMk cId="2712006679" sldId="280"/>
            <ac:picMk id="7" creationId="{ED7332BA-539C-4785-9B76-5C20417946FA}"/>
          </ac:picMkLst>
        </pc:picChg>
      </pc:sldChg>
      <pc:sldChg chg="add del">
        <pc:chgData name="Antonio-Marius Tricolici" userId="4ca5b4ffc4fcfb59" providerId="LiveId" clId="{39D5A7E7-BFEF-4799-BC08-1D3A5F3A27E5}" dt="2022-02-05T07:02:44.268" v="901" actId="2696"/>
        <pc:sldMkLst>
          <pc:docMk/>
          <pc:sldMk cId="3452531173" sldId="281"/>
        </pc:sldMkLst>
      </pc:sldChg>
      <pc:sldChg chg="del">
        <pc:chgData name="Antonio-Marius Tricolici" userId="4ca5b4ffc4fcfb59" providerId="LiveId" clId="{39D5A7E7-BFEF-4799-BC08-1D3A5F3A27E5}" dt="2022-02-05T06:44:33.952" v="104" actId="2696"/>
        <pc:sldMkLst>
          <pc:docMk/>
          <pc:sldMk cId="3610552011" sldId="281"/>
        </pc:sldMkLst>
      </pc:sldChg>
      <pc:sldChg chg="addSp delSp modSp new mod">
        <pc:chgData name="Antonio-Marius Tricolici" userId="4ca5b4ffc4fcfb59" providerId="LiveId" clId="{39D5A7E7-BFEF-4799-BC08-1D3A5F3A27E5}" dt="2022-02-05T07:06:39.094" v="1085" actId="12385"/>
        <pc:sldMkLst>
          <pc:docMk/>
          <pc:sldMk cId="3925220927" sldId="281"/>
        </pc:sldMkLst>
        <pc:spChg chg="mod">
          <ac:chgData name="Antonio-Marius Tricolici" userId="4ca5b4ffc4fcfb59" providerId="LiveId" clId="{39D5A7E7-BFEF-4799-BC08-1D3A5F3A27E5}" dt="2022-02-05T07:03:04.159" v="944" actId="20577"/>
          <ac:spMkLst>
            <pc:docMk/>
            <pc:sldMk cId="3925220927" sldId="281"/>
            <ac:spMk id="2" creationId="{F8954939-D47E-4164-B497-4BC9863734AE}"/>
          </ac:spMkLst>
        </pc:spChg>
        <pc:spChg chg="add del mod">
          <ac:chgData name="Antonio-Marius Tricolici" userId="4ca5b4ffc4fcfb59" providerId="LiveId" clId="{39D5A7E7-BFEF-4799-BC08-1D3A5F3A27E5}" dt="2022-02-05T07:03:23.309" v="946" actId="478"/>
          <ac:spMkLst>
            <pc:docMk/>
            <pc:sldMk cId="3925220927" sldId="281"/>
            <ac:spMk id="3" creationId="{3C565154-6499-4064-927A-3D8B5EAFD289}"/>
          </ac:spMkLst>
        </pc:spChg>
        <pc:graphicFrameChg chg="add mod modGraphic">
          <ac:chgData name="Antonio-Marius Tricolici" userId="4ca5b4ffc4fcfb59" providerId="LiveId" clId="{39D5A7E7-BFEF-4799-BC08-1D3A5F3A27E5}" dt="2022-02-05T07:06:39.094" v="1085" actId="12385"/>
          <ac:graphicFrameMkLst>
            <pc:docMk/>
            <pc:sldMk cId="3925220927" sldId="281"/>
            <ac:graphicFrameMk id="4" creationId="{EF06FBE8-BD21-4643-8B14-5671CB2A7273}"/>
          </ac:graphicFrameMkLst>
        </pc:graphicFrameChg>
      </pc:sldChg>
      <pc:sldChg chg="del">
        <pc:chgData name="Antonio-Marius Tricolici" userId="4ca5b4ffc4fcfb59" providerId="LiveId" clId="{39D5A7E7-BFEF-4799-BC08-1D3A5F3A27E5}" dt="2022-02-05T06:44:33.952" v="104" actId="2696"/>
        <pc:sldMkLst>
          <pc:docMk/>
          <pc:sldMk cId="1074208059" sldId="282"/>
        </pc:sldMkLst>
      </pc:sldChg>
      <pc:sldChg chg="addSp delSp modSp add mod">
        <pc:chgData name="Antonio-Marius Tricolici" userId="4ca5b4ffc4fcfb59" providerId="LiveId" clId="{39D5A7E7-BFEF-4799-BC08-1D3A5F3A27E5}" dt="2022-02-05T15:33:37.891" v="1620" actId="20577"/>
        <pc:sldMkLst>
          <pc:docMk/>
          <pc:sldMk cId="3565427431" sldId="282"/>
        </pc:sldMkLst>
        <pc:spChg chg="mod">
          <ac:chgData name="Antonio-Marius Tricolici" userId="4ca5b4ffc4fcfb59" providerId="LiveId" clId="{39D5A7E7-BFEF-4799-BC08-1D3A5F3A27E5}" dt="2022-02-05T07:08:11.235" v="1093" actId="20577"/>
          <ac:spMkLst>
            <pc:docMk/>
            <pc:sldMk cId="3565427431" sldId="282"/>
            <ac:spMk id="2" creationId="{F8954939-D47E-4164-B497-4BC9863734AE}"/>
          </ac:spMkLst>
        </pc:spChg>
        <pc:spChg chg="add mod">
          <ac:chgData name="Antonio-Marius Tricolici" userId="4ca5b4ffc4fcfb59" providerId="LiveId" clId="{39D5A7E7-BFEF-4799-BC08-1D3A5F3A27E5}" dt="2022-02-05T15:33:37.891" v="1620" actId="20577"/>
          <ac:spMkLst>
            <pc:docMk/>
            <pc:sldMk cId="3565427431" sldId="282"/>
            <ac:spMk id="3" creationId="{C36B375D-819E-40EA-93FD-95B37CF2A798}"/>
          </ac:spMkLst>
        </pc:spChg>
        <pc:graphicFrameChg chg="del modGraphic">
          <ac:chgData name="Antonio-Marius Tricolici" userId="4ca5b4ffc4fcfb59" providerId="LiveId" clId="{39D5A7E7-BFEF-4799-BC08-1D3A5F3A27E5}" dt="2022-02-05T07:08:23.061" v="1095" actId="478"/>
          <ac:graphicFrameMkLst>
            <pc:docMk/>
            <pc:sldMk cId="3565427431" sldId="282"/>
            <ac:graphicFrameMk id="4" creationId="{EF06FBE8-BD21-4643-8B14-5671CB2A7273}"/>
          </ac:graphicFrameMkLst>
        </pc:graphicFrameChg>
      </pc:sldChg>
      <pc:sldChg chg="addSp delSp modSp new mod">
        <pc:chgData name="Antonio-Marius Tricolici" userId="4ca5b4ffc4fcfb59" providerId="LiveId" clId="{39D5A7E7-BFEF-4799-BC08-1D3A5F3A27E5}" dt="2022-02-05T17:30:10.086" v="2554" actId="207"/>
        <pc:sldMkLst>
          <pc:docMk/>
          <pc:sldMk cId="1099309434" sldId="283"/>
        </pc:sldMkLst>
        <pc:spChg chg="mod">
          <ac:chgData name="Antonio-Marius Tricolici" userId="4ca5b4ffc4fcfb59" providerId="LiveId" clId="{39D5A7E7-BFEF-4799-BC08-1D3A5F3A27E5}" dt="2022-02-05T15:42:27.103" v="1766" actId="20577"/>
          <ac:spMkLst>
            <pc:docMk/>
            <pc:sldMk cId="1099309434" sldId="283"/>
            <ac:spMk id="2" creationId="{F41D8870-69EE-492A-8394-7CB6E7E2BEF3}"/>
          </ac:spMkLst>
        </pc:spChg>
        <pc:spChg chg="add del mod">
          <ac:chgData name="Antonio-Marius Tricolici" userId="4ca5b4ffc4fcfb59" providerId="LiveId" clId="{39D5A7E7-BFEF-4799-BC08-1D3A5F3A27E5}" dt="2022-02-05T15:32:28.768" v="1572"/>
          <ac:spMkLst>
            <pc:docMk/>
            <pc:sldMk cId="1099309434" sldId="283"/>
            <ac:spMk id="3" creationId="{05526328-8C4C-407C-B77F-EC3EAB661B95}"/>
          </ac:spMkLst>
        </pc:spChg>
        <pc:spChg chg="add mod">
          <ac:chgData name="Antonio-Marius Tricolici" userId="4ca5b4ffc4fcfb59" providerId="LiveId" clId="{39D5A7E7-BFEF-4799-BC08-1D3A5F3A27E5}" dt="2022-02-05T15:46:06.970" v="1837" actId="20577"/>
          <ac:spMkLst>
            <pc:docMk/>
            <pc:sldMk cId="1099309434" sldId="283"/>
            <ac:spMk id="10" creationId="{7678991A-B7C0-42B8-9A57-DBA9EC93711A}"/>
          </ac:spMkLst>
        </pc:spChg>
        <pc:spChg chg="add mod">
          <ac:chgData name="Antonio-Marius Tricolici" userId="4ca5b4ffc4fcfb59" providerId="LiveId" clId="{39D5A7E7-BFEF-4799-BC08-1D3A5F3A27E5}" dt="2022-02-05T15:46:10.609" v="1840" actId="20577"/>
          <ac:spMkLst>
            <pc:docMk/>
            <pc:sldMk cId="1099309434" sldId="283"/>
            <ac:spMk id="11" creationId="{9C1415BE-32D0-4012-9AA6-835B67F86F57}"/>
          </ac:spMkLst>
        </pc:spChg>
        <pc:spChg chg="add mod">
          <ac:chgData name="Antonio-Marius Tricolici" userId="4ca5b4ffc4fcfb59" providerId="LiveId" clId="{39D5A7E7-BFEF-4799-BC08-1D3A5F3A27E5}" dt="2022-02-05T17:30:10.086" v="2554" actId="207"/>
          <ac:spMkLst>
            <pc:docMk/>
            <pc:sldMk cId="1099309434" sldId="283"/>
            <ac:spMk id="12" creationId="{11F58F19-161F-4B91-84D1-EA00C56F4A4E}"/>
          </ac:spMkLst>
        </pc:spChg>
        <pc:spChg chg="add mod">
          <ac:chgData name="Antonio-Marius Tricolici" userId="4ca5b4ffc4fcfb59" providerId="LiveId" clId="{39D5A7E7-BFEF-4799-BC08-1D3A5F3A27E5}" dt="2022-02-05T17:29:33.329" v="2550" actId="207"/>
          <ac:spMkLst>
            <pc:docMk/>
            <pc:sldMk cId="1099309434" sldId="283"/>
            <ac:spMk id="13" creationId="{498BB14D-29D8-4C4C-8E1D-A0871AD839B4}"/>
          </ac:spMkLst>
        </pc:spChg>
        <pc:picChg chg="add del mod">
          <ac:chgData name="Antonio-Marius Tricolici" userId="4ca5b4ffc4fcfb59" providerId="LiveId" clId="{39D5A7E7-BFEF-4799-BC08-1D3A5F3A27E5}" dt="2022-02-05T15:44:38.619" v="1793" actId="478"/>
          <ac:picMkLst>
            <pc:docMk/>
            <pc:sldMk cId="1099309434" sldId="283"/>
            <ac:picMk id="5" creationId="{76808BA8-D507-4508-A175-5CA8D1C90471}"/>
          </ac:picMkLst>
        </pc:picChg>
        <pc:picChg chg="add del mod">
          <ac:chgData name="Antonio-Marius Tricolici" userId="4ca5b4ffc4fcfb59" providerId="LiveId" clId="{39D5A7E7-BFEF-4799-BC08-1D3A5F3A27E5}" dt="2022-02-05T17:14:33.135" v="2489" actId="478"/>
          <ac:picMkLst>
            <pc:docMk/>
            <pc:sldMk cId="1099309434" sldId="283"/>
            <ac:picMk id="7" creationId="{C626B91B-42F5-4F56-8F98-649C4EB413D0}"/>
          </ac:picMkLst>
        </pc:picChg>
        <pc:picChg chg="add del mod">
          <ac:chgData name="Antonio-Marius Tricolici" userId="4ca5b4ffc4fcfb59" providerId="LiveId" clId="{39D5A7E7-BFEF-4799-BC08-1D3A5F3A27E5}" dt="2022-02-05T17:14:52.429" v="2499" actId="478"/>
          <ac:picMkLst>
            <pc:docMk/>
            <pc:sldMk cId="1099309434" sldId="283"/>
            <ac:picMk id="9" creationId="{4A1506A8-051D-4887-A2DA-44E8852E00E4}"/>
          </ac:picMkLst>
        </pc:picChg>
      </pc:sldChg>
      <pc:sldChg chg="addSp delSp modSp new mod">
        <pc:chgData name="Antonio-Marius Tricolici" userId="4ca5b4ffc4fcfb59" providerId="LiveId" clId="{39D5A7E7-BFEF-4799-BC08-1D3A5F3A27E5}" dt="2022-02-05T17:30:37.688" v="2555" actId="2711"/>
        <pc:sldMkLst>
          <pc:docMk/>
          <pc:sldMk cId="1144164342" sldId="284"/>
        </pc:sldMkLst>
        <pc:spChg chg="mod">
          <ac:chgData name="Antonio-Marius Tricolici" userId="4ca5b4ffc4fcfb59" providerId="LiveId" clId="{39D5A7E7-BFEF-4799-BC08-1D3A5F3A27E5}" dt="2022-02-05T15:34:57.077" v="1717" actId="20577"/>
          <ac:spMkLst>
            <pc:docMk/>
            <pc:sldMk cId="1144164342" sldId="284"/>
            <ac:spMk id="2" creationId="{6AB6D663-AA6B-47D9-936D-7F9C54B08BD7}"/>
          </ac:spMkLst>
        </pc:spChg>
        <pc:spChg chg="add mod">
          <ac:chgData name="Antonio-Marius Tricolici" userId="4ca5b4ffc4fcfb59" providerId="LiveId" clId="{39D5A7E7-BFEF-4799-BC08-1D3A5F3A27E5}" dt="2022-02-05T17:30:37.688" v="2555" actId="2711"/>
          <ac:spMkLst>
            <pc:docMk/>
            <pc:sldMk cId="1144164342" sldId="284"/>
            <ac:spMk id="5" creationId="{6F002E93-128F-4D97-9D40-8A0A3E36EE94}"/>
          </ac:spMkLst>
        </pc:spChg>
        <pc:picChg chg="add del mod">
          <ac:chgData name="Antonio-Marius Tricolici" userId="4ca5b4ffc4fcfb59" providerId="LiveId" clId="{39D5A7E7-BFEF-4799-BC08-1D3A5F3A27E5}" dt="2022-02-05T17:13:02.598" v="2471" actId="478"/>
          <ac:picMkLst>
            <pc:docMk/>
            <pc:sldMk cId="1144164342" sldId="284"/>
            <ac:picMk id="4" creationId="{821F1D43-1D32-470F-BCE1-37FDFD065F1C}"/>
          </ac:picMkLst>
        </pc:picChg>
      </pc:sldChg>
      <pc:sldChg chg="modSp new del mod">
        <pc:chgData name="Antonio-Marius Tricolici" userId="4ca5b4ffc4fcfb59" providerId="LiveId" clId="{39D5A7E7-BFEF-4799-BC08-1D3A5F3A27E5}" dt="2022-02-05T15:33:19.549" v="1598" actId="2696"/>
        <pc:sldMkLst>
          <pc:docMk/>
          <pc:sldMk cId="2534529851" sldId="284"/>
        </pc:sldMkLst>
        <pc:spChg chg="mod">
          <ac:chgData name="Antonio-Marius Tricolici" userId="4ca5b4ffc4fcfb59" providerId="LiveId" clId="{39D5A7E7-BFEF-4799-BC08-1D3A5F3A27E5}" dt="2022-02-05T15:33:09.937" v="1597" actId="20577"/>
          <ac:spMkLst>
            <pc:docMk/>
            <pc:sldMk cId="2534529851" sldId="284"/>
            <ac:spMk id="2" creationId="{1D212404-C23F-46E2-B759-30A5658279A0}"/>
          </ac:spMkLst>
        </pc:spChg>
      </pc:sldChg>
      <pc:sldChg chg="addSp modSp new mod ord">
        <pc:chgData name="Antonio-Marius Tricolici" userId="4ca5b4ffc4fcfb59" providerId="LiveId" clId="{39D5A7E7-BFEF-4799-BC08-1D3A5F3A27E5}" dt="2022-02-05T15:44:22.100" v="1790"/>
        <pc:sldMkLst>
          <pc:docMk/>
          <pc:sldMk cId="2946385776" sldId="285"/>
        </pc:sldMkLst>
        <pc:spChg chg="mod">
          <ac:chgData name="Antonio-Marius Tricolici" userId="4ca5b4ffc4fcfb59" providerId="LiveId" clId="{39D5A7E7-BFEF-4799-BC08-1D3A5F3A27E5}" dt="2022-02-05T15:43:04.544" v="1787" actId="20577"/>
          <ac:spMkLst>
            <pc:docMk/>
            <pc:sldMk cId="2946385776" sldId="285"/>
            <ac:spMk id="2" creationId="{B03688EC-5062-4FC3-9581-27B2CDABA505}"/>
          </ac:spMkLst>
        </pc:spChg>
        <pc:picChg chg="add">
          <ac:chgData name="Antonio-Marius Tricolici" userId="4ca5b4ffc4fcfb59" providerId="LiveId" clId="{39D5A7E7-BFEF-4799-BC08-1D3A5F3A27E5}" dt="2022-02-05T15:43:56.760" v="1788"/>
          <ac:picMkLst>
            <pc:docMk/>
            <pc:sldMk cId="2946385776" sldId="285"/>
            <ac:picMk id="1026" creationId="{1AFC8FBC-3D4C-4DA2-B56D-B97BF4120C52}"/>
          </ac:picMkLst>
        </pc:picChg>
      </pc:sldChg>
      <pc:sldChg chg="addSp delSp modSp new mod modClrScheme chgLayout">
        <pc:chgData name="Antonio-Marius Tricolici" userId="4ca5b4ffc4fcfb59" providerId="LiveId" clId="{39D5A7E7-BFEF-4799-BC08-1D3A5F3A27E5}" dt="2022-02-05T16:47:32.659" v="2213" actId="14100"/>
        <pc:sldMkLst>
          <pc:docMk/>
          <pc:sldMk cId="1121848789" sldId="286"/>
        </pc:sldMkLst>
        <pc:spChg chg="mod ord">
          <ac:chgData name="Antonio-Marius Tricolici" userId="4ca5b4ffc4fcfb59" providerId="LiveId" clId="{39D5A7E7-BFEF-4799-BC08-1D3A5F3A27E5}" dt="2022-02-05T16:41:07.197" v="1853" actId="700"/>
          <ac:spMkLst>
            <pc:docMk/>
            <pc:sldMk cId="1121848789" sldId="286"/>
            <ac:spMk id="2" creationId="{EDE718DD-2FC2-4322-9F76-B41F8A656A6C}"/>
          </ac:spMkLst>
        </pc:spChg>
        <pc:spChg chg="add del mod ord">
          <ac:chgData name="Antonio-Marius Tricolici" userId="4ca5b4ffc4fcfb59" providerId="LiveId" clId="{39D5A7E7-BFEF-4799-BC08-1D3A5F3A27E5}" dt="2022-02-05T16:41:07.197" v="1853" actId="700"/>
          <ac:spMkLst>
            <pc:docMk/>
            <pc:sldMk cId="1121848789" sldId="286"/>
            <ac:spMk id="3" creationId="{0D1EA5E9-72FE-486A-8B2C-A8A249CA664F}"/>
          </ac:spMkLst>
        </pc:spChg>
        <pc:spChg chg="add del mod ord">
          <ac:chgData name="Antonio-Marius Tricolici" userId="4ca5b4ffc4fcfb59" providerId="LiveId" clId="{39D5A7E7-BFEF-4799-BC08-1D3A5F3A27E5}" dt="2022-02-05T16:41:07.197" v="1853" actId="700"/>
          <ac:spMkLst>
            <pc:docMk/>
            <pc:sldMk cId="1121848789" sldId="286"/>
            <ac:spMk id="4" creationId="{BDAB9AF4-6922-4598-810E-EDE1C0F87F77}"/>
          </ac:spMkLst>
        </pc:spChg>
        <pc:spChg chg="add mod">
          <ac:chgData name="Antonio-Marius Tricolici" userId="4ca5b4ffc4fcfb59" providerId="LiveId" clId="{39D5A7E7-BFEF-4799-BC08-1D3A5F3A27E5}" dt="2022-02-05T16:47:32.659" v="2213" actId="14100"/>
          <ac:spMkLst>
            <pc:docMk/>
            <pc:sldMk cId="1121848789" sldId="286"/>
            <ac:spMk id="5" creationId="{02FE3E86-3E11-4FCE-BB1F-27602195CAB1}"/>
          </ac:spMkLst>
        </pc:spChg>
        <pc:spChg chg="add mod">
          <ac:chgData name="Antonio-Marius Tricolici" userId="4ca5b4ffc4fcfb59" providerId="LiveId" clId="{39D5A7E7-BFEF-4799-BC08-1D3A5F3A27E5}" dt="2022-02-05T16:47:32.659" v="2213" actId="14100"/>
          <ac:spMkLst>
            <pc:docMk/>
            <pc:sldMk cId="1121848789" sldId="286"/>
            <ac:spMk id="6" creationId="{41FBA5F3-CC5F-41DB-AF11-15EE5F81358F}"/>
          </ac:spMkLst>
        </pc:spChg>
      </pc:sldChg>
      <pc:sldChg chg="addSp delSp modSp add mod">
        <pc:chgData name="Antonio-Marius Tricolici" userId="4ca5b4ffc4fcfb59" providerId="LiveId" clId="{39D5A7E7-BFEF-4799-BC08-1D3A5F3A27E5}" dt="2022-02-05T17:06:57.683" v="2433" actId="20577"/>
        <pc:sldMkLst>
          <pc:docMk/>
          <pc:sldMk cId="3602212586" sldId="287"/>
        </pc:sldMkLst>
        <pc:spChg chg="mod">
          <ac:chgData name="Antonio-Marius Tricolici" userId="4ca5b4ffc4fcfb59" providerId="LiveId" clId="{39D5A7E7-BFEF-4799-BC08-1D3A5F3A27E5}" dt="2022-02-05T16:44:05.061" v="2117" actId="20577"/>
          <ac:spMkLst>
            <pc:docMk/>
            <pc:sldMk cId="3602212586" sldId="287"/>
            <ac:spMk id="2" creationId="{EDE718DD-2FC2-4322-9F76-B41F8A656A6C}"/>
          </ac:spMkLst>
        </pc:spChg>
        <pc:spChg chg="del mod">
          <ac:chgData name="Antonio-Marius Tricolici" userId="4ca5b4ffc4fcfb59" providerId="LiveId" clId="{39D5A7E7-BFEF-4799-BC08-1D3A5F3A27E5}" dt="2022-02-05T16:44:14.530" v="2120" actId="478"/>
          <ac:spMkLst>
            <pc:docMk/>
            <pc:sldMk cId="3602212586" sldId="287"/>
            <ac:spMk id="5" creationId="{02FE3E86-3E11-4FCE-BB1F-27602195CAB1}"/>
          </ac:spMkLst>
        </pc:spChg>
        <pc:spChg chg="del">
          <ac:chgData name="Antonio-Marius Tricolici" userId="4ca5b4ffc4fcfb59" providerId="LiveId" clId="{39D5A7E7-BFEF-4799-BC08-1D3A5F3A27E5}" dt="2022-02-05T16:44:10.265" v="2118" actId="478"/>
          <ac:spMkLst>
            <pc:docMk/>
            <pc:sldMk cId="3602212586" sldId="287"/>
            <ac:spMk id="6" creationId="{41FBA5F3-CC5F-41DB-AF11-15EE5F81358F}"/>
          </ac:spMkLst>
        </pc:spChg>
        <pc:graphicFrameChg chg="add mod modGraphic">
          <ac:chgData name="Antonio-Marius Tricolici" userId="4ca5b4ffc4fcfb59" providerId="LiveId" clId="{39D5A7E7-BFEF-4799-BC08-1D3A5F3A27E5}" dt="2022-02-05T17:06:57.683" v="2433" actId="20577"/>
          <ac:graphicFrameMkLst>
            <pc:docMk/>
            <pc:sldMk cId="3602212586" sldId="287"/>
            <ac:graphicFrameMk id="3" creationId="{0981CB38-0861-422E-A44E-0A086BF21436}"/>
          </ac:graphicFrameMkLst>
        </pc:graphicFrameChg>
      </pc:sldChg>
      <pc:sldChg chg="new">
        <pc:chgData name="Antonio-Marius Tricolici" userId="4ca5b4ffc4fcfb59" providerId="LiveId" clId="{39D5A7E7-BFEF-4799-BC08-1D3A5F3A27E5}" dt="2022-02-05T17:06:17.240" v="2427" actId="680"/>
        <pc:sldMkLst>
          <pc:docMk/>
          <pc:sldMk cId="1358298685" sldId="288"/>
        </pc:sldMkLst>
      </pc:sldChg>
      <pc:sldMasterChg chg="delSldLayout">
        <pc:chgData name="Antonio-Marius Tricolici" userId="4ca5b4ffc4fcfb59" providerId="LiveId" clId="{39D5A7E7-BFEF-4799-BC08-1D3A5F3A27E5}" dt="2022-02-05T06:57:57.255" v="867" actId="2696"/>
        <pc:sldMasterMkLst>
          <pc:docMk/>
          <pc:sldMasterMk cId="0" sldId="2147483659"/>
        </pc:sldMasterMkLst>
        <pc:sldLayoutChg chg="del">
          <pc:chgData name="Antonio-Marius Tricolici" userId="4ca5b4ffc4fcfb59" providerId="LiveId" clId="{39D5A7E7-BFEF-4799-BC08-1D3A5F3A27E5}" dt="2022-02-05T06:44:33.952" v="104" actId="2696"/>
          <pc:sldLayoutMkLst>
            <pc:docMk/>
            <pc:sldMasterMk cId="0" sldId="2147483659"/>
            <pc:sldLayoutMk cId="0" sldId="2147483650"/>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1"/>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2"/>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4"/>
          </pc:sldLayoutMkLst>
        </pc:sldLayoutChg>
        <pc:sldLayoutChg chg="del">
          <pc:chgData name="Antonio-Marius Tricolici" userId="4ca5b4ffc4fcfb59" providerId="LiveId" clId="{39D5A7E7-BFEF-4799-BC08-1D3A5F3A27E5}" dt="2022-02-05T06:57:57.255" v="867" actId="2696"/>
          <pc:sldLayoutMkLst>
            <pc:docMk/>
            <pc:sldMasterMk cId="0" sldId="2147483659"/>
            <pc:sldLayoutMk cId="0" sldId="2147483656"/>
          </pc:sldLayoutMkLst>
        </pc:sldLayoutChg>
      </pc:sldMasterChg>
    </pc:docChg>
  </pc:docChgLst>
  <pc:docChgLst>
    <pc:chgData name="Antonio-Marius Tricolici" userId="4ca5b4ffc4fcfb59" providerId="LiveId" clId="{4C0D5FED-7776-4605-911C-5BECD79403BF}"/>
    <pc:docChg chg="custSel addSld modSld sldOrd modSection">
      <pc:chgData name="Antonio-Marius Tricolici" userId="4ca5b4ffc4fcfb59" providerId="LiveId" clId="{4C0D5FED-7776-4605-911C-5BECD79403BF}" dt="2022-03-21T16:28:47.818" v="256" actId="20577"/>
      <pc:docMkLst>
        <pc:docMk/>
      </pc:docMkLst>
      <pc:sldChg chg="modSp mod">
        <pc:chgData name="Antonio-Marius Tricolici" userId="4ca5b4ffc4fcfb59" providerId="LiveId" clId="{4C0D5FED-7776-4605-911C-5BECD79403BF}" dt="2022-03-21T16:13:51.685" v="21" actId="20577"/>
        <pc:sldMkLst>
          <pc:docMk/>
          <pc:sldMk cId="2449768040" sldId="321"/>
        </pc:sldMkLst>
        <pc:spChg chg="mod">
          <ac:chgData name="Antonio-Marius Tricolici" userId="4ca5b4ffc4fcfb59" providerId="LiveId" clId="{4C0D5FED-7776-4605-911C-5BECD79403BF}" dt="2022-03-21T16:13:51.685" v="21" actId="20577"/>
          <ac:spMkLst>
            <pc:docMk/>
            <pc:sldMk cId="2449768040" sldId="321"/>
            <ac:spMk id="3" creationId="{1B305F74-B4BF-4ED0-B2A7-1608B8E6102C}"/>
          </ac:spMkLst>
        </pc:spChg>
      </pc:sldChg>
      <pc:sldChg chg="modSp mod ord">
        <pc:chgData name="Antonio-Marius Tricolici" userId="4ca5b4ffc4fcfb59" providerId="LiveId" clId="{4C0D5FED-7776-4605-911C-5BECD79403BF}" dt="2022-03-21T16:27:59.762" v="42" actId="20577"/>
        <pc:sldMkLst>
          <pc:docMk/>
          <pc:sldMk cId="3698087938" sldId="336"/>
        </pc:sldMkLst>
        <pc:spChg chg="mod">
          <ac:chgData name="Antonio-Marius Tricolici" userId="4ca5b4ffc4fcfb59" providerId="LiveId" clId="{4C0D5FED-7776-4605-911C-5BECD79403BF}" dt="2022-03-21T16:27:59.762" v="42" actId="20577"/>
          <ac:spMkLst>
            <pc:docMk/>
            <pc:sldMk cId="3698087938" sldId="336"/>
            <ac:spMk id="2" creationId="{2E3D123A-B3F2-4E2A-9A62-F7BC92864C57}"/>
          </ac:spMkLst>
        </pc:spChg>
      </pc:sldChg>
      <pc:sldChg chg="addSp delSp modSp new mod">
        <pc:chgData name="Antonio-Marius Tricolici" userId="4ca5b4ffc4fcfb59" providerId="LiveId" clId="{4C0D5FED-7776-4605-911C-5BECD79403BF}" dt="2022-03-21T16:28:47.818" v="256" actId="20577"/>
        <pc:sldMkLst>
          <pc:docMk/>
          <pc:sldMk cId="1242252688" sldId="353"/>
        </pc:sldMkLst>
        <pc:spChg chg="mod">
          <ac:chgData name="Antonio-Marius Tricolici" userId="4ca5b4ffc4fcfb59" providerId="LiveId" clId="{4C0D5FED-7776-4605-911C-5BECD79403BF}" dt="2022-03-21T16:28:04.495" v="61" actId="20577"/>
          <ac:spMkLst>
            <pc:docMk/>
            <pc:sldMk cId="1242252688" sldId="353"/>
            <ac:spMk id="2" creationId="{38EB5719-685D-44E0-806C-36DCF6A57943}"/>
          </ac:spMkLst>
        </pc:spChg>
        <pc:spChg chg="del">
          <ac:chgData name="Antonio-Marius Tricolici" userId="4ca5b4ffc4fcfb59" providerId="LiveId" clId="{4C0D5FED-7776-4605-911C-5BECD79403BF}" dt="2022-03-21T16:28:07.845" v="62" actId="478"/>
          <ac:spMkLst>
            <pc:docMk/>
            <pc:sldMk cId="1242252688" sldId="353"/>
            <ac:spMk id="3" creationId="{D4E523A5-5833-449A-B57B-F939D716AA23}"/>
          </ac:spMkLst>
        </pc:spChg>
        <pc:spChg chg="add mod">
          <ac:chgData name="Antonio-Marius Tricolici" userId="4ca5b4ffc4fcfb59" providerId="LiveId" clId="{4C0D5FED-7776-4605-911C-5BECD79403BF}" dt="2022-03-21T16:28:47.818" v="256" actId="20577"/>
          <ac:spMkLst>
            <pc:docMk/>
            <pc:sldMk cId="1242252688" sldId="353"/>
            <ac:spMk id="4" creationId="{8E249691-5DE9-4265-9872-612F04C49D50}"/>
          </ac:spMkLst>
        </pc:spChg>
      </pc:sldChg>
    </pc:docChg>
  </pc:docChgLst>
  <pc:docChgLst>
    <pc:chgData name="Antonio-Marius Tricolici" userId="4ca5b4ffc4fcfb59" providerId="LiveId" clId="{982225F4-6DD2-4370-9747-403ABA7C7928}"/>
    <pc:docChg chg="undo custSel addSld delSld modSld sldOrd modSection">
      <pc:chgData name="Antonio-Marius Tricolici" userId="4ca5b4ffc4fcfb59" providerId="LiveId" clId="{982225F4-6DD2-4370-9747-403ABA7C7928}" dt="2022-03-11T16:32:07.819" v="582" actId="20577"/>
      <pc:docMkLst>
        <pc:docMk/>
      </pc:docMkLst>
      <pc:sldChg chg="modSp mod">
        <pc:chgData name="Antonio-Marius Tricolici" userId="4ca5b4ffc4fcfb59" providerId="LiveId" clId="{982225F4-6DD2-4370-9747-403ABA7C7928}" dt="2022-03-11T06:12:41.486" v="47" actId="20577"/>
        <pc:sldMkLst>
          <pc:docMk/>
          <pc:sldMk cId="0" sldId="256"/>
        </pc:sldMkLst>
        <pc:spChg chg="mod">
          <ac:chgData name="Antonio-Marius Tricolici" userId="4ca5b4ffc4fcfb59" providerId="LiveId" clId="{982225F4-6DD2-4370-9747-403ABA7C7928}" dt="2022-03-11T06:12:41.486" v="47" actId="20577"/>
          <ac:spMkLst>
            <pc:docMk/>
            <pc:sldMk cId="0" sldId="256"/>
            <ac:spMk id="67" creationId="{00000000-0000-0000-0000-000000000000}"/>
          </ac:spMkLst>
        </pc:spChg>
      </pc:sldChg>
      <pc:sldChg chg="new del">
        <pc:chgData name="Antonio-Marius Tricolici" userId="4ca5b4ffc4fcfb59" providerId="LiveId" clId="{982225F4-6DD2-4370-9747-403ABA7C7928}" dt="2022-03-11T06:12:53.622" v="51" actId="680"/>
        <pc:sldMkLst>
          <pc:docMk/>
          <pc:sldMk cId="1660826257" sldId="257"/>
        </pc:sldMkLst>
      </pc:sldChg>
      <pc:sldChg chg="del">
        <pc:chgData name="Antonio-Marius Tricolici" userId="4ca5b4ffc4fcfb59" providerId="LiveId" clId="{982225F4-6DD2-4370-9747-403ABA7C7928}" dt="2022-03-11T06:12:46.264" v="48" actId="2696"/>
        <pc:sldMkLst>
          <pc:docMk/>
          <pc:sldMk cId="1307481501" sldId="289"/>
        </pc:sldMkLst>
      </pc:sldChg>
      <pc:sldChg chg="addSp modSp add del mod ord">
        <pc:chgData name="Antonio-Marius Tricolici" userId="4ca5b4ffc4fcfb59" providerId="LiveId" clId="{982225F4-6DD2-4370-9747-403ABA7C7928}" dt="2022-03-11T06:19:41.704" v="517" actId="20577"/>
        <pc:sldMkLst>
          <pc:docMk/>
          <pc:sldMk cId="4039160169" sldId="320"/>
        </pc:sldMkLst>
        <pc:spChg chg="mod">
          <ac:chgData name="Antonio-Marius Tricolici" userId="4ca5b4ffc4fcfb59" providerId="LiveId" clId="{982225F4-6DD2-4370-9747-403ABA7C7928}" dt="2022-03-11T06:12:59.866" v="56" actId="20577"/>
          <ac:spMkLst>
            <pc:docMk/>
            <pc:sldMk cId="4039160169" sldId="320"/>
            <ac:spMk id="2" creationId="{57167A7A-1E93-4B75-80EC-167918A71C4D}"/>
          </ac:spMkLst>
        </pc:spChg>
        <pc:spChg chg="mod">
          <ac:chgData name="Antonio-Marius Tricolici" userId="4ca5b4ffc4fcfb59" providerId="LiveId" clId="{982225F4-6DD2-4370-9747-403ABA7C7928}" dt="2022-03-11T06:19:41.704" v="517" actId="20577"/>
          <ac:spMkLst>
            <pc:docMk/>
            <pc:sldMk cId="4039160169" sldId="320"/>
            <ac:spMk id="3" creationId="{FFED7E55-2EF0-4107-B971-86BE4745642B}"/>
          </ac:spMkLst>
        </pc:spChg>
        <pc:picChg chg="add mod">
          <ac:chgData name="Antonio-Marius Tricolici" userId="4ca5b4ffc4fcfb59" providerId="LiveId" clId="{982225F4-6DD2-4370-9747-403ABA7C7928}" dt="2022-03-11T06:19:29.347" v="454" actId="1076"/>
          <ac:picMkLst>
            <pc:docMk/>
            <pc:sldMk cId="4039160169" sldId="320"/>
            <ac:picMk id="2050" creationId="{52BCC655-2EB5-4F2D-B942-598448C06287}"/>
          </ac:picMkLst>
        </pc:picChg>
      </pc:sldChg>
      <pc:sldChg chg="add del">
        <pc:chgData name="Antonio-Marius Tricolici" userId="4ca5b4ffc4fcfb59" providerId="LiveId" clId="{982225F4-6DD2-4370-9747-403ABA7C7928}" dt="2022-03-11T06:12:57.747" v="53" actId="47"/>
        <pc:sldMkLst>
          <pc:docMk/>
          <pc:sldMk cId="1620073271" sldId="321"/>
        </pc:sldMkLst>
      </pc:sldChg>
      <pc:sldChg chg="addSp delSp modSp new mod">
        <pc:chgData name="Antonio-Marius Tricolici" userId="4ca5b4ffc4fcfb59" providerId="LiveId" clId="{982225F4-6DD2-4370-9747-403ABA7C7928}" dt="2022-03-11T16:32:07.819" v="582" actId="20577"/>
        <pc:sldMkLst>
          <pc:docMk/>
          <pc:sldMk cId="2449768040" sldId="321"/>
        </pc:sldMkLst>
        <pc:spChg chg="mod">
          <ac:chgData name="Antonio-Marius Tricolici" userId="4ca5b4ffc4fcfb59" providerId="LiveId" clId="{982225F4-6DD2-4370-9747-403ABA7C7928}" dt="2022-03-11T06:13:24.610" v="161" actId="20577"/>
          <ac:spMkLst>
            <pc:docMk/>
            <pc:sldMk cId="2449768040" sldId="321"/>
            <ac:spMk id="2" creationId="{5B56BAF6-67F1-41FD-BA52-10B1764AC1CB}"/>
          </ac:spMkLst>
        </pc:spChg>
        <pc:spChg chg="del">
          <ac:chgData name="Antonio-Marius Tricolici" userId="4ca5b4ffc4fcfb59" providerId="LiveId" clId="{982225F4-6DD2-4370-9747-403ABA7C7928}" dt="2022-03-11T06:13:26.523" v="162" actId="478"/>
          <ac:spMkLst>
            <pc:docMk/>
            <pc:sldMk cId="2449768040" sldId="321"/>
            <ac:spMk id="3" creationId="{59A12F63-C780-410E-ABBD-C0A737AB37C2}"/>
          </ac:spMkLst>
        </pc:spChg>
        <pc:spChg chg="add mod">
          <ac:chgData name="Antonio-Marius Tricolici" userId="4ca5b4ffc4fcfb59" providerId="LiveId" clId="{982225F4-6DD2-4370-9747-403ABA7C7928}" dt="2022-03-11T07:48:54.995" v="520" actId="1076"/>
          <ac:spMkLst>
            <pc:docMk/>
            <pc:sldMk cId="2449768040" sldId="321"/>
            <ac:spMk id="4" creationId="{88EF1E3A-5A94-42E3-8BCB-53AD37FE3E4D}"/>
          </ac:spMkLst>
        </pc:spChg>
        <pc:spChg chg="add mod">
          <ac:chgData name="Antonio-Marius Tricolici" userId="4ca5b4ffc4fcfb59" providerId="LiveId" clId="{982225F4-6DD2-4370-9747-403ABA7C7928}" dt="2022-03-11T16:32:07.819" v="582" actId="20577"/>
          <ac:spMkLst>
            <pc:docMk/>
            <pc:sldMk cId="2449768040" sldId="321"/>
            <ac:spMk id="5" creationId="{15CF776C-9C3B-46DE-AE93-D02BEAEBD067}"/>
          </ac:spMkLst>
        </pc:spChg>
      </pc:sldChg>
      <pc:sldChg chg="add del">
        <pc:chgData name="Antonio-Marius Tricolici" userId="4ca5b4ffc4fcfb59" providerId="LiveId" clId="{982225F4-6DD2-4370-9747-403ABA7C7928}" dt="2022-03-11T06:12:57.747" v="53" actId="47"/>
        <pc:sldMkLst>
          <pc:docMk/>
          <pc:sldMk cId="292433631" sldId="322"/>
        </pc:sldMkLst>
      </pc:sldChg>
      <pc:sldChg chg="addSp delSp modSp new mod">
        <pc:chgData name="Antonio-Marius Tricolici" userId="4ca5b4ffc4fcfb59" providerId="LiveId" clId="{982225F4-6DD2-4370-9747-403ABA7C7928}" dt="2022-03-11T06:17:11.981" v="451" actId="1076"/>
        <pc:sldMkLst>
          <pc:docMk/>
          <pc:sldMk cId="1249115434" sldId="322"/>
        </pc:sldMkLst>
        <pc:spChg chg="mod">
          <ac:chgData name="Antonio-Marius Tricolici" userId="4ca5b4ffc4fcfb59" providerId="LiveId" clId="{982225F4-6DD2-4370-9747-403ABA7C7928}" dt="2022-03-11T06:17:05.005" v="447" actId="20577"/>
          <ac:spMkLst>
            <pc:docMk/>
            <pc:sldMk cId="1249115434" sldId="322"/>
            <ac:spMk id="2" creationId="{E750273C-9A7E-4D41-98DC-A2603AA74922}"/>
          </ac:spMkLst>
        </pc:spChg>
        <pc:spChg chg="del">
          <ac:chgData name="Antonio-Marius Tricolici" userId="4ca5b4ffc4fcfb59" providerId="LiveId" clId="{982225F4-6DD2-4370-9747-403ABA7C7928}" dt="2022-03-11T06:17:01.953" v="432" actId="478"/>
          <ac:spMkLst>
            <pc:docMk/>
            <pc:sldMk cId="1249115434" sldId="322"/>
            <ac:spMk id="3" creationId="{04541D32-AA24-4C0B-900B-87F92E3D9105}"/>
          </ac:spMkLst>
        </pc:spChg>
        <pc:picChg chg="add mod">
          <ac:chgData name="Antonio-Marius Tricolici" userId="4ca5b4ffc4fcfb59" providerId="LiveId" clId="{982225F4-6DD2-4370-9747-403ABA7C7928}" dt="2022-03-11T06:17:11.981" v="451" actId="1076"/>
          <ac:picMkLst>
            <pc:docMk/>
            <pc:sldMk cId="1249115434" sldId="322"/>
            <ac:picMk id="1026" creationId="{7D071A09-8C23-446C-BB94-7BD00C30B159}"/>
          </ac:picMkLst>
        </pc:picChg>
      </pc:sldChg>
      <pc:sldChg chg="add del">
        <pc:chgData name="Antonio-Marius Tricolici" userId="4ca5b4ffc4fcfb59" providerId="LiveId" clId="{982225F4-6DD2-4370-9747-403ABA7C7928}" dt="2022-03-11T06:12:57.747" v="53" actId="47"/>
        <pc:sldMkLst>
          <pc:docMk/>
          <pc:sldMk cId="1177053621" sldId="323"/>
        </pc:sldMkLst>
      </pc:sldChg>
      <pc:sldChg chg="add del">
        <pc:chgData name="Antonio-Marius Tricolici" userId="4ca5b4ffc4fcfb59" providerId="LiveId" clId="{982225F4-6DD2-4370-9747-403ABA7C7928}" dt="2022-03-11T06:12:57.747" v="53" actId="47"/>
        <pc:sldMkLst>
          <pc:docMk/>
          <pc:sldMk cId="1454241563" sldId="324"/>
        </pc:sldMkLst>
      </pc:sldChg>
      <pc:sldChg chg="add del">
        <pc:chgData name="Antonio-Marius Tricolici" userId="4ca5b4ffc4fcfb59" providerId="LiveId" clId="{982225F4-6DD2-4370-9747-403ABA7C7928}" dt="2022-03-11T06:12:57.747" v="53" actId="47"/>
        <pc:sldMkLst>
          <pc:docMk/>
          <pc:sldMk cId="1941760528" sldId="325"/>
        </pc:sldMkLst>
      </pc:sldChg>
      <pc:sldChg chg="add del">
        <pc:chgData name="Antonio-Marius Tricolici" userId="4ca5b4ffc4fcfb59" providerId="LiveId" clId="{982225F4-6DD2-4370-9747-403ABA7C7928}" dt="2022-03-11T06:12:57.747" v="53" actId="47"/>
        <pc:sldMkLst>
          <pc:docMk/>
          <pc:sldMk cId="3689926301" sldId="326"/>
        </pc:sldMkLst>
      </pc:sldChg>
      <pc:sldChg chg="add del">
        <pc:chgData name="Antonio-Marius Tricolici" userId="4ca5b4ffc4fcfb59" providerId="LiveId" clId="{982225F4-6DD2-4370-9747-403ABA7C7928}" dt="2022-03-11T06:12:57.747" v="53" actId="47"/>
        <pc:sldMkLst>
          <pc:docMk/>
          <pc:sldMk cId="1273034615" sldId="327"/>
        </pc:sldMkLst>
      </pc:sldChg>
      <pc:sldChg chg="add del">
        <pc:chgData name="Antonio-Marius Tricolici" userId="4ca5b4ffc4fcfb59" providerId="LiveId" clId="{982225F4-6DD2-4370-9747-403ABA7C7928}" dt="2022-03-11T06:12:57.747" v="53" actId="47"/>
        <pc:sldMkLst>
          <pc:docMk/>
          <pc:sldMk cId="2772902069" sldId="328"/>
        </pc:sldMkLst>
      </pc:sldChg>
      <pc:sldChg chg="add del">
        <pc:chgData name="Antonio-Marius Tricolici" userId="4ca5b4ffc4fcfb59" providerId="LiveId" clId="{982225F4-6DD2-4370-9747-403ABA7C7928}" dt="2022-03-11T06:12:57.747" v="53" actId="47"/>
        <pc:sldMkLst>
          <pc:docMk/>
          <pc:sldMk cId="137741112" sldId="329"/>
        </pc:sldMkLst>
      </pc:sldChg>
      <pc:sldChg chg="add del">
        <pc:chgData name="Antonio-Marius Tricolici" userId="4ca5b4ffc4fcfb59" providerId="LiveId" clId="{982225F4-6DD2-4370-9747-403ABA7C7928}" dt="2022-03-11T06:12:57.747" v="53" actId="47"/>
        <pc:sldMkLst>
          <pc:docMk/>
          <pc:sldMk cId="2835600040" sldId="330"/>
        </pc:sldMkLst>
      </pc:sldChg>
      <pc:sldChg chg="add del">
        <pc:chgData name="Antonio-Marius Tricolici" userId="4ca5b4ffc4fcfb59" providerId="LiveId" clId="{982225F4-6DD2-4370-9747-403ABA7C7928}" dt="2022-03-11T06:12:57.747" v="53" actId="47"/>
        <pc:sldMkLst>
          <pc:docMk/>
          <pc:sldMk cId="2236064525" sldId="332"/>
        </pc:sldMkLst>
      </pc:sldChg>
      <pc:sldChg chg="add del">
        <pc:chgData name="Antonio-Marius Tricolici" userId="4ca5b4ffc4fcfb59" providerId="LiveId" clId="{982225F4-6DD2-4370-9747-403ABA7C7928}" dt="2022-03-11T06:12:57.747" v="53" actId="47"/>
        <pc:sldMkLst>
          <pc:docMk/>
          <pc:sldMk cId="2266314932" sldId="333"/>
        </pc:sldMkLst>
      </pc:sldChg>
      <pc:sldMasterChg chg="addSldLayout delSldLayout">
        <pc:chgData name="Antonio-Marius Tricolici" userId="4ca5b4ffc4fcfb59" providerId="LiveId" clId="{982225F4-6DD2-4370-9747-403ABA7C7928}" dt="2022-03-11T06:12:54.146" v="52" actId="2696"/>
        <pc:sldMasterMkLst>
          <pc:docMk/>
          <pc:sldMasterMk cId="0" sldId="2147483659"/>
        </pc:sldMasterMkLst>
        <pc:sldLayoutChg chg="del">
          <pc:chgData name="Antonio-Marius Tricolici" userId="4ca5b4ffc4fcfb59" providerId="LiveId" clId="{982225F4-6DD2-4370-9747-403ABA7C7928}" dt="2022-03-11T06:12:46.264" v="48" actId="2696"/>
          <pc:sldLayoutMkLst>
            <pc:docMk/>
            <pc:sldMasterMk cId="0" sldId="2147483659"/>
            <pc:sldLayoutMk cId="0" sldId="2147483655"/>
          </pc:sldLayoutMkLst>
        </pc:sldLayoutChg>
        <pc:sldLayoutChg chg="add del">
          <pc:chgData name="Antonio-Marius Tricolici" userId="4ca5b4ffc4fcfb59" providerId="LiveId" clId="{982225F4-6DD2-4370-9747-403ABA7C7928}" dt="2022-03-11T06:12:54.146" v="52" actId="2696"/>
          <pc:sldLayoutMkLst>
            <pc:docMk/>
            <pc:sldMasterMk cId="0" sldId="2147483659"/>
            <pc:sldLayoutMk cId="3856933869" sldId="2147483660"/>
          </pc:sldLayoutMkLst>
        </pc:sldLayoutChg>
      </pc:sldMasterChg>
    </pc:docChg>
  </pc:docChgLst>
  <pc:docChgLst>
    <pc:chgData name="Antonio-Marius Tricolici" userId="4ca5b4ffc4fcfb59" providerId="LiveId" clId="{76A66AB3-5E65-4EEC-A004-D0AF7458A85D}"/>
    <pc:docChg chg="custSel delSld modSld sldOrd modSection">
      <pc:chgData name="Antonio-Marius Tricolici" userId="4ca5b4ffc4fcfb59" providerId="LiveId" clId="{76A66AB3-5E65-4EEC-A004-D0AF7458A85D}" dt="2022-02-12T07:32:55.959" v="154" actId="20577"/>
      <pc:docMkLst>
        <pc:docMk/>
      </pc:docMkLst>
      <pc:sldChg chg="modSp mod">
        <pc:chgData name="Antonio-Marius Tricolici" userId="4ca5b4ffc4fcfb59" providerId="LiveId" clId="{76A66AB3-5E65-4EEC-A004-D0AF7458A85D}" dt="2022-02-12T07:32:23.160" v="38" actId="20577"/>
        <pc:sldMkLst>
          <pc:docMk/>
          <pc:sldMk cId="0" sldId="256"/>
        </pc:sldMkLst>
        <pc:spChg chg="mod">
          <ac:chgData name="Antonio-Marius Tricolici" userId="4ca5b4ffc4fcfb59" providerId="LiveId" clId="{76A66AB3-5E65-4EEC-A004-D0AF7458A85D}" dt="2022-02-12T07:32:23.160" v="38" actId="20577"/>
          <ac:spMkLst>
            <pc:docMk/>
            <pc:sldMk cId="0" sldId="256"/>
            <ac:spMk id="67" creationId="{00000000-0000-0000-0000-000000000000}"/>
          </ac:spMkLst>
        </pc:spChg>
      </pc:sldChg>
      <pc:sldChg chg="modSp mod ord">
        <pc:chgData name="Antonio-Marius Tricolici" userId="4ca5b4ffc4fcfb59" providerId="LiveId" clId="{76A66AB3-5E65-4EEC-A004-D0AF7458A85D}" dt="2022-02-12T07:32:55.959" v="154" actId="20577"/>
        <pc:sldMkLst>
          <pc:docMk/>
          <pc:sldMk cId="1307481501" sldId="289"/>
        </pc:sldMkLst>
        <pc:spChg chg="mod">
          <ac:chgData name="Antonio-Marius Tricolici" userId="4ca5b4ffc4fcfb59" providerId="LiveId" clId="{76A66AB3-5E65-4EEC-A004-D0AF7458A85D}" dt="2022-02-12T07:32:55.959" v="154" actId="20577"/>
          <ac:spMkLst>
            <pc:docMk/>
            <pc:sldMk cId="1307481501" sldId="289"/>
            <ac:spMk id="5" creationId="{42C08766-A9DA-4EED-9F54-812EA62FCA30}"/>
          </ac:spMkLst>
        </pc:spChg>
      </pc:sldChg>
      <pc:sldChg chg="del">
        <pc:chgData name="Antonio-Marius Tricolici" userId="4ca5b4ffc4fcfb59" providerId="LiveId" clId="{76A66AB3-5E65-4EEC-A004-D0AF7458A85D}" dt="2022-02-12T07:32:11.541" v="2" actId="47"/>
        <pc:sldMkLst>
          <pc:docMk/>
          <pc:sldMk cId="2496624720" sldId="303"/>
        </pc:sldMkLst>
      </pc:sldChg>
      <pc:sldChg chg="del">
        <pc:chgData name="Antonio-Marius Tricolici" userId="4ca5b4ffc4fcfb59" providerId="LiveId" clId="{76A66AB3-5E65-4EEC-A004-D0AF7458A85D}" dt="2022-02-12T07:32:11.541" v="2" actId="47"/>
        <pc:sldMkLst>
          <pc:docMk/>
          <pc:sldMk cId="3997255581" sldId="304"/>
        </pc:sldMkLst>
      </pc:sldChg>
      <pc:sldChg chg="del">
        <pc:chgData name="Antonio-Marius Tricolici" userId="4ca5b4ffc4fcfb59" providerId="LiveId" clId="{76A66AB3-5E65-4EEC-A004-D0AF7458A85D}" dt="2022-02-12T07:32:11.541" v="2" actId="47"/>
        <pc:sldMkLst>
          <pc:docMk/>
          <pc:sldMk cId="2397199203" sldId="305"/>
        </pc:sldMkLst>
      </pc:sldChg>
      <pc:sldChg chg="del">
        <pc:chgData name="Antonio-Marius Tricolici" userId="4ca5b4ffc4fcfb59" providerId="LiveId" clId="{76A66AB3-5E65-4EEC-A004-D0AF7458A85D}" dt="2022-02-12T07:32:11.541" v="2" actId="47"/>
        <pc:sldMkLst>
          <pc:docMk/>
          <pc:sldMk cId="3016857261" sldId="306"/>
        </pc:sldMkLst>
      </pc:sldChg>
      <pc:sldChg chg="del">
        <pc:chgData name="Antonio-Marius Tricolici" userId="4ca5b4ffc4fcfb59" providerId="LiveId" clId="{76A66AB3-5E65-4EEC-A004-D0AF7458A85D}" dt="2022-02-12T07:32:11.541" v="2" actId="47"/>
        <pc:sldMkLst>
          <pc:docMk/>
          <pc:sldMk cId="2353686569" sldId="307"/>
        </pc:sldMkLst>
      </pc:sldChg>
      <pc:sldChg chg="del">
        <pc:chgData name="Antonio-Marius Tricolici" userId="4ca5b4ffc4fcfb59" providerId="LiveId" clId="{76A66AB3-5E65-4EEC-A004-D0AF7458A85D}" dt="2022-02-12T07:32:11.541" v="2" actId="47"/>
        <pc:sldMkLst>
          <pc:docMk/>
          <pc:sldMk cId="679912243" sldId="308"/>
        </pc:sldMkLst>
      </pc:sldChg>
      <pc:sldChg chg="del">
        <pc:chgData name="Antonio-Marius Tricolici" userId="4ca5b4ffc4fcfb59" providerId="LiveId" clId="{76A66AB3-5E65-4EEC-A004-D0AF7458A85D}" dt="2022-02-12T07:32:11.541" v="2" actId="47"/>
        <pc:sldMkLst>
          <pc:docMk/>
          <pc:sldMk cId="2872050178" sldId="310"/>
        </pc:sldMkLst>
      </pc:sldChg>
      <pc:sldChg chg="del">
        <pc:chgData name="Antonio-Marius Tricolici" userId="4ca5b4ffc4fcfb59" providerId="LiveId" clId="{76A66AB3-5E65-4EEC-A004-D0AF7458A85D}" dt="2022-02-12T07:32:11.541" v="2" actId="47"/>
        <pc:sldMkLst>
          <pc:docMk/>
          <pc:sldMk cId="1484601142" sldId="311"/>
        </pc:sldMkLst>
      </pc:sldChg>
      <pc:sldChg chg="del">
        <pc:chgData name="Antonio-Marius Tricolici" userId="4ca5b4ffc4fcfb59" providerId="LiveId" clId="{76A66AB3-5E65-4EEC-A004-D0AF7458A85D}" dt="2022-02-12T07:32:11.541" v="2" actId="47"/>
        <pc:sldMkLst>
          <pc:docMk/>
          <pc:sldMk cId="3151221228" sldId="312"/>
        </pc:sldMkLst>
      </pc:sldChg>
      <pc:sldChg chg="del">
        <pc:chgData name="Antonio-Marius Tricolici" userId="4ca5b4ffc4fcfb59" providerId="LiveId" clId="{76A66AB3-5E65-4EEC-A004-D0AF7458A85D}" dt="2022-02-12T07:32:11.541" v="2" actId="47"/>
        <pc:sldMkLst>
          <pc:docMk/>
          <pc:sldMk cId="1961997739" sldId="314"/>
        </pc:sldMkLst>
      </pc:sldChg>
      <pc:sldChg chg="del">
        <pc:chgData name="Antonio-Marius Tricolici" userId="4ca5b4ffc4fcfb59" providerId="LiveId" clId="{76A66AB3-5E65-4EEC-A004-D0AF7458A85D}" dt="2022-02-12T07:32:11.541" v="2" actId="47"/>
        <pc:sldMkLst>
          <pc:docMk/>
          <pc:sldMk cId="240876497" sldId="315"/>
        </pc:sldMkLst>
      </pc:sldChg>
      <pc:sldChg chg="del">
        <pc:chgData name="Antonio-Marius Tricolici" userId="4ca5b4ffc4fcfb59" providerId="LiveId" clId="{76A66AB3-5E65-4EEC-A004-D0AF7458A85D}" dt="2022-02-12T07:32:11.541" v="2" actId="47"/>
        <pc:sldMkLst>
          <pc:docMk/>
          <pc:sldMk cId="1589959573" sldId="316"/>
        </pc:sldMkLst>
      </pc:sldChg>
      <pc:sldChg chg="del">
        <pc:chgData name="Antonio-Marius Tricolici" userId="4ca5b4ffc4fcfb59" providerId="LiveId" clId="{76A66AB3-5E65-4EEC-A004-D0AF7458A85D}" dt="2022-02-12T07:32:11.541" v="2" actId="47"/>
        <pc:sldMkLst>
          <pc:docMk/>
          <pc:sldMk cId="3943101496" sldId="317"/>
        </pc:sldMkLst>
      </pc:sldChg>
      <pc:sldChg chg="del">
        <pc:chgData name="Antonio-Marius Tricolici" userId="4ca5b4ffc4fcfb59" providerId="LiveId" clId="{76A66AB3-5E65-4EEC-A004-D0AF7458A85D}" dt="2022-02-12T07:32:11.541" v="2" actId="47"/>
        <pc:sldMkLst>
          <pc:docMk/>
          <pc:sldMk cId="1363479942" sldId="318"/>
        </pc:sldMkLst>
      </pc:sldChg>
      <pc:sldChg chg="del">
        <pc:chgData name="Antonio-Marius Tricolici" userId="4ca5b4ffc4fcfb59" providerId="LiveId" clId="{76A66AB3-5E65-4EEC-A004-D0AF7458A85D}" dt="2022-02-12T07:32:11.541" v="2" actId="47"/>
        <pc:sldMkLst>
          <pc:docMk/>
          <pc:sldMk cId="973162927" sldId="319"/>
        </pc:sldMkLst>
      </pc:sldChg>
      <pc:sldChg chg="del">
        <pc:chgData name="Antonio-Marius Tricolici" userId="4ca5b4ffc4fcfb59" providerId="LiveId" clId="{76A66AB3-5E65-4EEC-A004-D0AF7458A85D}" dt="2022-02-12T07:32:11.541" v="2" actId="47"/>
        <pc:sldMkLst>
          <pc:docMk/>
          <pc:sldMk cId="432897407" sldId="321"/>
        </pc:sldMkLst>
      </pc:sldChg>
      <pc:sldChg chg="del">
        <pc:chgData name="Antonio-Marius Tricolici" userId="4ca5b4ffc4fcfb59" providerId="LiveId" clId="{76A66AB3-5E65-4EEC-A004-D0AF7458A85D}" dt="2022-02-12T07:32:11.541" v="2" actId="47"/>
        <pc:sldMkLst>
          <pc:docMk/>
          <pc:sldMk cId="2316226069" sldId="322"/>
        </pc:sldMkLst>
      </pc:sldChg>
      <pc:sldChg chg="del">
        <pc:chgData name="Antonio-Marius Tricolici" userId="4ca5b4ffc4fcfb59" providerId="LiveId" clId="{76A66AB3-5E65-4EEC-A004-D0AF7458A85D}" dt="2022-02-12T07:32:11.541" v="2" actId="47"/>
        <pc:sldMkLst>
          <pc:docMk/>
          <pc:sldMk cId="228747729" sldId="323"/>
        </pc:sldMkLst>
      </pc:sldChg>
      <pc:sldChg chg="del">
        <pc:chgData name="Antonio-Marius Tricolici" userId="4ca5b4ffc4fcfb59" providerId="LiveId" clId="{76A66AB3-5E65-4EEC-A004-D0AF7458A85D}" dt="2022-02-12T07:32:11.541" v="2" actId="47"/>
        <pc:sldMkLst>
          <pc:docMk/>
          <pc:sldMk cId="3650755568" sldId="324"/>
        </pc:sldMkLst>
      </pc:sldChg>
      <pc:sldChg chg="del">
        <pc:chgData name="Antonio-Marius Tricolici" userId="4ca5b4ffc4fcfb59" providerId="LiveId" clId="{76A66AB3-5E65-4EEC-A004-D0AF7458A85D}" dt="2022-02-12T07:32:11.541" v="2" actId="47"/>
        <pc:sldMkLst>
          <pc:docMk/>
          <pc:sldMk cId="2043564537" sldId="325"/>
        </pc:sldMkLst>
      </pc:sldChg>
      <pc:sldChg chg="del">
        <pc:chgData name="Antonio-Marius Tricolici" userId="4ca5b4ffc4fcfb59" providerId="LiveId" clId="{76A66AB3-5E65-4EEC-A004-D0AF7458A85D}" dt="2022-02-12T07:32:11.541" v="2" actId="47"/>
        <pc:sldMkLst>
          <pc:docMk/>
          <pc:sldMk cId="2236274001" sldId="326"/>
        </pc:sldMkLst>
      </pc:sldChg>
      <pc:sldChg chg="del">
        <pc:chgData name="Antonio-Marius Tricolici" userId="4ca5b4ffc4fcfb59" providerId="LiveId" clId="{76A66AB3-5E65-4EEC-A004-D0AF7458A85D}" dt="2022-02-12T07:32:11.541" v="2" actId="47"/>
        <pc:sldMkLst>
          <pc:docMk/>
          <pc:sldMk cId="2410309233" sldId="327"/>
        </pc:sldMkLst>
      </pc:sldChg>
      <pc:sldChg chg="del">
        <pc:chgData name="Antonio-Marius Tricolici" userId="4ca5b4ffc4fcfb59" providerId="LiveId" clId="{76A66AB3-5E65-4EEC-A004-D0AF7458A85D}" dt="2022-02-12T07:32:11.541" v="2" actId="47"/>
        <pc:sldMkLst>
          <pc:docMk/>
          <pc:sldMk cId="2006282509" sldId="328"/>
        </pc:sldMkLst>
      </pc:sldChg>
      <pc:sldChg chg="del">
        <pc:chgData name="Antonio-Marius Tricolici" userId="4ca5b4ffc4fcfb59" providerId="LiveId" clId="{76A66AB3-5E65-4EEC-A004-D0AF7458A85D}" dt="2022-02-12T07:32:11.541" v="2" actId="47"/>
        <pc:sldMkLst>
          <pc:docMk/>
          <pc:sldMk cId="2685299264" sldId="329"/>
        </pc:sldMkLst>
      </pc:sldChg>
      <pc:sldChg chg="del">
        <pc:chgData name="Antonio-Marius Tricolici" userId="4ca5b4ffc4fcfb59" providerId="LiveId" clId="{76A66AB3-5E65-4EEC-A004-D0AF7458A85D}" dt="2022-02-12T07:32:11.541" v="2" actId="47"/>
        <pc:sldMkLst>
          <pc:docMk/>
          <pc:sldMk cId="4230152416" sldId="330"/>
        </pc:sldMkLst>
      </pc:sldChg>
      <pc:sldChg chg="del">
        <pc:chgData name="Antonio-Marius Tricolici" userId="4ca5b4ffc4fcfb59" providerId="LiveId" clId="{76A66AB3-5E65-4EEC-A004-D0AF7458A85D}" dt="2022-02-12T07:32:11.541" v="2" actId="47"/>
        <pc:sldMkLst>
          <pc:docMk/>
          <pc:sldMk cId="3363618148" sldId="331"/>
        </pc:sldMkLst>
      </pc:sldChg>
      <pc:sldChg chg="del">
        <pc:chgData name="Antonio-Marius Tricolici" userId="4ca5b4ffc4fcfb59" providerId="LiveId" clId="{76A66AB3-5E65-4EEC-A004-D0AF7458A85D}" dt="2022-02-12T07:32:11.541" v="2" actId="47"/>
        <pc:sldMkLst>
          <pc:docMk/>
          <pc:sldMk cId="2578846951" sldId="332"/>
        </pc:sldMkLst>
      </pc:sldChg>
      <pc:sldChg chg="del">
        <pc:chgData name="Antonio-Marius Tricolici" userId="4ca5b4ffc4fcfb59" providerId="LiveId" clId="{76A66AB3-5E65-4EEC-A004-D0AF7458A85D}" dt="2022-02-12T07:32:11.541" v="2" actId="47"/>
        <pc:sldMkLst>
          <pc:docMk/>
          <pc:sldMk cId="3101465304" sldId="333"/>
        </pc:sldMkLst>
      </pc:sldChg>
      <pc:sldChg chg="del">
        <pc:chgData name="Antonio-Marius Tricolici" userId="4ca5b4ffc4fcfb59" providerId="LiveId" clId="{76A66AB3-5E65-4EEC-A004-D0AF7458A85D}" dt="2022-02-12T07:32:11.541" v="2" actId="47"/>
        <pc:sldMkLst>
          <pc:docMk/>
          <pc:sldMk cId="2722885909" sldId="334"/>
        </pc:sldMkLst>
      </pc:sldChg>
      <pc:sldChg chg="del">
        <pc:chgData name="Antonio-Marius Tricolici" userId="4ca5b4ffc4fcfb59" providerId="LiveId" clId="{76A66AB3-5E65-4EEC-A004-D0AF7458A85D}" dt="2022-02-12T07:32:11.541" v="2" actId="47"/>
        <pc:sldMkLst>
          <pc:docMk/>
          <pc:sldMk cId="2808670631" sldId="336"/>
        </pc:sldMkLst>
      </pc:sldChg>
      <pc:sldChg chg="del">
        <pc:chgData name="Antonio-Marius Tricolici" userId="4ca5b4ffc4fcfb59" providerId="LiveId" clId="{76A66AB3-5E65-4EEC-A004-D0AF7458A85D}" dt="2022-02-12T07:32:11.541" v="2" actId="47"/>
        <pc:sldMkLst>
          <pc:docMk/>
          <pc:sldMk cId="2844066262" sldId="337"/>
        </pc:sldMkLst>
      </pc:sldChg>
      <pc:sldChg chg="del">
        <pc:chgData name="Antonio-Marius Tricolici" userId="4ca5b4ffc4fcfb59" providerId="LiveId" clId="{76A66AB3-5E65-4EEC-A004-D0AF7458A85D}" dt="2022-02-12T07:32:11.541" v="2" actId="47"/>
        <pc:sldMkLst>
          <pc:docMk/>
          <pc:sldMk cId="3598767436" sldId="338"/>
        </pc:sldMkLst>
      </pc:sldChg>
      <pc:sldChg chg="del">
        <pc:chgData name="Antonio-Marius Tricolici" userId="4ca5b4ffc4fcfb59" providerId="LiveId" clId="{76A66AB3-5E65-4EEC-A004-D0AF7458A85D}" dt="2022-02-12T07:32:11.541" v="2" actId="47"/>
        <pc:sldMkLst>
          <pc:docMk/>
          <pc:sldMk cId="1733897433" sldId="339"/>
        </pc:sldMkLst>
      </pc:sldChg>
    </pc:docChg>
  </pc:docChgLst>
  <pc:docChgLst>
    <pc:chgData name="Antonio-Marius Tricolici" userId="4ca5b4ffc4fcfb59" providerId="LiveId" clId="{6B7D4486-38BB-489B-AF14-6B31D6F698E4}"/>
    <pc:docChg chg="undo custSel addSld delSld modSld sldOrd modSection">
      <pc:chgData name="Antonio-Marius Tricolici" userId="4ca5b4ffc4fcfb59" providerId="LiveId" clId="{6B7D4486-38BB-489B-AF14-6B31D6F698E4}" dt="2022-02-18T20:53:16.311" v="2748" actId="1076"/>
      <pc:docMkLst>
        <pc:docMk/>
      </pc:docMkLst>
      <pc:sldChg chg="modSp mod">
        <pc:chgData name="Antonio-Marius Tricolici" userId="4ca5b4ffc4fcfb59" providerId="LiveId" clId="{6B7D4486-38BB-489B-AF14-6B31D6F698E4}" dt="2022-02-18T16:29:07.335" v="2747" actId="20577"/>
        <pc:sldMkLst>
          <pc:docMk/>
          <pc:sldMk cId="0" sldId="256"/>
        </pc:sldMkLst>
        <pc:spChg chg="mod">
          <ac:chgData name="Antonio-Marius Tricolici" userId="4ca5b4ffc4fcfb59" providerId="LiveId" clId="{6B7D4486-38BB-489B-AF14-6B31D6F698E4}" dt="2022-02-18T16:29:07.335" v="2747" actId="20577"/>
          <ac:spMkLst>
            <pc:docMk/>
            <pc:sldMk cId="0" sldId="256"/>
            <ac:spMk id="67" creationId="{00000000-0000-0000-0000-000000000000}"/>
          </ac:spMkLst>
        </pc:spChg>
      </pc:sldChg>
      <pc:sldChg chg="del">
        <pc:chgData name="Antonio-Marius Tricolici" userId="4ca5b4ffc4fcfb59" providerId="LiveId" clId="{6B7D4486-38BB-489B-AF14-6B31D6F698E4}" dt="2022-02-17T18:44:47.760" v="0" actId="47"/>
        <pc:sldMkLst>
          <pc:docMk/>
          <pc:sldMk cId="3565427431" sldId="282"/>
        </pc:sldMkLst>
      </pc:sldChg>
      <pc:sldChg chg="modSp mod">
        <pc:chgData name="Antonio-Marius Tricolici" userId="4ca5b4ffc4fcfb59" providerId="LiveId" clId="{6B7D4486-38BB-489B-AF14-6B31D6F698E4}" dt="2022-02-18T16:11:48.447" v="2698" actId="20577"/>
        <pc:sldMkLst>
          <pc:docMk/>
          <pc:sldMk cId="1307481501" sldId="289"/>
        </pc:sldMkLst>
        <pc:spChg chg="mod">
          <ac:chgData name="Antonio-Marius Tricolici" userId="4ca5b4ffc4fcfb59" providerId="LiveId" clId="{6B7D4486-38BB-489B-AF14-6B31D6F698E4}" dt="2022-02-18T16:11:48.447" v="2698" actId="20577"/>
          <ac:spMkLst>
            <pc:docMk/>
            <pc:sldMk cId="1307481501" sldId="289"/>
            <ac:spMk id="5" creationId="{42C08766-A9DA-4EED-9F54-812EA62FCA30}"/>
          </ac:spMkLst>
        </pc:spChg>
      </pc:sldChg>
      <pc:sldChg chg="del">
        <pc:chgData name="Antonio-Marius Tricolici" userId="4ca5b4ffc4fcfb59" providerId="LiveId" clId="{6B7D4486-38BB-489B-AF14-6B31D6F698E4}" dt="2022-02-17T18:44:47.760" v="0" actId="47"/>
        <pc:sldMkLst>
          <pc:docMk/>
          <pc:sldMk cId="189084801" sldId="303"/>
        </pc:sldMkLst>
      </pc:sldChg>
      <pc:sldChg chg="del">
        <pc:chgData name="Antonio-Marius Tricolici" userId="4ca5b4ffc4fcfb59" providerId="LiveId" clId="{6B7D4486-38BB-489B-AF14-6B31D6F698E4}" dt="2022-02-17T18:44:47.760" v="0" actId="47"/>
        <pc:sldMkLst>
          <pc:docMk/>
          <pc:sldMk cId="2655103441" sldId="304"/>
        </pc:sldMkLst>
      </pc:sldChg>
      <pc:sldChg chg="del">
        <pc:chgData name="Antonio-Marius Tricolici" userId="4ca5b4ffc4fcfb59" providerId="LiveId" clId="{6B7D4486-38BB-489B-AF14-6B31D6F698E4}" dt="2022-02-17T18:44:47.760" v="0" actId="47"/>
        <pc:sldMkLst>
          <pc:docMk/>
          <pc:sldMk cId="1895015613" sldId="305"/>
        </pc:sldMkLst>
      </pc:sldChg>
      <pc:sldChg chg="del">
        <pc:chgData name="Antonio-Marius Tricolici" userId="4ca5b4ffc4fcfb59" providerId="LiveId" clId="{6B7D4486-38BB-489B-AF14-6B31D6F698E4}" dt="2022-02-17T18:44:47.760" v="0" actId="47"/>
        <pc:sldMkLst>
          <pc:docMk/>
          <pc:sldMk cId="1877553395" sldId="306"/>
        </pc:sldMkLst>
      </pc:sldChg>
      <pc:sldChg chg="del">
        <pc:chgData name="Antonio-Marius Tricolici" userId="4ca5b4ffc4fcfb59" providerId="LiveId" clId="{6B7D4486-38BB-489B-AF14-6B31D6F698E4}" dt="2022-02-17T18:44:47.760" v="0" actId="47"/>
        <pc:sldMkLst>
          <pc:docMk/>
          <pc:sldMk cId="4067216105" sldId="307"/>
        </pc:sldMkLst>
      </pc:sldChg>
      <pc:sldChg chg="del">
        <pc:chgData name="Antonio-Marius Tricolici" userId="4ca5b4ffc4fcfb59" providerId="LiveId" clId="{6B7D4486-38BB-489B-AF14-6B31D6F698E4}" dt="2022-02-17T18:44:47.760" v="0" actId="47"/>
        <pc:sldMkLst>
          <pc:docMk/>
          <pc:sldMk cId="3563470443" sldId="308"/>
        </pc:sldMkLst>
      </pc:sldChg>
      <pc:sldChg chg="del">
        <pc:chgData name="Antonio-Marius Tricolici" userId="4ca5b4ffc4fcfb59" providerId="LiveId" clId="{6B7D4486-38BB-489B-AF14-6B31D6F698E4}" dt="2022-02-17T18:44:47.760" v="0" actId="47"/>
        <pc:sldMkLst>
          <pc:docMk/>
          <pc:sldMk cId="791583450" sldId="309"/>
        </pc:sldMkLst>
      </pc:sldChg>
      <pc:sldChg chg="del">
        <pc:chgData name="Antonio-Marius Tricolici" userId="4ca5b4ffc4fcfb59" providerId="LiveId" clId="{6B7D4486-38BB-489B-AF14-6B31D6F698E4}" dt="2022-02-17T18:44:47.760" v="0" actId="47"/>
        <pc:sldMkLst>
          <pc:docMk/>
          <pc:sldMk cId="2235768257" sldId="310"/>
        </pc:sldMkLst>
      </pc:sldChg>
      <pc:sldChg chg="del">
        <pc:chgData name="Antonio-Marius Tricolici" userId="4ca5b4ffc4fcfb59" providerId="LiveId" clId="{6B7D4486-38BB-489B-AF14-6B31D6F698E4}" dt="2022-02-17T18:44:47.760" v="0" actId="47"/>
        <pc:sldMkLst>
          <pc:docMk/>
          <pc:sldMk cId="1902135315" sldId="311"/>
        </pc:sldMkLst>
      </pc:sldChg>
      <pc:sldChg chg="del">
        <pc:chgData name="Antonio-Marius Tricolici" userId="4ca5b4ffc4fcfb59" providerId="LiveId" clId="{6B7D4486-38BB-489B-AF14-6B31D6F698E4}" dt="2022-02-17T18:44:47.760" v="0" actId="47"/>
        <pc:sldMkLst>
          <pc:docMk/>
          <pc:sldMk cId="58128394" sldId="312"/>
        </pc:sldMkLst>
      </pc:sldChg>
      <pc:sldChg chg="del">
        <pc:chgData name="Antonio-Marius Tricolici" userId="4ca5b4ffc4fcfb59" providerId="LiveId" clId="{6B7D4486-38BB-489B-AF14-6B31D6F698E4}" dt="2022-02-17T18:44:47.760" v="0" actId="47"/>
        <pc:sldMkLst>
          <pc:docMk/>
          <pc:sldMk cId="3754821651" sldId="313"/>
        </pc:sldMkLst>
      </pc:sldChg>
      <pc:sldChg chg="del">
        <pc:chgData name="Antonio-Marius Tricolici" userId="4ca5b4ffc4fcfb59" providerId="LiveId" clId="{6B7D4486-38BB-489B-AF14-6B31D6F698E4}" dt="2022-02-17T18:44:47.760" v="0" actId="47"/>
        <pc:sldMkLst>
          <pc:docMk/>
          <pc:sldMk cId="772428119" sldId="314"/>
        </pc:sldMkLst>
      </pc:sldChg>
      <pc:sldChg chg="del">
        <pc:chgData name="Antonio-Marius Tricolici" userId="4ca5b4ffc4fcfb59" providerId="LiveId" clId="{6B7D4486-38BB-489B-AF14-6B31D6F698E4}" dt="2022-02-17T18:44:47.760" v="0" actId="47"/>
        <pc:sldMkLst>
          <pc:docMk/>
          <pc:sldMk cId="1431103393" sldId="315"/>
        </pc:sldMkLst>
      </pc:sldChg>
      <pc:sldChg chg="del">
        <pc:chgData name="Antonio-Marius Tricolici" userId="4ca5b4ffc4fcfb59" providerId="LiveId" clId="{6B7D4486-38BB-489B-AF14-6B31D6F698E4}" dt="2022-02-17T18:44:47.760" v="0" actId="47"/>
        <pc:sldMkLst>
          <pc:docMk/>
          <pc:sldMk cId="408788532" sldId="316"/>
        </pc:sldMkLst>
      </pc:sldChg>
      <pc:sldChg chg="del">
        <pc:chgData name="Antonio-Marius Tricolici" userId="4ca5b4ffc4fcfb59" providerId="LiveId" clId="{6B7D4486-38BB-489B-AF14-6B31D6F698E4}" dt="2022-02-17T18:44:47.760" v="0" actId="47"/>
        <pc:sldMkLst>
          <pc:docMk/>
          <pc:sldMk cId="1133089890" sldId="317"/>
        </pc:sldMkLst>
      </pc:sldChg>
      <pc:sldChg chg="del">
        <pc:chgData name="Antonio-Marius Tricolici" userId="4ca5b4ffc4fcfb59" providerId="LiveId" clId="{6B7D4486-38BB-489B-AF14-6B31D6F698E4}" dt="2022-02-17T18:44:47.760" v="0" actId="47"/>
        <pc:sldMkLst>
          <pc:docMk/>
          <pc:sldMk cId="1887460969" sldId="318"/>
        </pc:sldMkLst>
      </pc:sldChg>
      <pc:sldChg chg="del">
        <pc:chgData name="Antonio-Marius Tricolici" userId="4ca5b4ffc4fcfb59" providerId="LiveId" clId="{6B7D4486-38BB-489B-AF14-6B31D6F698E4}" dt="2022-02-17T18:44:47.760" v="0" actId="47"/>
        <pc:sldMkLst>
          <pc:docMk/>
          <pc:sldMk cId="4230243996" sldId="319"/>
        </pc:sldMkLst>
      </pc:sldChg>
      <pc:sldChg chg="modSp">
        <pc:chgData name="Antonio-Marius Tricolici" userId="4ca5b4ffc4fcfb59" providerId="LiveId" clId="{6B7D4486-38BB-489B-AF14-6B31D6F698E4}" dt="2022-02-18T16:11:11.176" v="2693" actId="20577"/>
        <pc:sldMkLst>
          <pc:docMk/>
          <pc:sldMk cId="4039160169" sldId="320"/>
        </pc:sldMkLst>
        <pc:spChg chg="mod">
          <ac:chgData name="Antonio-Marius Tricolici" userId="4ca5b4ffc4fcfb59" providerId="LiveId" clId="{6B7D4486-38BB-489B-AF14-6B31D6F698E4}" dt="2022-02-18T16:11:11.176" v="2693" actId="20577"/>
          <ac:spMkLst>
            <pc:docMk/>
            <pc:sldMk cId="4039160169" sldId="320"/>
            <ac:spMk id="8" creationId="{98D3D06C-5C70-4D47-BE69-8DDF5BE867A5}"/>
          </ac:spMkLst>
        </pc:spChg>
      </pc:sldChg>
      <pc:sldChg chg="modSp mod">
        <pc:chgData name="Antonio-Marius Tricolici" userId="4ca5b4ffc4fcfb59" providerId="LiveId" clId="{6B7D4486-38BB-489B-AF14-6B31D6F698E4}" dt="2022-02-17T18:45:33.668" v="83" actId="20577"/>
        <pc:sldMkLst>
          <pc:docMk/>
          <pc:sldMk cId="2753888884" sldId="324"/>
        </pc:sldMkLst>
        <pc:spChg chg="mod">
          <ac:chgData name="Antonio-Marius Tricolici" userId="4ca5b4ffc4fcfb59" providerId="LiveId" clId="{6B7D4486-38BB-489B-AF14-6B31D6F698E4}" dt="2022-02-17T18:45:33.668" v="83" actId="20577"/>
          <ac:spMkLst>
            <pc:docMk/>
            <pc:sldMk cId="2753888884" sldId="324"/>
            <ac:spMk id="3" creationId="{14EC05EB-6723-4020-B44D-A485A4AFE40B}"/>
          </ac:spMkLst>
        </pc:spChg>
      </pc:sldChg>
      <pc:sldChg chg="del">
        <pc:chgData name="Antonio-Marius Tricolici" userId="4ca5b4ffc4fcfb59" providerId="LiveId" clId="{6B7D4486-38BB-489B-AF14-6B31D6F698E4}" dt="2022-02-17T18:44:47.760" v="0" actId="47"/>
        <pc:sldMkLst>
          <pc:docMk/>
          <pc:sldMk cId="3370937408" sldId="325"/>
        </pc:sldMkLst>
      </pc:sldChg>
      <pc:sldChg chg="del">
        <pc:chgData name="Antonio-Marius Tricolici" userId="4ca5b4ffc4fcfb59" providerId="LiveId" clId="{6B7D4486-38BB-489B-AF14-6B31D6F698E4}" dt="2022-02-17T18:44:47.760" v="0" actId="47"/>
        <pc:sldMkLst>
          <pc:docMk/>
          <pc:sldMk cId="1768971870" sldId="326"/>
        </pc:sldMkLst>
      </pc:sldChg>
      <pc:sldChg chg="del">
        <pc:chgData name="Antonio-Marius Tricolici" userId="4ca5b4ffc4fcfb59" providerId="LiveId" clId="{6B7D4486-38BB-489B-AF14-6B31D6F698E4}" dt="2022-02-17T18:44:47.760" v="0" actId="47"/>
        <pc:sldMkLst>
          <pc:docMk/>
          <pc:sldMk cId="3033204444" sldId="327"/>
        </pc:sldMkLst>
      </pc:sldChg>
      <pc:sldChg chg="addSp modSp">
        <pc:chgData name="Antonio-Marius Tricolici" userId="4ca5b4ffc4fcfb59" providerId="LiveId" clId="{6B7D4486-38BB-489B-AF14-6B31D6F698E4}" dt="2022-02-17T19:06:15.427" v="815" actId="1076"/>
        <pc:sldMkLst>
          <pc:docMk/>
          <pc:sldMk cId="1624422981" sldId="331"/>
        </pc:sldMkLst>
        <pc:spChg chg="add mod">
          <ac:chgData name="Antonio-Marius Tricolici" userId="4ca5b4ffc4fcfb59" providerId="LiveId" clId="{6B7D4486-38BB-489B-AF14-6B31D6F698E4}" dt="2022-02-17T19:06:15.427" v="815" actId="1076"/>
          <ac:spMkLst>
            <pc:docMk/>
            <pc:sldMk cId="1624422981" sldId="331"/>
            <ac:spMk id="4" creationId="{E75033BC-7F3B-4A8C-ACDA-01C47572E6BB}"/>
          </ac:spMkLst>
        </pc:spChg>
      </pc:sldChg>
      <pc:sldChg chg="addSp modSp mod modAnim">
        <pc:chgData name="Antonio-Marius Tricolici" userId="4ca5b4ffc4fcfb59" providerId="LiveId" clId="{6B7D4486-38BB-489B-AF14-6B31D6F698E4}" dt="2022-02-17T19:14:58.740" v="884"/>
        <pc:sldMkLst>
          <pc:docMk/>
          <pc:sldMk cId="2452926291" sldId="332"/>
        </pc:sldMkLst>
        <pc:spChg chg="mod">
          <ac:chgData name="Antonio-Marius Tricolici" userId="4ca5b4ffc4fcfb59" providerId="LiveId" clId="{6B7D4486-38BB-489B-AF14-6B31D6F698E4}" dt="2022-02-17T19:13:46.601" v="871" actId="1076"/>
          <ac:spMkLst>
            <pc:docMk/>
            <pc:sldMk cId="2452926291" sldId="332"/>
            <ac:spMk id="4" creationId="{E10462DD-C27E-42F9-8658-FCE7AF945F5B}"/>
          </ac:spMkLst>
        </pc:spChg>
        <pc:spChg chg="mod">
          <ac:chgData name="Antonio-Marius Tricolici" userId="4ca5b4ffc4fcfb59" providerId="LiveId" clId="{6B7D4486-38BB-489B-AF14-6B31D6F698E4}" dt="2022-02-17T19:13:46.601" v="871" actId="1076"/>
          <ac:spMkLst>
            <pc:docMk/>
            <pc:sldMk cId="2452926291" sldId="332"/>
            <ac:spMk id="5" creationId="{0C871C90-F50A-4F78-9EFE-60AAF0E3993E}"/>
          </ac:spMkLst>
        </pc:spChg>
        <pc:spChg chg="add mod">
          <ac:chgData name="Antonio-Marius Tricolici" userId="4ca5b4ffc4fcfb59" providerId="LiveId" clId="{6B7D4486-38BB-489B-AF14-6B31D6F698E4}" dt="2022-02-17T19:14:54.001" v="883" actId="339"/>
          <ac:spMkLst>
            <pc:docMk/>
            <pc:sldMk cId="2452926291" sldId="332"/>
            <ac:spMk id="7" creationId="{6CEDC15E-4D4D-4091-9F88-963C2E6CF097}"/>
          </ac:spMkLst>
        </pc:spChg>
      </pc:sldChg>
      <pc:sldChg chg="addSp delSp modSp new mod">
        <pc:chgData name="Antonio-Marius Tricolici" userId="4ca5b4ffc4fcfb59" providerId="LiveId" clId="{6B7D4486-38BB-489B-AF14-6B31D6F698E4}" dt="2022-02-17T18:48:17.947" v="134" actId="339"/>
        <pc:sldMkLst>
          <pc:docMk/>
          <pc:sldMk cId="3539073049" sldId="337"/>
        </pc:sldMkLst>
        <pc:spChg chg="mod">
          <ac:chgData name="Antonio-Marius Tricolici" userId="4ca5b4ffc4fcfb59" providerId="LiveId" clId="{6B7D4486-38BB-489B-AF14-6B31D6F698E4}" dt="2022-02-17T18:47:08.621" v="108" actId="20577"/>
          <ac:spMkLst>
            <pc:docMk/>
            <pc:sldMk cId="3539073049" sldId="337"/>
            <ac:spMk id="2" creationId="{27B6DD8B-D6D6-454D-AF56-0CBDB3F11608}"/>
          </ac:spMkLst>
        </pc:spChg>
        <pc:spChg chg="add del mod">
          <ac:chgData name="Antonio-Marius Tricolici" userId="4ca5b4ffc4fcfb59" providerId="LiveId" clId="{6B7D4486-38BB-489B-AF14-6B31D6F698E4}" dt="2022-02-17T18:47:40.412" v="122"/>
          <ac:spMkLst>
            <pc:docMk/>
            <pc:sldMk cId="3539073049" sldId="337"/>
            <ac:spMk id="3" creationId="{96846386-3905-4158-9FAE-E7AD0BCC79F2}"/>
          </ac:spMkLst>
        </pc:spChg>
        <pc:spChg chg="add mod">
          <ac:chgData name="Antonio-Marius Tricolici" userId="4ca5b4ffc4fcfb59" providerId="LiveId" clId="{6B7D4486-38BB-489B-AF14-6B31D6F698E4}" dt="2022-02-17T18:48:17.947" v="134" actId="339"/>
          <ac:spMkLst>
            <pc:docMk/>
            <pc:sldMk cId="3539073049" sldId="337"/>
            <ac:spMk id="4" creationId="{DB5DFB4C-C87C-4336-95B7-D9278692B8C8}"/>
          </ac:spMkLst>
        </pc:spChg>
      </pc:sldChg>
      <pc:sldChg chg="addSp modSp new mod">
        <pc:chgData name="Antonio-Marius Tricolici" userId="4ca5b4ffc4fcfb59" providerId="LiveId" clId="{6B7D4486-38BB-489B-AF14-6B31D6F698E4}" dt="2022-02-17T19:05:11.114" v="808" actId="20577"/>
        <pc:sldMkLst>
          <pc:docMk/>
          <pc:sldMk cId="3703784909" sldId="338"/>
        </pc:sldMkLst>
        <pc:spChg chg="mod">
          <ac:chgData name="Antonio-Marius Tricolici" userId="4ca5b4ffc4fcfb59" providerId="LiveId" clId="{6B7D4486-38BB-489B-AF14-6B31D6F698E4}" dt="2022-02-17T19:01:22.186" v="172" actId="20577"/>
          <ac:spMkLst>
            <pc:docMk/>
            <pc:sldMk cId="3703784909" sldId="338"/>
            <ac:spMk id="2" creationId="{3218AC49-5C2A-4A54-86AC-DEC87A7C5FC1}"/>
          </ac:spMkLst>
        </pc:spChg>
        <pc:spChg chg="add mod">
          <ac:chgData name="Antonio-Marius Tricolici" userId="4ca5b4ffc4fcfb59" providerId="LiveId" clId="{6B7D4486-38BB-489B-AF14-6B31D6F698E4}" dt="2022-02-17T19:05:11.114" v="808" actId="20577"/>
          <ac:spMkLst>
            <pc:docMk/>
            <pc:sldMk cId="3703784909" sldId="338"/>
            <ac:spMk id="3" creationId="{93D69599-7371-4346-B713-84BACB1E8FF3}"/>
          </ac:spMkLst>
        </pc:spChg>
        <pc:spChg chg="add mod">
          <ac:chgData name="Antonio-Marius Tricolici" userId="4ca5b4ffc4fcfb59" providerId="LiveId" clId="{6B7D4486-38BB-489B-AF14-6B31D6F698E4}" dt="2022-02-17T19:01:45.541" v="207" actId="1076"/>
          <ac:spMkLst>
            <pc:docMk/>
            <pc:sldMk cId="3703784909" sldId="338"/>
            <ac:spMk id="4" creationId="{E666EEEF-44BC-4D5A-8082-0044947E9E37}"/>
          </ac:spMkLst>
        </pc:spChg>
      </pc:sldChg>
      <pc:sldChg chg="addSp modSp new mod modAnim">
        <pc:chgData name="Antonio-Marius Tricolici" userId="4ca5b4ffc4fcfb59" providerId="LiveId" clId="{6B7D4486-38BB-489B-AF14-6B31D6F698E4}" dt="2022-02-17T19:54:51.877" v="1138"/>
        <pc:sldMkLst>
          <pc:docMk/>
          <pc:sldMk cId="974853470" sldId="339"/>
        </pc:sldMkLst>
        <pc:spChg chg="mod">
          <ac:chgData name="Antonio-Marius Tricolici" userId="4ca5b4ffc4fcfb59" providerId="LiveId" clId="{6B7D4486-38BB-489B-AF14-6B31D6F698E4}" dt="2022-02-17T19:16:12.652" v="892" actId="20577"/>
          <ac:spMkLst>
            <pc:docMk/>
            <pc:sldMk cId="974853470" sldId="339"/>
            <ac:spMk id="2" creationId="{209D32E8-75E0-436A-A449-3B379A60BB2A}"/>
          </ac:spMkLst>
        </pc:spChg>
        <pc:spChg chg="add mod">
          <ac:chgData name="Antonio-Marius Tricolici" userId="4ca5b4ffc4fcfb59" providerId="LiveId" clId="{6B7D4486-38BB-489B-AF14-6B31D6F698E4}" dt="2022-02-17T19:17:29.446" v="1137" actId="20577"/>
          <ac:spMkLst>
            <pc:docMk/>
            <pc:sldMk cId="974853470" sldId="339"/>
            <ac:spMk id="3" creationId="{FD6C1799-BC99-4C12-80A8-2864A379196A}"/>
          </ac:spMkLst>
        </pc:spChg>
        <pc:spChg chg="add mod">
          <ac:chgData name="Antonio-Marius Tricolici" userId="4ca5b4ffc4fcfb59" providerId="LiveId" clId="{6B7D4486-38BB-489B-AF14-6B31D6F698E4}" dt="2022-02-17T19:16:34.126" v="960"/>
          <ac:spMkLst>
            <pc:docMk/>
            <pc:sldMk cId="974853470" sldId="339"/>
            <ac:spMk id="4" creationId="{E86EF0A4-51E9-4190-984A-57E078E6781E}"/>
          </ac:spMkLst>
        </pc:spChg>
      </pc:sldChg>
      <pc:sldChg chg="addSp delSp modSp new del mod">
        <pc:chgData name="Antonio-Marius Tricolici" userId="4ca5b4ffc4fcfb59" providerId="LiveId" clId="{6B7D4486-38BB-489B-AF14-6B31D6F698E4}" dt="2022-02-17T19:09:57.929" v="867" actId="2696"/>
        <pc:sldMkLst>
          <pc:docMk/>
          <pc:sldMk cId="3485110303" sldId="339"/>
        </pc:sldMkLst>
        <pc:spChg chg="mod">
          <ac:chgData name="Antonio-Marius Tricolici" userId="4ca5b4ffc4fcfb59" providerId="LiveId" clId="{6B7D4486-38BB-489B-AF14-6B31D6F698E4}" dt="2022-02-17T19:08:22.519" v="863" actId="20577"/>
          <ac:spMkLst>
            <pc:docMk/>
            <pc:sldMk cId="3485110303" sldId="339"/>
            <ac:spMk id="2" creationId="{D9532976-F766-4B6F-B8CA-A4D7E248A8B5}"/>
          </ac:spMkLst>
        </pc:spChg>
        <pc:spChg chg="add del mod">
          <ac:chgData name="Antonio-Marius Tricolici" userId="4ca5b4ffc4fcfb59" providerId="LiveId" clId="{6B7D4486-38BB-489B-AF14-6B31D6F698E4}" dt="2022-02-17T19:09:55.913" v="866"/>
          <ac:spMkLst>
            <pc:docMk/>
            <pc:sldMk cId="3485110303" sldId="339"/>
            <ac:spMk id="3" creationId="{F6E5CA4B-B453-431C-9C30-854BEB73F58B}"/>
          </ac:spMkLst>
        </pc:spChg>
      </pc:sldChg>
      <pc:sldChg chg="new del">
        <pc:chgData name="Antonio-Marius Tricolici" userId="4ca5b4ffc4fcfb59" providerId="LiveId" clId="{6B7D4486-38BB-489B-AF14-6B31D6F698E4}" dt="2022-02-17T19:12:03.278" v="869" actId="2696"/>
        <pc:sldMkLst>
          <pc:docMk/>
          <pc:sldMk cId="4268872118" sldId="339"/>
        </pc:sldMkLst>
      </pc:sldChg>
      <pc:sldChg chg="addSp modSp new mod ord">
        <pc:chgData name="Antonio-Marius Tricolici" userId="4ca5b4ffc4fcfb59" providerId="LiveId" clId="{6B7D4486-38BB-489B-AF14-6B31D6F698E4}" dt="2022-02-18T11:54:07.497" v="2039"/>
        <pc:sldMkLst>
          <pc:docMk/>
          <pc:sldMk cId="1285638904" sldId="340"/>
        </pc:sldMkLst>
        <pc:spChg chg="mod">
          <ac:chgData name="Antonio-Marius Tricolici" userId="4ca5b4ffc4fcfb59" providerId="LiveId" clId="{6B7D4486-38BB-489B-AF14-6B31D6F698E4}" dt="2022-02-18T07:52:34.859" v="1268" actId="20577"/>
          <ac:spMkLst>
            <pc:docMk/>
            <pc:sldMk cId="1285638904" sldId="340"/>
            <ac:spMk id="2" creationId="{8367D181-F08B-4AD1-94C3-F1B6DA3E86D2}"/>
          </ac:spMkLst>
        </pc:spChg>
        <pc:spChg chg="add mod">
          <ac:chgData name="Antonio-Marius Tricolici" userId="4ca5b4ffc4fcfb59" providerId="LiveId" clId="{6B7D4486-38BB-489B-AF14-6B31D6F698E4}" dt="2022-02-18T07:10:05.041" v="1183" actId="339"/>
          <ac:spMkLst>
            <pc:docMk/>
            <pc:sldMk cId="1285638904" sldId="340"/>
            <ac:spMk id="3" creationId="{EBDCE819-3977-4531-9720-2A305976E0CE}"/>
          </ac:spMkLst>
        </pc:spChg>
      </pc:sldChg>
      <pc:sldChg chg="addSp modSp new mod">
        <pc:chgData name="Antonio-Marius Tricolici" userId="4ca5b4ffc4fcfb59" providerId="LiveId" clId="{6B7D4486-38BB-489B-AF14-6B31D6F698E4}" dt="2022-02-18T14:31:55.156" v="2075" actId="1076"/>
        <pc:sldMkLst>
          <pc:docMk/>
          <pc:sldMk cId="1447171329" sldId="341"/>
        </pc:sldMkLst>
        <pc:spChg chg="add mod">
          <ac:chgData name="Antonio-Marius Tricolici" userId="4ca5b4ffc4fcfb59" providerId="LiveId" clId="{6B7D4486-38BB-489B-AF14-6B31D6F698E4}" dt="2022-02-18T07:49:40.328" v="1244" actId="1076"/>
          <ac:spMkLst>
            <pc:docMk/>
            <pc:sldMk cId="1447171329" sldId="341"/>
            <ac:spMk id="3" creationId="{BEE6DE83-BC12-460C-8C00-AE60FE0F3557}"/>
          </ac:spMkLst>
        </pc:spChg>
        <pc:spChg chg="add mod">
          <ac:chgData name="Antonio-Marius Tricolici" userId="4ca5b4ffc4fcfb59" providerId="LiveId" clId="{6B7D4486-38BB-489B-AF14-6B31D6F698E4}" dt="2022-02-18T07:45:53.086" v="1240" actId="20577"/>
          <ac:spMkLst>
            <pc:docMk/>
            <pc:sldMk cId="1447171329" sldId="341"/>
            <ac:spMk id="4" creationId="{948930D9-8574-45C4-A72D-C61578676D0F}"/>
          </ac:spMkLst>
        </pc:spChg>
        <pc:spChg chg="add mod">
          <ac:chgData name="Antonio-Marius Tricolici" userId="4ca5b4ffc4fcfb59" providerId="LiveId" clId="{6B7D4486-38BB-489B-AF14-6B31D6F698E4}" dt="2022-02-18T14:31:55.156" v="2075" actId="1076"/>
          <ac:spMkLst>
            <pc:docMk/>
            <pc:sldMk cId="1447171329" sldId="341"/>
            <ac:spMk id="5" creationId="{C1C30228-E5B4-4D32-9C35-1E1B2ABF5389}"/>
          </ac:spMkLst>
        </pc:spChg>
      </pc:sldChg>
      <pc:sldChg chg="addSp delSp modSp new mod">
        <pc:chgData name="Antonio-Marius Tricolici" userId="4ca5b4ffc4fcfb59" providerId="LiveId" clId="{6B7D4486-38BB-489B-AF14-6B31D6F698E4}" dt="2022-02-18T14:30:33.814" v="2057" actId="478"/>
        <pc:sldMkLst>
          <pc:docMk/>
          <pc:sldMk cId="353185224" sldId="342"/>
        </pc:sldMkLst>
        <pc:spChg chg="add del mod">
          <ac:chgData name="Antonio-Marius Tricolici" userId="4ca5b4ffc4fcfb59" providerId="LiveId" clId="{6B7D4486-38BB-489B-AF14-6B31D6F698E4}" dt="2022-02-18T14:30:33.814" v="2057" actId="478"/>
          <ac:spMkLst>
            <pc:docMk/>
            <pc:sldMk cId="353185224" sldId="342"/>
            <ac:spMk id="3" creationId="{8C597418-88A1-419F-A2B9-5256B403CDB5}"/>
          </ac:spMkLst>
        </pc:spChg>
        <pc:spChg chg="add del mod">
          <ac:chgData name="Antonio-Marius Tricolici" userId="4ca5b4ffc4fcfb59" providerId="LiveId" clId="{6B7D4486-38BB-489B-AF14-6B31D6F698E4}" dt="2022-02-18T14:30:33.670" v="2056"/>
          <ac:spMkLst>
            <pc:docMk/>
            <pc:sldMk cId="353185224" sldId="342"/>
            <ac:spMk id="4" creationId="{32CF2244-735D-4EF7-8758-3EC3D3BCA7EF}"/>
          </ac:spMkLst>
        </pc:spChg>
      </pc:sldChg>
      <pc:sldChg chg="addSp modSp new mod">
        <pc:chgData name="Antonio-Marius Tricolici" userId="4ca5b4ffc4fcfb59" providerId="LiveId" clId="{6B7D4486-38BB-489B-AF14-6B31D6F698E4}" dt="2022-02-18T08:07:50.566" v="1596" actId="20577"/>
        <pc:sldMkLst>
          <pc:docMk/>
          <pc:sldMk cId="3482838410" sldId="343"/>
        </pc:sldMkLst>
        <pc:spChg chg="mod">
          <ac:chgData name="Antonio-Marius Tricolici" userId="4ca5b4ffc4fcfb59" providerId="LiveId" clId="{6B7D4486-38BB-489B-AF14-6B31D6F698E4}" dt="2022-02-18T07:55:29.277" v="1316" actId="20577"/>
          <ac:spMkLst>
            <pc:docMk/>
            <pc:sldMk cId="3482838410" sldId="343"/>
            <ac:spMk id="2" creationId="{9AB94DF5-5610-42A9-8050-210D245285E5}"/>
          </ac:spMkLst>
        </pc:spChg>
        <pc:spChg chg="add mod">
          <ac:chgData name="Antonio-Marius Tricolici" userId="4ca5b4ffc4fcfb59" providerId="LiveId" clId="{6B7D4486-38BB-489B-AF14-6B31D6F698E4}" dt="2022-02-18T07:56:04.857" v="1456" actId="20577"/>
          <ac:spMkLst>
            <pc:docMk/>
            <pc:sldMk cId="3482838410" sldId="343"/>
            <ac:spMk id="3" creationId="{47401DDD-323C-4705-BAA8-AFFB3E29A8E1}"/>
          </ac:spMkLst>
        </pc:spChg>
        <pc:spChg chg="add mod">
          <ac:chgData name="Antonio-Marius Tricolici" userId="4ca5b4ffc4fcfb59" providerId="LiveId" clId="{6B7D4486-38BB-489B-AF14-6B31D6F698E4}" dt="2022-02-18T08:00:20.408" v="1470" actId="1076"/>
          <ac:spMkLst>
            <pc:docMk/>
            <pc:sldMk cId="3482838410" sldId="343"/>
            <ac:spMk id="4" creationId="{2624B1A4-48A9-4D87-BEA0-7067CD96B1A8}"/>
          </ac:spMkLst>
        </pc:spChg>
        <pc:spChg chg="add mod">
          <ac:chgData name="Antonio-Marius Tricolici" userId="4ca5b4ffc4fcfb59" providerId="LiveId" clId="{6B7D4486-38BB-489B-AF14-6B31D6F698E4}" dt="2022-02-18T08:07:50.566" v="1596" actId="20577"/>
          <ac:spMkLst>
            <pc:docMk/>
            <pc:sldMk cId="3482838410" sldId="343"/>
            <ac:spMk id="5" creationId="{93A030F0-8C58-4D3D-9FD4-6519BCA31A8E}"/>
          </ac:spMkLst>
        </pc:spChg>
      </pc:sldChg>
      <pc:sldChg chg="addSp delSp modSp new mod modAnim">
        <pc:chgData name="Antonio-Marius Tricolici" userId="4ca5b4ffc4fcfb59" providerId="LiveId" clId="{6B7D4486-38BB-489B-AF14-6B31D6F698E4}" dt="2022-02-18T08:10:33.076" v="1770"/>
        <pc:sldMkLst>
          <pc:docMk/>
          <pc:sldMk cId="3432091128" sldId="344"/>
        </pc:sldMkLst>
        <pc:spChg chg="mod">
          <ac:chgData name="Antonio-Marius Tricolici" userId="4ca5b4ffc4fcfb59" providerId="LiveId" clId="{6B7D4486-38BB-489B-AF14-6B31D6F698E4}" dt="2022-02-18T08:08:00.105" v="1619" actId="20577"/>
          <ac:spMkLst>
            <pc:docMk/>
            <pc:sldMk cId="3432091128" sldId="344"/>
            <ac:spMk id="2" creationId="{839199A2-27C4-4946-8FE2-5BD12567C2A6}"/>
          </ac:spMkLst>
        </pc:spChg>
        <pc:spChg chg="add del mod">
          <ac:chgData name="Antonio-Marius Tricolici" userId="4ca5b4ffc4fcfb59" providerId="LiveId" clId="{6B7D4486-38BB-489B-AF14-6B31D6F698E4}" dt="2022-02-18T08:09:26.885" v="1742"/>
          <ac:spMkLst>
            <pc:docMk/>
            <pc:sldMk cId="3432091128" sldId="344"/>
            <ac:spMk id="3" creationId="{88290178-4B4F-47AB-B4DB-39A90FCFFE25}"/>
          </ac:spMkLst>
        </pc:spChg>
        <pc:spChg chg="add mod">
          <ac:chgData name="Antonio-Marius Tricolici" userId="4ca5b4ffc4fcfb59" providerId="LiveId" clId="{6B7D4486-38BB-489B-AF14-6B31D6F698E4}" dt="2022-02-18T08:10:29.005" v="1769" actId="1076"/>
          <ac:spMkLst>
            <pc:docMk/>
            <pc:sldMk cId="3432091128" sldId="344"/>
            <ac:spMk id="4" creationId="{71F94297-6D35-4FCE-88B1-1A17DB82D6C7}"/>
          </ac:spMkLst>
        </pc:spChg>
        <pc:spChg chg="add mod">
          <ac:chgData name="Antonio-Marius Tricolici" userId="4ca5b4ffc4fcfb59" providerId="LiveId" clId="{6B7D4486-38BB-489B-AF14-6B31D6F698E4}" dt="2022-02-18T08:10:29.005" v="1769" actId="1076"/>
          <ac:spMkLst>
            <pc:docMk/>
            <pc:sldMk cId="3432091128" sldId="344"/>
            <ac:spMk id="5" creationId="{73D89156-3677-493F-9455-70502F0120C8}"/>
          </ac:spMkLst>
        </pc:spChg>
      </pc:sldChg>
      <pc:sldChg chg="addSp modSp new mod modAnim">
        <pc:chgData name="Antonio-Marius Tricolici" userId="4ca5b4ffc4fcfb59" providerId="LiveId" clId="{6B7D4486-38BB-489B-AF14-6B31D6F698E4}" dt="2022-02-18T14:33:13.524" v="2076" actId="1076"/>
        <pc:sldMkLst>
          <pc:docMk/>
          <pc:sldMk cId="3992703899" sldId="345"/>
        </pc:sldMkLst>
        <pc:spChg chg="mod">
          <ac:chgData name="Antonio-Marius Tricolici" userId="4ca5b4ffc4fcfb59" providerId="LiveId" clId="{6B7D4486-38BB-489B-AF14-6B31D6F698E4}" dt="2022-02-18T08:39:47.672" v="1787" actId="20577"/>
          <ac:spMkLst>
            <pc:docMk/>
            <pc:sldMk cId="3992703899" sldId="345"/>
            <ac:spMk id="2" creationId="{99EFBC1A-6E50-4FBB-A508-B7A36C525DA6}"/>
          </ac:spMkLst>
        </pc:spChg>
        <pc:spChg chg="add mod">
          <ac:chgData name="Antonio-Marius Tricolici" userId="4ca5b4ffc4fcfb59" providerId="LiveId" clId="{6B7D4486-38BB-489B-AF14-6B31D6F698E4}" dt="2022-02-18T08:41:19.903" v="2000" actId="20577"/>
          <ac:spMkLst>
            <pc:docMk/>
            <pc:sldMk cId="3992703899" sldId="345"/>
            <ac:spMk id="3" creationId="{60AA0FDD-8970-46EC-A978-FD009C1328D9}"/>
          </ac:spMkLst>
        </pc:spChg>
        <pc:spChg chg="add mod">
          <ac:chgData name="Antonio-Marius Tricolici" userId="4ca5b4ffc4fcfb59" providerId="LiveId" clId="{6B7D4486-38BB-489B-AF14-6B31D6F698E4}" dt="2022-02-18T14:33:13.524" v="2076" actId="1076"/>
          <ac:spMkLst>
            <pc:docMk/>
            <pc:sldMk cId="3992703899" sldId="345"/>
            <ac:spMk id="4" creationId="{B2F2709C-7031-40C5-B721-AB8E8EFCD898}"/>
          </ac:spMkLst>
        </pc:spChg>
      </pc:sldChg>
      <pc:sldChg chg="addSp delSp modSp new mod">
        <pc:chgData name="Antonio-Marius Tricolici" userId="4ca5b4ffc4fcfb59" providerId="LiveId" clId="{6B7D4486-38BB-489B-AF14-6B31D6F698E4}" dt="2022-02-18T15:38:10.844" v="2621" actId="20577"/>
        <pc:sldMkLst>
          <pc:docMk/>
          <pc:sldMk cId="1212492921" sldId="346"/>
        </pc:sldMkLst>
        <pc:spChg chg="mod">
          <ac:chgData name="Antonio-Marius Tricolici" userId="4ca5b4ffc4fcfb59" providerId="LiveId" clId="{6B7D4486-38BB-489B-AF14-6B31D6F698E4}" dt="2022-02-18T15:38:10.844" v="2621" actId="20577"/>
          <ac:spMkLst>
            <pc:docMk/>
            <pc:sldMk cId="1212492921" sldId="346"/>
            <ac:spMk id="2" creationId="{A1C6A9A1-482F-4E23-A3C7-4B3045B689C9}"/>
          </ac:spMkLst>
        </pc:spChg>
        <pc:spChg chg="add del mod">
          <ac:chgData name="Antonio-Marius Tricolici" userId="4ca5b4ffc4fcfb59" providerId="LiveId" clId="{6B7D4486-38BB-489B-AF14-6B31D6F698E4}" dt="2022-02-18T11:52:54.943" v="2026" actId="478"/>
          <ac:spMkLst>
            <pc:docMk/>
            <pc:sldMk cId="1212492921" sldId="346"/>
            <ac:spMk id="3" creationId="{26121E6E-5216-426D-B451-577FA9317AB7}"/>
          </ac:spMkLst>
        </pc:spChg>
        <pc:spChg chg="add del mod">
          <ac:chgData name="Antonio-Marius Tricolici" userId="4ca5b4ffc4fcfb59" providerId="LiveId" clId="{6B7D4486-38BB-489B-AF14-6B31D6F698E4}" dt="2022-02-18T14:30:39.460" v="2058" actId="478"/>
          <ac:spMkLst>
            <pc:docMk/>
            <pc:sldMk cId="1212492921" sldId="346"/>
            <ac:spMk id="4" creationId="{A842F35D-CB90-43DA-AFF3-5E206E1A2CE1}"/>
          </ac:spMkLst>
        </pc:spChg>
        <pc:spChg chg="add mod">
          <ac:chgData name="Antonio-Marius Tricolici" userId="4ca5b4ffc4fcfb59" providerId="LiveId" clId="{6B7D4486-38BB-489B-AF14-6B31D6F698E4}" dt="2022-02-18T14:50:09.367" v="2080" actId="20577"/>
          <ac:spMkLst>
            <pc:docMk/>
            <pc:sldMk cId="1212492921" sldId="346"/>
            <ac:spMk id="5" creationId="{DEE761A5-3D15-4EB2-A876-3635F7635F2B}"/>
          </ac:spMkLst>
        </pc:spChg>
      </pc:sldChg>
      <pc:sldChg chg="addSp delSp modSp new mod">
        <pc:chgData name="Antonio-Marius Tricolici" userId="4ca5b4ffc4fcfb59" providerId="LiveId" clId="{6B7D4486-38BB-489B-AF14-6B31D6F698E4}" dt="2022-02-18T15:38:22.843" v="2654" actId="20577"/>
        <pc:sldMkLst>
          <pc:docMk/>
          <pc:sldMk cId="1336893594" sldId="347"/>
        </pc:sldMkLst>
        <pc:spChg chg="mod">
          <ac:chgData name="Antonio-Marius Tricolici" userId="4ca5b4ffc4fcfb59" providerId="LiveId" clId="{6B7D4486-38BB-489B-AF14-6B31D6F698E4}" dt="2022-02-18T15:38:22.843" v="2654" actId="20577"/>
          <ac:spMkLst>
            <pc:docMk/>
            <pc:sldMk cId="1336893594" sldId="347"/>
            <ac:spMk id="2" creationId="{9D7D07FF-3F74-49F6-8D97-C2CB2A542119}"/>
          </ac:spMkLst>
        </pc:spChg>
        <pc:spChg chg="add mod">
          <ac:chgData name="Antonio-Marius Tricolici" userId="4ca5b4ffc4fcfb59" providerId="LiveId" clId="{6B7D4486-38BB-489B-AF14-6B31D6F698E4}" dt="2022-02-18T15:18:30.303" v="2223" actId="1076"/>
          <ac:spMkLst>
            <pc:docMk/>
            <pc:sldMk cId="1336893594" sldId="347"/>
            <ac:spMk id="3" creationId="{624FB659-F6D5-4CEA-90D6-23743096096E}"/>
          </ac:spMkLst>
        </pc:spChg>
        <pc:spChg chg="add mod">
          <ac:chgData name="Antonio-Marius Tricolici" userId="4ca5b4ffc4fcfb59" providerId="LiveId" clId="{6B7D4486-38BB-489B-AF14-6B31D6F698E4}" dt="2022-02-18T15:18:27.688" v="2222" actId="1076"/>
          <ac:spMkLst>
            <pc:docMk/>
            <pc:sldMk cId="1336893594" sldId="347"/>
            <ac:spMk id="4" creationId="{32BB3665-4ADE-4E97-8C98-B2F05826807B}"/>
          </ac:spMkLst>
        </pc:spChg>
        <pc:spChg chg="add del mod">
          <ac:chgData name="Antonio-Marius Tricolici" userId="4ca5b4ffc4fcfb59" providerId="LiveId" clId="{6B7D4486-38BB-489B-AF14-6B31D6F698E4}" dt="2022-02-18T15:16:55.163" v="2153" actId="478"/>
          <ac:spMkLst>
            <pc:docMk/>
            <pc:sldMk cId="1336893594" sldId="347"/>
            <ac:spMk id="5" creationId="{88799AC7-1CBC-47A6-9EC2-D20DA1583165}"/>
          </ac:spMkLst>
        </pc:spChg>
        <pc:spChg chg="add mod">
          <ac:chgData name="Antonio-Marius Tricolici" userId="4ca5b4ffc4fcfb59" providerId="LiveId" clId="{6B7D4486-38BB-489B-AF14-6B31D6F698E4}" dt="2022-02-18T15:14:00.551" v="2131" actId="20577"/>
          <ac:spMkLst>
            <pc:docMk/>
            <pc:sldMk cId="1336893594" sldId="347"/>
            <ac:spMk id="6" creationId="{0EAD0A8F-E40F-4562-AC66-7E32F1CB0804}"/>
          </ac:spMkLst>
        </pc:spChg>
        <pc:spChg chg="add del mod">
          <ac:chgData name="Antonio-Marius Tricolici" userId="4ca5b4ffc4fcfb59" providerId="LiveId" clId="{6B7D4486-38BB-489B-AF14-6B31D6F698E4}" dt="2022-02-18T15:17:03.939" v="2162" actId="478"/>
          <ac:spMkLst>
            <pc:docMk/>
            <pc:sldMk cId="1336893594" sldId="347"/>
            <ac:spMk id="7" creationId="{B56B5783-C72F-4479-9AF1-6CDA3706D6CF}"/>
          </ac:spMkLst>
        </pc:spChg>
        <pc:spChg chg="add del mod">
          <ac:chgData name="Antonio-Marius Tricolici" userId="4ca5b4ffc4fcfb59" providerId="LiveId" clId="{6B7D4486-38BB-489B-AF14-6B31D6F698E4}" dt="2022-02-18T15:18:38.509" v="2225" actId="21"/>
          <ac:spMkLst>
            <pc:docMk/>
            <pc:sldMk cId="1336893594" sldId="347"/>
            <ac:spMk id="8" creationId="{36EA0A52-7ACA-42C0-BE71-5CDDCBA7B8BC}"/>
          </ac:spMkLst>
        </pc:spChg>
        <pc:spChg chg="add mod">
          <ac:chgData name="Antonio-Marius Tricolici" userId="4ca5b4ffc4fcfb59" providerId="LiveId" clId="{6B7D4486-38BB-489B-AF14-6B31D6F698E4}" dt="2022-02-18T15:18:15.377" v="2219" actId="1076"/>
          <ac:spMkLst>
            <pc:docMk/>
            <pc:sldMk cId="1336893594" sldId="347"/>
            <ac:spMk id="9" creationId="{6F38346B-88A3-4ACF-8F29-4881DC862536}"/>
          </ac:spMkLst>
        </pc:spChg>
      </pc:sldChg>
      <pc:sldChg chg="addSp modSp new">
        <pc:chgData name="Antonio-Marius Tricolici" userId="4ca5b4ffc4fcfb59" providerId="LiveId" clId="{6B7D4486-38BB-489B-AF14-6B31D6F698E4}" dt="2022-02-18T15:18:44.582" v="2227" actId="1076"/>
        <pc:sldMkLst>
          <pc:docMk/>
          <pc:sldMk cId="3436089330" sldId="348"/>
        </pc:sldMkLst>
        <pc:spChg chg="add mod">
          <ac:chgData name="Antonio-Marius Tricolici" userId="4ca5b4ffc4fcfb59" providerId="LiveId" clId="{6B7D4486-38BB-489B-AF14-6B31D6F698E4}" dt="2022-02-18T15:18:44.582" v="2227" actId="1076"/>
          <ac:spMkLst>
            <pc:docMk/>
            <pc:sldMk cId="3436089330" sldId="348"/>
            <ac:spMk id="3" creationId="{1AB7F037-FC76-461D-981D-6DF7DA95D685}"/>
          </ac:spMkLst>
        </pc:spChg>
      </pc:sldChg>
      <pc:sldChg chg="addSp modSp new mod ord">
        <pc:chgData name="Antonio-Marius Tricolici" userId="4ca5b4ffc4fcfb59" providerId="LiveId" clId="{6B7D4486-38BB-489B-AF14-6B31D6F698E4}" dt="2022-02-18T15:36:12.250" v="2340"/>
        <pc:sldMkLst>
          <pc:docMk/>
          <pc:sldMk cId="2631398837" sldId="349"/>
        </pc:sldMkLst>
        <pc:spChg chg="mod">
          <ac:chgData name="Antonio-Marius Tricolici" userId="4ca5b4ffc4fcfb59" providerId="LiveId" clId="{6B7D4486-38BB-489B-AF14-6B31D6F698E4}" dt="2022-02-18T15:33:42.040" v="2236" actId="20577"/>
          <ac:spMkLst>
            <pc:docMk/>
            <pc:sldMk cId="2631398837" sldId="349"/>
            <ac:spMk id="2" creationId="{1E6B806D-165F-4BBB-92DE-A356E7F72CD3}"/>
          </ac:spMkLst>
        </pc:spChg>
        <pc:spChg chg="add mod">
          <ac:chgData name="Antonio-Marius Tricolici" userId="4ca5b4ffc4fcfb59" providerId="LiveId" clId="{6B7D4486-38BB-489B-AF14-6B31D6F698E4}" dt="2022-02-18T15:35:31.505" v="2338" actId="20577"/>
          <ac:spMkLst>
            <pc:docMk/>
            <pc:sldMk cId="2631398837" sldId="349"/>
            <ac:spMk id="3" creationId="{77457B12-4E25-4ABE-9355-BE5F478F880C}"/>
          </ac:spMkLst>
        </pc:spChg>
        <pc:spChg chg="add mod">
          <ac:chgData name="Antonio-Marius Tricolici" userId="4ca5b4ffc4fcfb59" providerId="LiveId" clId="{6B7D4486-38BB-489B-AF14-6B31D6F698E4}" dt="2022-02-18T15:35:24.529" v="2337" actId="339"/>
          <ac:spMkLst>
            <pc:docMk/>
            <pc:sldMk cId="2631398837" sldId="349"/>
            <ac:spMk id="4" creationId="{92A5F1E3-0F60-4A95-A811-8720E891AEA0}"/>
          </ac:spMkLst>
        </pc:spChg>
      </pc:sldChg>
      <pc:sldChg chg="addSp modSp new mod ord">
        <pc:chgData name="Antonio-Marius Tricolici" userId="4ca5b4ffc4fcfb59" providerId="LiveId" clId="{6B7D4486-38BB-489B-AF14-6B31D6F698E4}" dt="2022-02-18T20:53:16.311" v="2748" actId="1076"/>
        <pc:sldMkLst>
          <pc:docMk/>
          <pc:sldMk cId="2456997221" sldId="350"/>
        </pc:sldMkLst>
        <pc:spChg chg="mod">
          <ac:chgData name="Antonio-Marius Tricolici" userId="4ca5b4ffc4fcfb59" providerId="LiveId" clId="{6B7D4486-38BB-489B-AF14-6B31D6F698E4}" dt="2022-02-18T15:36:29.141" v="2349" actId="20577"/>
          <ac:spMkLst>
            <pc:docMk/>
            <pc:sldMk cId="2456997221" sldId="350"/>
            <ac:spMk id="2" creationId="{5AE12FCF-F32A-41BF-BAD6-17A25C2DC0AD}"/>
          </ac:spMkLst>
        </pc:spChg>
        <pc:spChg chg="add mod">
          <ac:chgData name="Antonio-Marius Tricolici" userId="4ca5b4ffc4fcfb59" providerId="LiveId" clId="{6B7D4486-38BB-489B-AF14-6B31D6F698E4}" dt="2022-02-18T20:53:16.311" v="2748" actId="1076"/>
          <ac:spMkLst>
            <pc:docMk/>
            <pc:sldMk cId="2456997221" sldId="350"/>
            <ac:spMk id="3" creationId="{487BB8E0-2AD0-4532-9CDE-62493F0C5242}"/>
          </ac:spMkLst>
        </pc:spChg>
        <pc:spChg chg="add mod">
          <ac:chgData name="Antonio-Marius Tricolici" userId="4ca5b4ffc4fcfb59" providerId="LiveId" clId="{6B7D4486-38BB-489B-AF14-6B31D6F698E4}" dt="2022-02-18T15:42:45.233" v="2683" actId="20577"/>
          <ac:spMkLst>
            <pc:docMk/>
            <pc:sldMk cId="2456997221" sldId="350"/>
            <ac:spMk id="4" creationId="{33172C39-0613-40D5-BEF2-4BCA0DF43A6E}"/>
          </ac:spMkLst>
        </pc:spChg>
      </pc:sldChg>
    </pc:docChg>
  </pc:docChgLst>
  <pc:docChgLst>
    <pc:chgData name="Antonio-Marius Tricolici" userId="4ca5b4ffc4fcfb59" providerId="LiveId" clId="{7CECDF1D-3CD5-4EB8-B279-F0BA8A1FD4EA}"/>
    <pc:docChg chg="undo redo custSel addSld delSld modSld modSection">
      <pc:chgData name="Antonio-Marius Tricolici" userId="4ca5b4ffc4fcfb59" providerId="LiveId" clId="{7CECDF1D-3CD5-4EB8-B279-F0BA8A1FD4EA}" dt="2022-02-23T16:16:55.289" v="6568" actId="339"/>
      <pc:docMkLst>
        <pc:docMk/>
      </pc:docMkLst>
      <pc:sldChg chg="modSp mod">
        <pc:chgData name="Antonio-Marius Tricolici" userId="4ca5b4ffc4fcfb59" providerId="LiveId" clId="{7CECDF1D-3CD5-4EB8-B279-F0BA8A1FD4EA}" dt="2022-02-22T18:13:56.446" v="27" actId="20577"/>
        <pc:sldMkLst>
          <pc:docMk/>
          <pc:sldMk cId="0" sldId="256"/>
        </pc:sldMkLst>
        <pc:spChg chg="mod">
          <ac:chgData name="Antonio-Marius Tricolici" userId="4ca5b4ffc4fcfb59" providerId="LiveId" clId="{7CECDF1D-3CD5-4EB8-B279-F0BA8A1FD4EA}" dt="2022-02-22T18:13:56.446" v="27" actId="20577"/>
          <ac:spMkLst>
            <pc:docMk/>
            <pc:sldMk cId="0" sldId="256"/>
            <ac:spMk id="67" creationId="{00000000-0000-0000-0000-000000000000}"/>
          </ac:spMkLst>
        </pc:spChg>
      </pc:sldChg>
      <pc:sldChg chg="modSp mod">
        <pc:chgData name="Antonio-Marius Tricolici" userId="4ca5b4ffc4fcfb59" providerId="LiveId" clId="{7CECDF1D-3CD5-4EB8-B279-F0BA8A1FD4EA}" dt="2022-02-22T18:14:07.616" v="67" actId="20577"/>
        <pc:sldMkLst>
          <pc:docMk/>
          <pc:sldMk cId="1307481501" sldId="289"/>
        </pc:sldMkLst>
        <pc:spChg chg="mod">
          <ac:chgData name="Antonio-Marius Tricolici" userId="4ca5b4ffc4fcfb59" providerId="LiveId" clId="{7CECDF1D-3CD5-4EB8-B279-F0BA8A1FD4EA}" dt="2022-02-22T18:14:07.616" v="67" actId="20577"/>
          <ac:spMkLst>
            <pc:docMk/>
            <pc:sldMk cId="1307481501" sldId="289"/>
            <ac:spMk id="5" creationId="{42C08766-A9DA-4EED-9F54-812EA62FCA30}"/>
          </ac:spMkLst>
        </pc:spChg>
      </pc:sldChg>
      <pc:sldChg chg="addSp delSp modSp mod">
        <pc:chgData name="Antonio-Marius Tricolici" userId="4ca5b4ffc4fcfb59" providerId="LiveId" clId="{7CECDF1D-3CD5-4EB8-B279-F0BA8A1FD4EA}" dt="2022-02-22T18:20:04.046" v="465" actId="1076"/>
        <pc:sldMkLst>
          <pc:docMk/>
          <pc:sldMk cId="4039160169" sldId="320"/>
        </pc:sldMkLst>
        <pc:spChg chg="mod">
          <ac:chgData name="Antonio-Marius Tricolici" userId="4ca5b4ffc4fcfb59" providerId="LiveId" clId="{7CECDF1D-3CD5-4EB8-B279-F0BA8A1FD4EA}" dt="2022-02-22T18:14:11.815" v="73" actId="20577"/>
          <ac:spMkLst>
            <pc:docMk/>
            <pc:sldMk cId="4039160169" sldId="320"/>
            <ac:spMk id="2" creationId="{57167A7A-1E93-4B75-80EC-167918A71C4D}"/>
          </ac:spMkLst>
        </pc:spChg>
        <pc:spChg chg="mod">
          <ac:chgData name="Antonio-Marius Tricolici" userId="4ca5b4ffc4fcfb59" providerId="LiveId" clId="{7CECDF1D-3CD5-4EB8-B279-F0BA8A1FD4EA}" dt="2022-02-22T18:15:32.060" v="449" actId="20577"/>
          <ac:spMkLst>
            <pc:docMk/>
            <pc:sldMk cId="4039160169" sldId="320"/>
            <ac:spMk id="5" creationId="{0B2BEB8B-4A79-416D-BA48-35E76456BA26}"/>
          </ac:spMkLst>
        </pc:spChg>
        <pc:spChg chg="add del">
          <ac:chgData name="Antonio-Marius Tricolici" userId="4ca5b4ffc4fcfb59" providerId="LiveId" clId="{7CECDF1D-3CD5-4EB8-B279-F0BA8A1FD4EA}" dt="2022-02-22T18:18:46.773" v="451" actId="22"/>
          <ac:spMkLst>
            <pc:docMk/>
            <pc:sldMk cId="4039160169" sldId="320"/>
            <ac:spMk id="6" creationId="{3B3CAD47-4069-4AC1-BA03-D8A59CB70728}"/>
          </ac:spMkLst>
        </pc:spChg>
        <pc:spChg chg="add del">
          <ac:chgData name="Antonio-Marius Tricolici" userId="4ca5b4ffc4fcfb59" providerId="LiveId" clId="{7CECDF1D-3CD5-4EB8-B279-F0BA8A1FD4EA}" dt="2022-02-22T18:18:48.315" v="453" actId="22"/>
          <ac:spMkLst>
            <pc:docMk/>
            <pc:sldMk cId="4039160169" sldId="320"/>
            <ac:spMk id="8" creationId="{8CF0EABB-818D-4F39-811E-569D7CEC7860}"/>
          </ac:spMkLst>
        </pc:spChg>
        <pc:spChg chg="del">
          <ac:chgData name="Antonio-Marius Tricolici" userId="4ca5b4ffc4fcfb59" providerId="LiveId" clId="{7CECDF1D-3CD5-4EB8-B279-F0BA8A1FD4EA}" dt="2022-02-22T18:14:14.614" v="74" actId="478"/>
          <ac:spMkLst>
            <pc:docMk/>
            <pc:sldMk cId="4039160169" sldId="320"/>
            <ac:spMk id="9" creationId="{4FCE5884-0114-4B46-9F8D-E14D574D498F}"/>
          </ac:spMkLst>
        </pc:spChg>
        <pc:picChg chg="add del mod">
          <ac:chgData name="Antonio-Marius Tricolici" userId="4ca5b4ffc4fcfb59" providerId="LiveId" clId="{7CECDF1D-3CD5-4EB8-B279-F0BA8A1FD4EA}" dt="2022-02-22T18:19:20.012" v="457" actId="478"/>
          <ac:picMkLst>
            <pc:docMk/>
            <pc:sldMk cId="4039160169" sldId="320"/>
            <ac:picMk id="10" creationId="{BD2C7297-2184-4E51-B05D-EEAEEA212EAD}"/>
          </ac:picMkLst>
        </pc:picChg>
        <pc:picChg chg="add mod">
          <ac:chgData name="Antonio-Marius Tricolici" userId="4ca5b4ffc4fcfb59" providerId="LiveId" clId="{7CECDF1D-3CD5-4EB8-B279-F0BA8A1FD4EA}" dt="2022-02-22T18:20:00.309" v="464" actId="1076"/>
          <ac:picMkLst>
            <pc:docMk/>
            <pc:sldMk cId="4039160169" sldId="320"/>
            <ac:picMk id="12" creationId="{D8275339-2470-4802-A998-0D36690BAF17}"/>
          </ac:picMkLst>
        </pc:picChg>
        <pc:picChg chg="add mod">
          <ac:chgData name="Antonio-Marius Tricolici" userId="4ca5b4ffc4fcfb59" providerId="LiveId" clId="{7CECDF1D-3CD5-4EB8-B279-F0BA8A1FD4EA}" dt="2022-02-22T18:20:04.046" v="465" actId="1076"/>
          <ac:picMkLst>
            <pc:docMk/>
            <pc:sldMk cId="4039160169" sldId="320"/>
            <ac:picMk id="14" creationId="{182EE574-F0C5-4312-B4D7-15D127BB366B}"/>
          </ac:picMkLst>
        </pc:picChg>
      </pc:sldChg>
      <pc:sldChg chg="del">
        <pc:chgData name="Antonio-Marius Tricolici" userId="4ca5b4ffc4fcfb59" providerId="LiveId" clId="{7CECDF1D-3CD5-4EB8-B279-F0BA8A1FD4EA}" dt="2022-02-22T18:20:13.127" v="466" actId="47"/>
        <pc:sldMkLst>
          <pc:docMk/>
          <pc:sldMk cId="3596039454" sldId="351"/>
        </pc:sldMkLst>
      </pc:sldChg>
      <pc:sldChg chg="del">
        <pc:chgData name="Antonio-Marius Tricolici" userId="4ca5b4ffc4fcfb59" providerId="LiveId" clId="{7CECDF1D-3CD5-4EB8-B279-F0BA8A1FD4EA}" dt="2022-02-22T18:20:13.127" v="466" actId="47"/>
        <pc:sldMkLst>
          <pc:docMk/>
          <pc:sldMk cId="2667320536" sldId="352"/>
        </pc:sldMkLst>
      </pc:sldChg>
      <pc:sldChg chg="del">
        <pc:chgData name="Antonio-Marius Tricolici" userId="4ca5b4ffc4fcfb59" providerId="LiveId" clId="{7CECDF1D-3CD5-4EB8-B279-F0BA8A1FD4EA}" dt="2022-02-22T18:20:13.127" v="466" actId="47"/>
        <pc:sldMkLst>
          <pc:docMk/>
          <pc:sldMk cId="254694961" sldId="353"/>
        </pc:sldMkLst>
      </pc:sldChg>
      <pc:sldChg chg="del">
        <pc:chgData name="Antonio-Marius Tricolici" userId="4ca5b4ffc4fcfb59" providerId="LiveId" clId="{7CECDF1D-3CD5-4EB8-B279-F0BA8A1FD4EA}" dt="2022-02-22T18:20:13.127" v="466" actId="47"/>
        <pc:sldMkLst>
          <pc:docMk/>
          <pc:sldMk cId="2954192802" sldId="354"/>
        </pc:sldMkLst>
      </pc:sldChg>
      <pc:sldChg chg="del">
        <pc:chgData name="Antonio-Marius Tricolici" userId="4ca5b4ffc4fcfb59" providerId="LiveId" clId="{7CECDF1D-3CD5-4EB8-B279-F0BA8A1FD4EA}" dt="2022-02-22T18:20:13.127" v="466" actId="47"/>
        <pc:sldMkLst>
          <pc:docMk/>
          <pc:sldMk cId="1136206705" sldId="355"/>
        </pc:sldMkLst>
      </pc:sldChg>
      <pc:sldChg chg="del">
        <pc:chgData name="Antonio-Marius Tricolici" userId="4ca5b4ffc4fcfb59" providerId="LiveId" clId="{7CECDF1D-3CD5-4EB8-B279-F0BA8A1FD4EA}" dt="2022-02-22T18:20:13.127" v="466" actId="47"/>
        <pc:sldMkLst>
          <pc:docMk/>
          <pc:sldMk cId="3121265117" sldId="356"/>
        </pc:sldMkLst>
      </pc:sldChg>
      <pc:sldChg chg="del">
        <pc:chgData name="Antonio-Marius Tricolici" userId="4ca5b4ffc4fcfb59" providerId="LiveId" clId="{7CECDF1D-3CD5-4EB8-B279-F0BA8A1FD4EA}" dt="2022-02-22T18:20:13.127" v="466" actId="47"/>
        <pc:sldMkLst>
          <pc:docMk/>
          <pc:sldMk cId="2553807787" sldId="357"/>
        </pc:sldMkLst>
      </pc:sldChg>
      <pc:sldChg chg="del">
        <pc:chgData name="Antonio-Marius Tricolici" userId="4ca5b4ffc4fcfb59" providerId="LiveId" clId="{7CECDF1D-3CD5-4EB8-B279-F0BA8A1FD4EA}" dt="2022-02-22T18:20:13.127" v="466" actId="47"/>
        <pc:sldMkLst>
          <pc:docMk/>
          <pc:sldMk cId="2356781346" sldId="358"/>
        </pc:sldMkLst>
      </pc:sldChg>
      <pc:sldChg chg="del">
        <pc:chgData name="Antonio-Marius Tricolici" userId="4ca5b4ffc4fcfb59" providerId="LiveId" clId="{7CECDF1D-3CD5-4EB8-B279-F0BA8A1FD4EA}" dt="2022-02-22T18:20:13.127" v="466" actId="47"/>
        <pc:sldMkLst>
          <pc:docMk/>
          <pc:sldMk cId="2847539316" sldId="359"/>
        </pc:sldMkLst>
      </pc:sldChg>
      <pc:sldChg chg="del">
        <pc:chgData name="Antonio-Marius Tricolici" userId="4ca5b4ffc4fcfb59" providerId="LiveId" clId="{7CECDF1D-3CD5-4EB8-B279-F0BA8A1FD4EA}" dt="2022-02-22T18:20:13.127" v="466" actId="47"/>
        <pc:sldMkLst>
          <pc:docMk/>
          <pc:sldMk cId="3008202211" sldId="360"/>
        </pc:sldMkLst>
      </pc:sldChg>
      <pc:sldChg chg="del">
        <pc:chgData name="Antonio-Marius Tricolici" userId="4ca5b4ffc4fcfb59" providerId="LiveId" clId="{7CECDF1D-3CD5-4EB8-B279-F0BA8A1FD4EA}" dt="2022-02-22T18:20:13.127" v="466" actId="47"/>
        <pc:sldMkLst>
          <pc:docMk/>
          <pc:sldMk cId="482384361" sldId="361"/>
        </pc:sldMkLst>
      </pc:sldChg>
      <pc:sldChg chg="del">
        <pc:chgData name="Antonio-Marius Tricolici" userId="4ca5b4ffc4fcfb59" providerId="LiveId" clId="{7CECDF1D-3CD5-4EB8-B279-F0BA8A1FD4EA}" dt="2022-02-22T18:20:13.127" v="466" actId="47"/>
        <pc:sldMkLst>
          <pc:docMk/>
          <pc:sldMk cId="2563969107" sldId="362"/>
        </pc:sldMkLst>
      </pc:sldChg>
      <pc:sldChg chg="del">
        <pc:chgData name="Antonio-Marius Tricolici" userId="4ca5b4ffc4fcfb59" providerId="LiveId" clId="{7CECDF1D-3CD5-4EB8-B279-F0BA8A1FD4EA}" dt="2022-02-22T18:20:13.127" v="466" actId="47"/>
        <pc:sldMkLst>
          <pc:docMk/>
          <pc:sldMk cId="2990419413" sldId="363"/>
        </pc:sldMkLst>
      </pc:sldChg>
      <pc:sldChg chg="del">
        <pc:chgData name="Antonio-Marius Tricolici" userId="4ca5b4ffc4fcfb59" providerId="LiveId" clId="{7CECDF1D-3CD5-4EB8-B279-F0BA8A1FD4EA}" dt="2022-02-22T18:20:13.127" v="466" actId="47"/>
        <pc:sldMkLst>
          <pc:docMk/>
          <pc:sldMk cId="3956924703" sldId="364"/>
        </pc:sldMkLst>
      </pc:sldChg>
      <pc:sldChg chg="del">
        <pc:chgData name="Antonio-Marius Tricolici" userId="4ca5b4ffc4fcfb59" providerId="LiveId" clId="{7CECDF1D-3CD5-4EB8-B279-F0BA8A1FD4EA}" dt="2022-02-22T18:20:13.127" v="466" actId="47"/>
        <pc:sldMkLst>
          <pc:docMk/>
          <pc:sldMk cId="4208262259" sldId="365"/>
        </pc:sldMkLst>
      </pc:sldChg>
      <pc:sldChg chg="del">
        <pc:chgData name="Antonio-Marius Tricolici" userId="4ca5b4ffc4fcfb59" providerId="LiveId" clId="{7CECDF1D-3CD5-4EB8-B279-F0BA8A1FD4EA}" dt="2022-02-22T18:20:13.127" v="466" actId="47"/>
        <pc:sldMkLst>
          <pc:docMk/>
          <pc:sldMk cId="462768200" sldId="366"/>
        </pc:sldMkLst>
      </pc:sldChg>
      <pc:sldChg chg="del">
        <pc:chgData name="Antonio-Marius Tricolici" userId="4ca5b4ffc4fcfb59" providerId="LiveId" clId="{7CECDF1D-3CD5-4EB8-B279-F0BA8A1FD4EA}" dt="2022-02-22T18:20:13.127" v="466" actId="47"/>
        <pc:sldMkLst>
          <pc:docMk/>
          <pc:sldMk cId="1653204943" sldId="367"/>
        </pc:sldMkLst>
      </pc:sldChg>
      <pc:sldChg chg="del">
        <pc:chgData name="Antonio-Marius Tricolici" userId="4ca5b4ffc4fcfb59" providerId="LiveId" clId="{7CECDF1D-3CD5-4EB8-B279-F0BA8A1FD4EA}" dt="2022-02-22T18:20:13.127" v="466" actId="47"/>
        <pc:sldMkLst>
          <pc:docMk/>
          <pc:sldMk cId="3916252436" sldId="368"/>
        </pc:sldMkLst>
      </pc:sldChg>
      <pc:sldChg chg="del">
        <pc:chgData name="Antonio-Marius Tricolici" userId="4ca5b4ffc4fcfb59" providerId="LiveId" clId="{7CECDF1D-3CD5-4EB8-B279-F0BA8A1FD4EA}" dt="2022-02-22T18:20:13.127" v="466" actId="47"/>
        <pc:sldMkLst>
          <pc:docMk/>
          <pc:sldMk cId="1634188324" sldId="369"/>
        </pc:sldMkLst>
      </pc:sldChg>
      <pc:sldChg chg="del">
        <pc:chgData name="Antonio-Marius Tricolici" userId="4ca5b4ffc4fcfb59" providerId="LiveId" clId="{7CECDF1D-3CD5-4EB8-B279-F0BA8A1FD4EA}" dt="2022-02-22T18:20:13.127" v="466" actId="47"/>
        <pc:sldMkLst>
          <pc:docMk/>
          <pc:sldMk cId="3051936236" sldId="370"/>
        </pc:sldMkLst>
      </pc:sldChg>
      <pc:sldChg chg="addSp delSp modSp mod modAnim">
        <pc:chgData name="Antonio-Marius Tricolici" userId="4ca5b4ffc4fcfb59" providerId="LiveId" clId="{7CECDF1D-3CD5-4EB8-B279-F0BA8A1FD4EA}" dt="2022-02-23T15:55:22.155" v="6340"/>
        <pc:sldMkLst>
          <pc:docMk/>
          <pc:sldMk cId="3379030543" sldId="371"/>
        </pc:sldMkLst>
        <pc:spChg chg="mod">
          <ac:chgData name="Antonio-Marius Tricolici" userId="4ca5b4ffc4fcfb59" providerId="LiveId" clId="{7CECDF1D-3CD5-4EB8-B279-F0BA8A1FD4EA}" dt="2022-02-22T18:20:24.759" v="487" actId="20577"/>
          <ac:spMkLst>
            <pc:docMk/>
            <pc:sldMk cId="3379030543" sldId="371"/>
            <ac:spMk id="2" creationId="{B4D9FEB7-20CA-4CA6-AE30-1A2ECD883FBC}"/>
          </ac:spMkLst>
        </pc:spChg>
        <pc:spChg chg="add mod">
          <ac:chgData name="Antonio-Marius Tricolici" userId="4ca5b4ffc4fcfb59" providerId="LiveId" clId="{7CECDF1D-3CD5-4EB8-B279-F0BA8A1FD4EA}" dt="2022-02-22T18:25:01.427" v="1190" actId="20577"/>
          <ac:spMkLst>
            <pc:docMk/>
            <pc:sldMk cId="3379030543" sldId="371"/>
            <ac:spMk id="3" creationId="{A0C074B2-6C0B-491E-8D6D-2E12ED9059EC}"/>
          </ac:spMkLst>
        </pc:spChg>
        <pc:spChg chg="add del">
          <ac:chgData name="Antonio-Marius Tricolici" userId="4ca5b4ffc4fcfb59" providerId="LiveId" clId="{7CECDF1D-3CD5-4EB8-B279-F0BA8A1FD4EA}" dt="2022-02-22T18:22:23.961" v="938" actId="478"/>
          <ac:spMkLst>
            <pc:docMk/>
            <pc:sldMk cId="3379030543" sldId="371"/>
            <ac:spMk id="4" creationId="{4A6C3764-152A-4D19-B9C9-98593D63D562}"/>
          </ac:spMkLst>
        </pc:spChg>
        <pc:spChg chg="add mod">
          <ac:chgData name="Antonio-Marius Tricolici" userId="4ca5b4ffc4fcfb59" providerId="LiveId" clId="{7CECDF1D-3CD5-4EB8-B279-F0BA8A1FD4EA}" dt="2022-02-22T18:24:28.221" v="1018" actId="1076"/>
          <ac:spMkLst>
            <pc:docMk/>
            <pc:sldMk cId="3379030543" sldId="371"/>
            <ac:spMk id="5" creationId="{68C310FF-6164-4238-A673-992F92622751}"/>
          </ac:spMkLst>
        </pc:spChg>
      </pc:sldChg>
      <pc:sldChg chg="add">
        <pc:chgData name="Antonio-Marius Tricolici" userId="4ca5b4ffc4fcfb59" providerId="LiveId" clId="{7CECDF1D-3CD5-4EB8-B279-F0BA8A1FD4EA}" dt="2022-02-22T18:20:15.915" v="467"/>
        <pc:sldMkLst>
          <pc:docMk/>
          <pc:sldMk cId="442671274" sldId="372"/>
        </pc:sldMkLst>
      </pc:sldChg>
      <pc:sldChg chg="del">
        <pc:chgData name="Antonio-Marius Tricolici" userId="4ca5b4ffc4fcfb59" providerId="LiveId" clId="{7CECDF1D-3CD5-4EB8-B279-F0BA8A1FD4EA}" dt="2022-02-22T18:20:13.127" v="466" actId="47"/>
        <pc:sldMkLst>
          <pc:docMk/>
          <pc:sldMk cId="612491068" sldId="372"/>
        </pc:sldMkLst>
      </pc:sldChg>
      <pc:sldChg chg="addSp modSp new mod">
        <pc:chgData name="Antonio-Marius Tricolici" userId="4ca5b4ffc4fcfb59" providerId="LiveId" clId="{7CECDF1D-3CD5-4EB8-B279-F0BA8A1FD4EA}" dt="2022-02-22T18:37:18.335" v="2217" actId="1076"/>
        <pc:sldMkLst>
          <pc:docMk/>
          <pc:sldMk cId="546918992" sldId="373"/>
        </pc:sldMkLst>
        <pc:spChg chg="mod">
          <ac:chgData name="Antonio-Marius Tricolici" userId="4ca5b4ffc4fcfb59" providerId="LiveId" clId="{7CECDF1D-3CD5-4EB8-B279-F0BA8A1FD4EA}" dt="2022-02-22T18:26:53.602" v="1226" actId="20577"/>
          <ac:spMkLst>
            <pc:docMk/>
            <pc:sldMk cId="546918992" sldId="373"/>
            <ac:spMk id="2" creationId="{4A6C3528-718B-49DF-BE7F-9C8EB8CC0941}"/>
          </ac:spMkLst>
        </pc:spChg>
        <pc:spChg chg="add mod">
          <ac:chgData name="Antonio-Marius Tricolici" userId="4ca5b4ffc4fcfb59" providerId="LiveId" clId="{7CECDF1D-3CD5-4EB8-B279-F0BA8A1FD4EA}" dt="2022-02-22T18:36:38.137" v="2204" actId="20577"/>
          <ac:spMkLst>
            <pc:docMk/>
            <pc:sldMk cId="546918992" sldId="373"/>
            <ac:spMk id="3" creationId="{19033331-56CC-4433-A3D8-3978412E2114}"/>
          </ac:spMkLst>
        </pc:spChg>
        <pc:spChg chg="add mod">
          <ac:chgData name="Antonio-Marius Tricolici" userId="4ca5b4ffc4fcfb59" providerId="LiveId" clId="{7CECDF1D-3CD5-4EB8-B279-F0BA8A1FD4EA}" dt="2022-02-22T18:37:18.335" v="2217" actId="1076"/>
          <ac:spMkLst>
            <pc:docMk/>
            <pc:sldMk cId="546918992" sldId="373"/>
            <ac:spMk id="4" creationId="{D6496FF7-C115-4949-BE2E-A576266FBF2D}"/>
          </ac:spMkLst>
        </pc:spChg>
      </pc:sldChg>
      <pc:sldChg chg="addSp modSp new mod modAnim">
        <pc:chgData name="Antonio-Marius Tricolici" userId="4ca5b4ffc4fcfb59" providerId="LiveId" clId="{7CECDF1D-3CD5-4EB8-B279-F0BA8A1FD4EA}" dt="2022-02-22T18:36:21.167" v="2137"/>
        <pc:sldMkLst>
          <pc:docMk/>
          <pc:sldMk cId="2455054881" sldId="374"/>
        </pc:sldMkLst>
        <pc:spChg chg="mod">
          <ac:chgData name="Antonio-Marius Tricolici" userId="4ca5b4ffc4fcfb59" providerId="LiveId" clId="{7CECDF1D-3CD5-4EB8-B279-F0BA8A1FD4EA}" dt="2022-02-22T18:27:38.986" v="1394" actId="20577"/>
          <ac:spMkLst>
            <pc:docMk/>
            <pc:sldMk cId="2455054881" sldId="374"/>
            <ac:spMk id="2" creationId="{C4E0C4DF-80D6-4AE5-B007-DB97603416E3}"/>
          </ac:spMkLst>
        </pc:spChg>
        <pc:spChg chg="add mod">
          <ac:chgData name="Antonio-Marius Tricolici" userId="4ca5b4ffc4fcfb59" providerId="LiveId" clId="{7CECDF1D-3CD5-4EB8-B279-F0BA8A1FD4EA}" dt="2022-02-22T18:28:18.605" v="1578" actId="20577"/>
          <ac:spMkLst>
            <pc:docMk/>
            <pc:sldMk cId="2455054881" sldId="374"/>
            <ac:spMk id="3" creationId="{53849156-9937-4DFB-A704-BE4D0BD53D7F}"/>
          </ac:spMkLst>
        </pc:spChg>
        <pc:spChg chg="add mod">
          <ac:chgData name="Antonio-Marius Tricolici" userId="4ca5b4ffc4fcfb59" providerId="LiveId" clId="{7CECDF1D-3CD5-4EB8-B279-F0BA8A1FD4EA}" dt="2022-02-22T18:32:02.690" v="1692" actId="2711"/>
          <ac:spMkLst>
            <pc:docMk/>
            <pc:sldMk cId="2455054881" sldId="374"/>
            <ac:spMk id="4" creationId="{6C97761A-B4B5-4D24-8AE3-76A60F6F7C84}"/>
          </ac:spMkLst>
        </pc:spChg>
        <pc:spChg chg="add mod">
          <ac:chgData name="Antonio-Marius Tricolici" userId="4ca5b4ffc4fcfb59" providerId="LiveId" clId="{7CECDF1D-3CD5-4EB8-B279-F0BA8A1FD4EA}" dt="2022-02-22T18:32:02.690" v="1692" actId="2711"/>
          <ac:spMkLst>
            <pc:docMk/>
            <pc:sldMk cId="2455054881" sldId="374"/>
            <ac:spMk id="5" creationId="{4A5C78CA-FD57-4847-A3D8-0E0D941C0AB1}"/>
          </ac:spMkLst>
        </pc:spChg>
        <pc:spChg chg="add mod">
          <ac:chgData name="Antonio-Marius Tricolici" userId="4ca5b4ffc4fcfb59" providerId="LiveId" clId="{7CECDF1D-3CD5-4EB8-B279-F0BA8A1FD4EA}" dt="2022-02-22T18:34:54.616" v="1978" actId="2711"/>
          <ac:spMkLst>
            <pc:docMk/>
            <pc:sldMk cId="2455054881" sldId="374"/>
            <ac:spMk id="6" creationId="{4F520D1B-C1FA-4397-8FC2-A160314866D1}"/>
          </ac:spMkLst>
        </pc:spChg>
        <pc:spChg chg="add mod">
          <ac:chgData name="Antonio-Marius Tricolici" userId="4ca5b4ffc4fcfb59" providerId="LiveId" clId="{7CECDF1D-3CD5-4EB8-B279-F0BA8A1FD4EA}" dt="2022-02-22T18:35:44.428" v="2056" actId="1076"/>
          <ac:spMkLst>
            <pc:docMk/>
            <pc:sldMk cId="2455054881" sldId="374"/>
            <ac:spMk id="8" creationId="{64D58B80-4DB3-404B-97A2-2FB117B92FB1}"/>
          </ac:spMkLst>
        </pc:spChg>
        <pc:graphicFrameChg chg="add mod modGraphic">
          <ac:chgData name="Antonio-Marius Tricolici" userId="4ca5b4ffc4fcfb59" providerId="LiveId" clId="{7CECDF1D-3CD5-4EB8-B279-F0BA8A1FD4EA}" dt="2022-02-22T18:36:10.263" v="2135" actId="255"/>
          <ac:graphicFrameMkLst>
            <pc:docMk/>
            <pc:sldMk cId="2455054881" sldId="374"/>
            <ac:graphicFrameMk id="7" creationId="{F1622836-9CBA-44F3-BA58-7759FBF01894}"/>
          </ac:graphicFrameMkLst>
        </pc:graphicFrameChg>
      </pc:sldChg>
      <pc:sldChg chg="addSp modSp new mod">
        <pc:chgData name="Antonio-Marius Tricolici" userId="4ca5b4ffc4fcfb59" providerId="LiveId" clId="{7CECDF1D-3CD5-4EB8-B279-F0BA8A1FD4EA}" dt="2022-02-22T18:42:14.319" v="2359" actId="1076"/>
        <pc:sldMkLst>
          <pc:docMk/>
          <pc:sldMk cId="2112349251" sldId="375"/>
        </pc:sldMkLst>
        <pc:spChg chg="mod">
          <ac:chgData name="Antonio-Marius Tricolici" userId="4ca5b4ffc4fcfb59" providerId="LiveId" clId="{7CECDF1D-3CD5-4EB8-B279-F0BA8A1FD4EA}" dt="2022-02-22T18:37:44.448" v="2251" actId="20577"/>
          <ac:spMkLst>
            <pc:docMk/>
            <pc:sldMk cId="2112349251" sldId="375"/>
            <ac:spMk id="2" creationId="{A7CD3A1D-EBEA-4ACE-B226-7F5965A63CF8}"/>
          </ac:spMkLst>
        </pc:spChg>
        <pc:spChg chg="add mod">
          <ac:chgData name="Antonio-Marius Tricolici" userId="4ca5b4ffc4fcfb59" providerId="LiveId" clId="{7CECDF1D-3CD5-4EB8-B279-F0BA8A1FD4EA}" dt="2022-02-22T18:38:09.365" v="2349" actId="20577"/>
          <ac:spMkLst>
            <pc:docMk/>
            <pc:sldMk cId="2112349251" sldId="375"/>
            <ac:spMk id="3" creationId="{614E2B25-2F60-4D08-8F9D-BC76A424B675}"/>
          </ac:spMkLst>
        </pc:spChg>
        <pc:spChg chg="add mod">
          <ac:chgData name="Antonio-Marius Tricolici" userId="4ca5b4ffc4fcfb59" providerId="LiveId" clId="{7CECDF1D-3CD5-4EB8-B279-F0BA8A1FD4EA}" dt="2022-02-22T18:42:14.319" v="2359" actId="1076"/>
          <ac:spMkLst>
            <pc:docMk/>
            <pc:sldMk cId="2112349251" sldId="375"/>
            <ac:spMk id="4" creationId="{E8AC675C-E0BE-4BD5-88D4-1ABF39260EA6}"/>
          </ac:spMkLst>
        </pc:spChg>
      </pc:sldChg>
      <pc:sldChg chg="addSp delSp modSp new mod">
        <pc:chgData name="Antonio-Marius Tricolici" userId="4ca5b4ffc4fcfb59" providerId="LiveId" clId="{7CECDF1D-3CD5-4EB8-B279-F0BA8A1FD4EA}" dt="2022-02-22T18:46:18.097" v="2659" actId="1076"/>
        <pc:sldMkLst>
          <pc:docMk/>
          <pc:sldMk cId="1603085156" sldId="376"/>
        </pc:sldMkLst>
        <pc:spChg chg="mod">
          <ac:chgData name="Antonio-Marius Tricolici" userId="4ca5b4ffc4fcfb59" providerId="LiveId" clId="{7CECDF1D-3CD5-4EB8-B279-F0BA8A1FD4EA}" dt="2022-02-22T18:42:45.191" v="2388" actId="20577"/>
          <ac:spMkLst>
            <pc:docMk/>
            <pc:sldMk cId="1603085156" sldId="376"/>
            <ac:spMk id="2" creationId="{FFEAFD5E-DBB5-49D1-B9D9-20436178CA3E}"/>
          </ac:spMkLst>
        </pc:spChg>
        <pc:spChg chg="add mod">
          <ac:chgData name="Antonio-Marius Tricolici" userId="4ca5b4ffc4fcfb59" providerId="LiveId" clId="{7CECDF1D-3CD5-4EB8-B279-F0BA8A1FD4EA}" dt="2022-02-22T18:43:24.354" v="2620" actId="20577"/>
          <ac:spMkLst>
            <pc:docMk/>
            <pc:sldMk cId="1603085156" sldId="376"/>
            <ac:spMk id="3" creationId="{883F9196-0220-4E06-8F97-B6B78867E5ED}"/>
          </ac:spMkLst>
        </pc:spChg>
        <pc:spChg chg="add del mod">
          <ac:chgData name="Antonio-Marius Tricolici" userId="4ca5b4ffc4fcfb59" providerId="LiveId" clId="{7CECDF1D-3CD5-4EB8-B279-F0BA8A1FD4EA}" dt="2022-02-22T18:45:34.117" v="2637" actId="478"/>
          <ac:spMkLst>
            <pc:docMk/>
            <pc:sldMk cId="1603085156" sldId="376"/>
            <ac:spMk id="4" creationId="{A9CE9BC5-E869-4CF6-8FA8-A42AC5970A29}"/>
          </ac:spMkLst>
        </pc:spChg>
        <pc:spChg chg="add del mod">
          <ac:chgData name="Antonio-Marius Tricolici" userId="4ca5b4ffc4fcfb59" providerId="LiveId" clId="{7CECDF1D-3CD5-4EB8-B279-F0BA8A1FD4EA}" dt="2022-02-22T18:45:39.732" v="2644" actId="478"/>
          <ac:spMkLst>
            <pc:docMk/>
            <pc:sldMk cId="1603085156" sldId="376"/>
            <ac:spMk id="5" creationId="{06FA1FB1-F035-485E-BBA6-DD54E6E12BC3}"/>
          </ac:spMkLst>
        </pc:spChg>
        <pc:spChg chg="add mod">
          <ac:chgData name="Antonio-Marius Tricolici" userId="4ca5b4ffc4fcfb59" providerId="LiveId" clId="{7CECDF1D-3CD5-4EB8-B279-F0BA8A1FD4EA}" dt="2022-02-22T18:46:11.979" v="2657" actId="255"/>
          <ac:spMkLst>
            <pc:docMk/>
            <pc:sldMk cId="1603085156" sldId="376"/>
            <ac:spMk id="6" creationId="{2FAE2C1A-78EB-4571-A65D-0E8EF0E866A3}"/>
          </ac:spMkLst>
        </pc:spChg>
        <pc:spChg chg="add mod">
          <ac:chgData name="Antonio-Marius Tricolici" userId="4ca5b4ffc4fcfb59" providerId="LiveId" clId="{7CECDF1D-3CD5-4EB8-B279-F0BA8A1FD4EA}" dt="2022-02-22T18:46:18.097" v="2659" actId="1076"/>
          <ac:spMkLst>
            <pc:docMk/>
            <pc:sldMk cId="1603085156" sldId="376"/>
            <ac:spMk id="7" creationId="{E915F2F5-5BC6-4D9C-82E1-2F1FAD8BA6D5}"/>
          </ac:spMkLst>
        </pc:spChg>
      </pc:sldChg>
      <pc:sldChg chg="addSp modSp new mod modAnim">
        <pc:chgData name="Antonio-Marius Tricolici" userId="4ca5b4ffc4fcfb59" providerId="LiveId" clId="{7CECDF1D-3CD5-4EB8-B279-F0BA8A1FD4EA}" dt="2022-02-23T16:13:35.032" v="6547"/>
        <pc:sldMkLst>
          <pc:docMk/>
          <pc:sldMk cId="1592267891" sldId="377"/>
        </pc:sldMkLst>
        <pc:spChg chg="mod">
          <ac:chgData name="Antonio-Marius Tricolici" userId="4ca5b4ffc4fcfb59" providerId="LiveId" clId="{7CECDF1D-3CD5-4EB8-B279-F0BA8A1FD4EA}" dt="2022-02-22T18:51:54.892" v="2666" actId="20577"/>
          <ac:spMkLst>
            <pc:docMk/>
            <pc:sldMk cId="1592267891" sldId="377"/>
            <ac:spMk id="2" creationId="{DA7DCDFE-2261-4B6D-A648-CB156F9F4D0A}"/>
          </ac:spMkLst>
        </pc:spChg>
        <pc:spChg chg="add mod">
          <ac:chgData name="Antonio-Marius Tricolici" userId="4ca5b4ffc4fcfb59" providerId="LiveId" clId="{7CECDF1D-3CD5-4EB8-B279-F0BA8A1FD4EA}" dt="2022-02-22T18:57:19.392" v="3055" actId="20577"/>
          <ac:spMkLst>
            <pc:docMk/>
            <pc:sldMk cId="1592267891" sldId="377"/>
            <ac:spMk id="3" creationId="{469E1ABB-27E9-492A-8493-087C723F8408}"/>
          </ac:spMkLst>
        </pc:spChg>
        <pc:spChg chg="add mod">
          <ac:chgData name="Antonio-Marius Tricolici" userId="4ca5b4ffc4fcfb59" providerId="LiveId" clId="{7CECDF1D-3CD5-4EB8-B279-F0BA8A1FD4EA}" dt="2022-02-22T18:56:43.796" v="2913" actId="1076"/>
          <ac:spMkLst>
            <pc:docMk/>
            <pc:sldMk cId="1592267891" sldId="377"/>
            <ac:spMk id="4" creationId="{1FCD5DC0-4CF4-4413-BE1B-EC5D8F3E9F81}"/>
          </ac:spMkLst>
        </pc:spChg>
        <pc:spChg chg="add mod">
          <ac:chgData name="Antonio-Marius Tricolici" userId="4ca5b4ffc4fcfb59" providerId="LiveId" clId="{7CECDF1D-3CD5-4EB8-B279-F0BA8A1FD4EA}" dt="2022-02-22T18:53:58.584" v="2909" actId="1076"/>
          <ac:spMkLst>
            <pc:docMk/>
            <pc:sldMk cId="1592267891" sldId="377"/>
            <ac:spMk id="5" creationId="{842B4726-AFC3-4E49-977B-14C05CB15A88}"/>
          </ac:spMkLst>
        </pc:spChg>
        <pc:spChg chg="add mod">
          <ac:chgData name="Antonio-Marius Tricolici" userId="4ca5b4ffc4fcfb59" providerId="LiveId" clId="{7CECDF1D-3CD5-4EB8-B279-F0BA8A1FD4EA}" dt="2022-02-22T18:53:54.704" v="2908" actId="2711"/>
          <ac:spMkLst>
            <pc:docMk/>
            <pc:sldMk cId="1592267891" sldId="377"/>
            <ac:spMk id="6" creationId="{64A55F0D-45FE-49FF-8D44-CB72BC9DCF74}"/>
          </ac:spMkLst>
        </pc:spChg>
      </pc:sldChg>
      <pc:sldChg chg="addSp delSp modSp new mod modAnim">
        <pc:chgData name="Antonio-Marius Tricolici" userId="4ca5b4ffc4fcfb59" providerId="LiveId" clId="{7CECDF1D-3CD5-4EB8-B279-F0BA8A1FD4EA}" dt="2022-02-22T19:05:33.339" v="3519"/>
        <pc:sldMkLst>
          <pc:docMk/>
          <pc:sldMk cId="2645692129" sldId="378"/>
        </pc:sldMkLst>
        <pc:spChg chg="mod">
          <ac:chgData name="Antonio-Marius Tricolici" userId="4ca5b4ffc4fcfb59" providerId="LiveId" clId="{7CECDF1D-3CD5-4EB8-B279-F0BA8A1FD4EA}" dt="2022-02-22T18:58:11.155" v="3082" actId="20577"/>
          <ac:spMkLst>
            <pc:docMk/>
            <pc:sldMk cId="2645692129" sldId="378"/>
            <ac:spMk id="2" creationId="{563E470F-1E2D-44C8-A9CB-C938D9BADC4C}"/>
          </ac:spMkLst>
        </pc:spChg>
        <pc:spChg chg="add mod">
          <ac:chgData name="Antonio-Marius Tricolici" userId="4ca5b4ffc4fcfb59" providerId="LiveId" clId="{7CECDF1D-3CD5-4EB8-B279-F0BA8A1FD4EA}" dt="2022-02-22T19:05:13.859" v="3490" actId="14100"/>
          <ac:spMkLst>
            <pc:docMk/>
            <pc:sldMk cId="2645692129" sldId="378"/>
            <ac:spMk id="3" creationId="{1A04CC3B-3F29-4195-9097-75C2254BD81B}"/>
          </ac:spMkLst>
        </pc:spChg>
        <pc:spChg chg="add mod">
          <ac:chgData name="Antonio-Marius Tricolici" userId="4ca5b4ffc4fcfb59" providerId="LiveId" clId="{7CECDF1D-3CD5-4EB8-B279-F0BA8A1FD4EA}" dt="2022-02-22T18:59:39" v="3302" actId="2711"/>
          <ac:spMkLst>
            <pc:docMk/>
            <pc:sldMk cId="2645692129" sldId="378"/>
            <ac:spMk id="4" creationId="{6C984938-0627-48A1-91B8-329B58FF7864}"/>
          </ac:spMkLst>
        </pc:spChg>
        <pc:spChg chg="add del">
          <ac:chgData name="Antonio-Marius Tricolici" userId="4ca5b4ffc4fcfb59" providerId="LiveId" clId="{7CECDF1D-3CD5-4EB8-B279-F0BA8A1FD4EA}" dt="2022-02-22T19:04:54.077" v="3479"/>
          <ac:spMkLst>
            <pc:docMk/>
            <pc:sldMk cId="2645692129" sldId="378"/>
            <ac:spMk id="5" creationId="{FD63AD40-1FCA-4DB0-8F3D-F43A40BBDE52}"/>
          </ac:spMkLst>
        </pc:spChg>
        <pc:spChg chg="add mod">
          <ac:chgData name="Antonio-Marius Tricolici" userId="4ca5b4ffc4fcfb59" providerId="LiveId" clId="{7CECDF1D-3CD5-4EB8-B279-F0BA8A1FD4EA}" dt="2022-02-22T19:05:17.665" v="3491" actId="1076"/>
          <ac:spMkLst>
            <pc:docMk/>
            <pc:sldMk cId="2645692129" sldId="378"/>
            <ac:spMk id="6" creationId="{292C32EB-F07E-45FC-8D62-97DA34AE96A8}"/>
          </ac:spMkLst>
        </pc:spChg>
        <pc:spChg chg="add mod">
          <ac:chgData name="Antonio-Marius Tricolici" userId="4ca5b4ffc4fcfb59" providerId="LiveId" clId="{7CECDF1D-3CD5-4EB8-B279-F0BA8A1FD4EA}" dt="2022-02-22T19:05:27.893" v="3518" actId="1076"/>
          <ac:spMkLst>
            <pc:docMk/>
            <pc:sldMk cId="2645692129" sldId="378"/>
            <ac:spMk id="7" creationId="{59ED606A-0EBF-429B-B4FE-5F607A350421}"/>
          </ac:spMkLst>
        </pc:spChg>
      </pc:sldChg>
      <pc:sldChg chg="addSp modSp new mod">
        <pc:chgData name="Antonio-Marius Tricolici" userId="4ca5b4ffc4fcfb59" providerId="LiveId" clId="{7CECDF1D-3CD5-4EB8-B279-F0BA8A1FD4EA}" dt="2022-02-22T19:03:43.771" v="3477" actId="20577"/>
        <pc:sldMkLst>
          <pc:docMk/>
          <pc:sldMk cId="2744122229" sldId="379"/>
        </pc:sldMkLst>
        <pc:spChg chg="mod">
          <ac:chgData name="Antonio-Marius Tricolici" userId="4ca5b4ffc4fcfb59" providerId="LiveId" clId="{7CECDF1D-3CD5-4EB8-B279-F0BA8A1FD4EA}" dt="2022-02-22T18:59:51.839" v="3321" actId="20577"/>
          <ac:spMkLst>
            <pc:docMk/>
            <pc:sldMk cId="2744122229" sldId="379"/>
            <ac:spMk id="2" creationId="{B288E649-3693-478C-B93B-DD889C0F521D}"/>
          </ac:spMkLst>
        </pc:spChg>
        <pc:spChg chg="add mod">
          <ac:chgData name="Antonio-Marius Tricolici" userId="4ca5b4ffc4fcfb59" providerId="LiveId" clId="{7CECDF1D-3CD5-4EB8-B279-F0BA8A1FD4EA}" dt="2022-02-22T19:03:43.771" v="3477" actId="20577"/>
          <ac:spMkLst>
            <pc:docMk/>
            <pc:sldMk cId="2744122229" sldId="379"/>
            <ac:spMk id="3" creationId="{D3B994CE-A538-4A57-B1B8-860DEF1A4755}"/>
          </ac:spMkLst>
        </pc:spChg>
        <pc:spChg chg="add mod">
          <ac:chgData name="Antonio-Marius Tricolici" userId="4ca5b4ffc4fcfb59" providerId="LiveId" clId="{7CECDF1D-3CD5-4EB8-B279-F0BA8A1FD4EA}" dt="2022-02-22T19:02:47.918" v="3475" actId="1076"/>
          <ac:spMkLst>
            <pc:docMk/>
            <pc:sldMk cId="2744122229" sldId="379"/>
            <ac:spMk id="4" creationId="{A64977E8-941F-4F90-AE2D-DB743DBFE501}"/>
          </ac:spMkLst>
        </pc:spChg>
      </pc:sldChg>
      <pc:sldChg chg="addSp delSp modSp new mod">
        <pc:chgData name="Antonio-Marius Tricolici" userId="4ca5b4ffc4fcfb59" providerId="LiveId" clId="{7CECDF1D-3CD5-4EB8-B279-F0BA8A1FD4EA}" dt="2022-02-22T19:08:00.457" v="3757" actId="1076"/>
        <pc:sldMkLst>
          <pc:docMk/>
          <pc:sldMk cId="3786796323" sldId="380"/>
        </pc:sldMkLst>
        <pc:spChg chg="mod">
          <ac:chgData name="Antonio-Marius Tricolici" userId="4ca5b4ffc4fcfb59" providerId="LiveId" clId="{7CECDF1D-3CD5-4EB8-B279-F0BA8A1FD4EA}" dt="2022-02-22T19:06:48.045" v="3551" actId="20577"/>
          <ac:spMkLst>
            <pc:docMk/>
            <pc:sldMk cId="3786796323" sldId="380"/>
            <ac:spMk id="2" creationId="{EDE81350-ABF7-4006-843B-E5F80DA7FE8F}"/>
          </ac:spMkLst>
        </pc:spChg>
        <pc:spChg chg="add mod">
          <ac:chgData name="Antonio-Marius Tricolici" userId="4ca5b4ffc4fcfb59" providerId="LiveId" clId="{7CECDF1D-3CD5-4EB8-B279-F0BA8A1FD4EA}" dt="2022-02-22T19:08:00.457" v="3757" actId="1076"/>
          <ac:spMkLst>
            <pc:docMk/>
            <pc:sldMk cId="3786796323" sldId="380"/>
            <ac:spMk id="3" creationId="{9D9FE6E0-9C8A-4612-9D0D-F4089CF805AA}"/>
          </ac:spMkLst>
        </pc:spChg>
        <pc:spChg chg="add mod">
          <ac:chgData name="Antonio-Marius Tricolici" userId="4ca5b4ffc4fcfb59" providerId="LiveId" clId="{7CECDF1D-3CD5-4EB8-B279-F0BA8A1FD4EA}" dt="2022-02-22T19:07:36.600" v="3689" actId="1076"/>
          <ac:spMkLst>
            <pc:docMk/>
            <pc:sldMk cId="3786796323" sldId="380"/>
            <ac:spMk id="4" creationId="{626EB99C-D94B-4C90-B475-118A990B7A5F}"/>
          </ac:spMkLst>
        </pc:spChg>
        <pc:spChg chg="add del">
          <ac:chgData name="Antonio-Marius Tricolici" userId="4ca5b4ffc4fcfb59" providerId="LiveId" clId="{7CECDF1D-3CD5-4EB8-B279-F0BA8A1FD4EA}" dt="2022-02-22T19:07:07.461" v="3592"/>
          <ac:spMkLst>
            <pc:docMk/>
            <pc:sldMk cId="3786796323" sldId="380"/>
            <ac:spMk id="5" creationId="{A487AF01-AF16-44F0-AC70-F9A0F09B6077}"/>
          </ac:spMkLst>
        </pc:spChg>
        <pc:spChg chg="add del mod">
          <ac:chgData name="Antonio-Marius Tricolici" userId="4ca5b4ffc4fcfb59" providerId="LiveId" clId="{7CECDF1D-3CD5-4EB8-B279-F0BA8A1FD4EA}" dt="2022-02-22T19:07:57.548" v="3756" actId="478"/>
          <ac:spMkLst>
            <pc:docMk/>
            <pc:sldMk cId="3786796323" sldId="380"/>
            <ac:spMk id="6" creationId="{45A690E9-9CED-45EE-BAF2-E4EC1E725791}"/>
          </ac:spMkLst>
        </pc:spChg>
      </pc:sldChg>
      <pc:sldChg chg="modSp add mod">
        <pc:chgData name="Antonio-Marius Tricolici" userId="4ca5b4ffc4fcfb59" providerId="LiveId" clId="{7CECDF1D-3CD5-4EB8-B279-F0BA8A1FD4EA}" dt="2022-02-22T19:10:51.107" v="4226" actId="1076"/>
        <pc:sldMkLst>
          <pc:docMk/>
          <pc:sldMk cId="448387906" sldId="381"/>
        </pc:sldMkLst>
        <pc:spChg chg="mod">
          <ac:chgData name="Antonio-Marius Tricolici" userId="4ca5b4ffc4fcfb59" providerId="LiveId" clId="{7CECDF1D-3CD5-4EB8-B279-F0BA8A1FD4EA}" dt="2022-02-22T19:10:51.107" v="4226" actId="1076"/>
          <ac:spMkLst>
            <pc:docMk/>
            <pc:sldMk cId="448387906" sldId="381"/>
            <ac:spMk id="3" creationId="{9D9FE6E0-9C8A-4612-9D0D-F4089CF805AA}"/>
          </ac:spMkLst>
        </pc:spChg>
        <pc:spChg chg="mod">
          <ac:chgData name="Antonio-Marius Tricolici" userId="4ca5b4ffc4fcfb59" providerId="LiveId" clId="{7CECDF1D-3CD5-4EB8-B279-F0BA8A1FD4EA}" dt="2022-02-22T19:08:56.058" v="3949" actId="1076"/>
          <ac:spMkLst>
            <pc:docMk/>
            <pc:sldMk cId="448387906" sldId="381"/>
            <ac:spMk id="4" creationId="{626EB99C-D94B-4C90-B475-118A990B7A5F}"/>
          </ac:spMkLst>
        </pc:spChg>
      </pc:sldChg>
      <pc:sldChg chg="addSp modSp new mod">
        <pc:chgData name="Antonio-Marius Tricolici" userId="4ca5b4ffc4fcfb59" providerId="LiveId" clId="{7CECDF1D-3CD5-4EB8-B279-F0BA8A1FD4EA}" dt="2022-02-22T19:40:59.369" v="6089" actId="1076"/>
        <pc:sldMkLst>
          <pc:docMk/>
          <pc:sldMk cId="682825520" sldId="382"/>
        </pc:sldMkLst>
        <pc:spChg chg="mod">
          <ac:chgData name="Antonio-Marius Tricolici" userId="4ca5b4ffc4fcfb59" providerId="LiveId" clId="{7CECDF1D-3CD5-4EB8-B279-F0BA8A1FD4EA}" dt="2022-02-22T19:09:11.741" v="3982" actId="20577"/>
          <ac:spMkLst>
            <pc:docMk/>
            <pc:sldMk cId="682825520" sldId="382"/>
            <ac:spMk id="2" creationId="{DE48BC00-CFB5-4980-BA3A-0779E1A556E2}"/>
          </ac:spMkLst>
        </pc:spChg>
        <pc:spChg chg="add mod">
          <ac:chgData name="Antonio-Marius Tricolici" userId="4ca5b4ffc4fcfb59" providerId="LiveId" clId="{7CECDF1D-3CD5-4EB8-B279-F0BA8A1FD4EA}" dt="2022-02-22T19:40:59.369" v="6089" actId="1076"/>
          <ac:spMkLst>
            <pc:docMk/>
            <pc:sldMk cId="682825520" sldId="382"/>
            <ac:spMk id="3" creationId="{C5C89567-D63A-4F98-9ED1-3F74552881A5}"/>
          </ac:spMkLst>
        </pc:spChg>
        <pc:spChg chg="add mod">
          <ac:chgData name="Antonio-Marius Tricolici" userId="4ca5b4ffc4fcfb59" providerId="LiveId" clId="{7CECDF1D-3CD5-4EB8-B279-F0BA8A1FD4EA}" dt="2022-02-22T19:10:25.040" v="4225" actId="20577"/>
          <ac:spMkLst>
            <pc:docMk/>
            <pc:sldMk cId="682825520" sldId="382"/>
            <ac:spMk id="4" creationId="{B70BDCAA-F4AB-489B-9B78-51632941BF43}"/>
          </ac:spMkLst>
        </pc:spChg>
      </pc:sldChg>
      <pc:sldChg chg="addSp delSp modSp new mod">
        <pc:chgData name="Antonio-Marius Tricolici" userId="4ca5b4ffc4fcfb59" providerId="LiveId" clId="{7CECDF1D-3CD5-4EB8-B279-F0BA8A1FD4EA}" dt="2022-02-22T19:15:30.483" v="4805" actId="20577"/>
        <pc:sldMkLst>
          <pc:docMk/>
          <pc:sldMk cId="1711890606" sldId="383"/>
        </pc:sldMkLst>
        <pc:spChg chg="mod">
          <ac:chgData name="Antonio-Marius Tricolici" userId="4ca5b4ffc4fcfb59" providerId="LiveId" clId="{7CECDF1D-3CD5-4EB8-B279-F0BA8A1FD4EA}" dt="2022-02-22T19:11:07.950" v="4232" actId="20577"/>
          <ac:spMkLst>
            <pc:docMk/>
            <pc:sldMk cId="1711890606" sldId="383"/>
            <ac:spMk id="2" creationId="{F91805E7-397F-4CDE-82BC-11CACDAD8B25}"/>
          </ac:spMkLst>
        </pc:spChg>
        <pc:spChg chg="add mod">
          <ac:chgData name="Antonio-Marius Tricolici" userId="4ca5b4ffc4fcfb59" providerId="LiveId" clId="{7CECDF1D-3CD5-4EB8-B279-F0BA8A1FD4EA}" dt="2022-02-22T19:12:23.739" v="4476" actId="20577"/>
          <ac:spMkLst>
            <pc:docMk/>
            <pc:sldMk cId="1711890606" sldId="383"/>
            <ac:spMk id="3" creationId="{EC4D0878-4E77-4745-AC1A-93188118AA34}"/>
          </ac:spMkLst>
        </pc:spChg>
        <pc:spChg chg="add mod">
          <ac:chgData name="Antonio-Marius Tricolici" userId="4ca5b4ffc4fcfb59" providerId="LiveId" clId="{7CECDF1D-3CD5-4EB8-B279-F0BA8A1FD4EA}" dt="2022-02-22T19:15:15.349" v="4752" actId="1076"/>
          <ac:spMkLst>
            <pc:docMk/>
            <pc:sldMk cId="1711890606" sldId="383"/>
            <ac:spMk id="4" creationId="{58FDE2E7-F5A4-4706-AA5A-4F2153CCCD51}"/>
          </ac:spMkLst>
        </pc:spChg>
        <pc:spChg chg="add mod">
          <ac:chgData name="Antonio-Marius Tricolici" userId="4ca5b4ffc4fcfb59" providerId="LiveId" clId="{7CECDF1D-3CD5-4EB8-B279-F0BA8A1FD4EA}" dt="2022-02-22T19:15:11.828" v="4751" actId="1076"/>
          <ac:spMkLst>
            <pc:docMk/>
            <pc:sldMk cId="1711890606" sldId="383"/>
            <ac:spMk id="5" creationId="{13E4C6D8-CAB5-4BFD-AD92-6CE6C2DA5375}"/>
          </ac:spMkLst>
        </pc:spChg>
        <pc:spChg chg="add mod">
          <ac:chgData name="Antonio-Marius Tricolici" userId="4ca5b4ffc4fcfb59" providerId="LiveId" clId="{7CECDF1D-3CD5-4EB8-B279-F0BA8A1FD4EA}" dt="2022-02-22T19:15:15.349" v="4752" actId="1076"/>
          <ac:spMkLst>
            <pc:docMk/>
            <pc:sldMk cId="1711890606" sldId="383"/>
            <ac:spMk id="6" creationId="{C5E74A5A-76DA-405B-B62C-3B193AE7660A}"/>
          </ac:spMkLst>
        </pc:spChg>
        <pc:spChg chg="add mod">
          <ac:chgData name="Antonio-Marius Tricolici" userId="4ca5b4ffc4fcfb59" providerId="LiveId" clId="{7CECDF1D-3CD5-4EB8-B279-F0BA8A1FD4EA}" dt="2022-02-22T19:15:03.898" v="4748" actId="1076"/>
          <ac:spMkLst>
            <pc:docMk/>
            <pc:sldMk cId="1711890606" sldId="383"/>
            <ac:spMk id="7" creationId="{2475A69C-6744-4EE3-989D-82F8BDC7E54E}"/>
          </ac:spMkLst>
        </pc:spChg>
        <pc:spChg chg="add del">
          <ac:chgData name="Antonio-Marius Tricolici" userId="4ca5b4ffc4fcfb59" providerId="LiveId" clId="{7CECDF1D-3CD5-4EB8-B279-F0BA8A1FD4EA}" dt="2022-02-22T19:14:53.812" v="4728"/>
          <ac:spMkLst>
            <pc:docMk/>
            <pc:sldMk cId="1711890606" sldId="383"/>
            <ac:spMk id="8" creationId="{FC6F07F1-3C34-4CB8-8B62-32588429DAEF}"/>
          </ac:spMkLst>
        </pc:spChg>
        <pc:spChg chg="add mod">
          <ac:chgData name="Antonio-Marius Tricolici" userId="4ca5b4ffc4fcfb59" providerId="LiveId" clId="{7CECDF1D-3CD5-4EB8-B279-F0BA8A1FD4EA}" dt="2022-02-22T19:15:23.228" v="4776" actId="1076"/>
          <ac:spMkLst>
            <pc:docMk/>
            <pc:sldMk cId="1711890606" sldId="383"/>
            <ac:spMk id="9" creationId="{3308F01B-7BDB-4236-952F-706643828A65}"/>
          </ac:spMkLst>
        </pc:spChg>
        <pc:spChg chg="add mod">
          <ac:chgData name="Antonio-Marius Tricolici" userId="4ca5b4ffc4fcfb59" providerId="LiveId" clId="{7CECDF1D-3CD5-4EB8-B279-F0BA8A1FD4EA}" dt="2022-02-22T19:15:30.483" v="4805" actId="20577"/>
          <ac:spMkLst>
            <pc:docMk/>
            <pc:sldMk cId="1711890606" sldId="383"/>
            <ac:spMk id="10" creationId="{0730DAF8-7446-454D-A269-D6DE26943A97}"/>
          </ac:spMkLst>
        </pc:spChg>
      </pc:sldChg>
      <pc:sldChg chg="addSp modSp new mod">
        <pc:chgData name="Antonio-Marius Tricolici" userId="4ca5b4ffc4fcfb59" providerId="LiveId" clId="{7CECDF1D-3CD5-4EB8-B279-F0BA8A1FD4EA}" dt="2022-02-22T19:17:11.919" v="4845" actId="1076"/>
        <pc:sldMkLst>
          <pc:docMk/>
          <pc:sldMk cId="83493052" sldId="384"/>
        </pc:sldMkLst>
        <pc:spChg chg="mod">
          <ac:chgData name="Antonio-Marius Tricolici" userId="4ca5b4ffc4fcfb59" providerId="LiveId" clId="{7CECDF1D-3CD5-4EB8-B279-F0BA8A1FD4EA}" dt="2022-02-22T19:15:34.453" v="4820" actId="20577"/>
          <ac:spMkLst>
            <pc:docMk/>
            <pc:sldMk cId="83493052" sldId="384"/>
            <ac:spMk id="2" creationId="{A77739E7-372D-4E15-96D7-8AD05CCA47AF}"/>
          </ac:spMkLst>
        </pc:spChg>
        <pc:graphicFrameChg chg="add mod modGraphic">
          <ac:chgData name="Antonio-Marius Tricolici" userId="4ca5b4ffc4fcfb59" providerId="LiveId" clId="{7CECDF1D-3CD5-4EB8-B279-F0BA8A1FD4EA}" dt="2022-02-22T19:17:11.919" v="4845" actId="1076"/>
          <ac:graphicFrameMkLst>
            <pc:docMk/>
            <pc:sldMk cId="83493052" sldId="384"/>
            <ac:graphicFrameMk id="3" creationId="{5263A000-2AA4-4098-A388-CB2CF658BAF1}"/>
          </ac:graphicFrameMkLst>
        </pc:graphicFrameChg>
      </pc:sldChg>
      <pc:sldChg chg="addSp delSp modSp new mod">
        <pc:chgData name="Antonio-Marius Tricolici" userId="4ca5b4ffc4fcfb59" providerId="LiveId" clId="{7CECDF1D-3CD5-4EB8-B279-F0BA8A1FD4EA}" dt="2022-02-22T19:23:14.412" v="5115" actId="20577"/>
        <pc:sldMkLst>
          <pc:docMk/>
          <pc:sldMk cId="3926658839" sldId="385"/>
        </pc:sldMkLst>
        <pc:spChg chg="add mod">
          <ac:chgData name="Antonio-Marius Tricolici" userId="4ca5b4ffc4fcfb59" providerId="LiveId" clId="{7CECDF1D-3CD5-4EB8-B279-F0BA8A1FD4EA}" dt="2022-02-22T19:17:43.623" v="4848" actId="1076"/>
          <ac:spMkLst>
            <pc:docMk/>
            <pc:sldMk cId="3926658839" sldId="385"/>
            <ac:spMk id="3" creationId="{7C83C75B-DC4E-4F10-B97E-9C5CB222A8A7}"/>
          </ac:spMkLst>
        </pc:spChg>
        <pc:spChg chg="add mod">
          <ac:chgData name="Antonio-Marius Tricolici" userId="4ca5b4ffc4fcfb59" providerId="LiveId" clId="{7CECDF1D-3CD5-4EB8-B279-F0BA8A1FD4EA}" dt="2022-02-22T19:18:21.567" v="4892" actId="20577"/>
          <ac:spMkLst>
            <pc:docMk/>
            <pc:sldMk cId="3926658839" sldId="385"/>
            <ac:spMk id="4" creationId="{E4024934-A699-4348-94B0-C8C7E8F828FA}"/>
          </ac:spMkLst>
        </pc:spChg>
        <pc:spChg chg="add del mod">
          <ac:chgData name="Antonio-Marius Tricolici" userId="4ca5b4ffc4fcfb59" providerId="LiveId" clId="{7CECDF1D-3CD5-4EB8-B279-F0BA8A1FD4EA}" dt="2022-02-22T19:18:57.953" v="4904" actId="478"/>
          <ac:spMkLst>
            <pc:docMk/>
            <pc:sldMk cId="3926658839" sldId="385"/>
            <ac:spMk id="5" creationId="{D4DF7EAE-EFEF-4D00-B092-C4B674A23921}"/>
          </ac:spMkLst>
        </pc:spChg>
        <pc:spChg chg="add mod">
          <ac:chgData name="Antonio-Marius Tricolici" userId="4ca5b4ffc4fcfb59" providerId="LiveId" clId="{7CECDF1D-3CD5-4EB8-B279-F0BA8A1FD4EA}" dt="2022-02-22T19:18:02.817" v="4878" actId="20577"/>
          <ac:spMkLst>
            <pc:docMk/>
            <pc:sldMk cId="3926658839" sldId="385"/>
            <ac:spMk id="6" creationId="{F564860F-49BE-4694-8880-7308061EFB92}"/>
          </ac:spMkLst>
        </pc:spChg>
        <pc:spChg chg="add del mod">
          <ac:chgData name="Antonio-Marius Tricolici" userId="4ca5b4ffc4fcfb59" providerId="LiveId" clId="{7CECDF1D-3CD5-4EB8-B279-F0BA8A1FD4EA}" dt="2022-02-22T19:22:04.409" v="4915" actId="478"/>
          <ac:spMkLst>
            <pc:docMk/>
            <pc:sldMk cId="3926658839" sldId="385"/>
            <ac:spMk id="7" creationId="{5F91F38F-A9B5-4038-9FA5-A94469D278ED}"/>
          </ac:spMkLst>
        </pc:spChg>
        <pc:spChg chg="add del mod">
          <ac:chgData name="Antonio-Marius Tricolici" userId="4ca5b4ffc4fcfb59" providerId="LiveId" clId="{7CECDF1D-3CD5-4EB8-B279-F0BA8A1FD4EA}" dt="2022-02-22T19:22:16.111" v="4924" actId="478"/>
          <ac:spMkLst>
            <pc:docMk/>
            <pc:sldMk cId="3926658839" sldId="385"/>
            <ac:spMk id="8" creationId="{1C4375CA-FE64-48DC-8722-275C60E439CE}"/>
          </ac:spMkLst>
        </pc:spChg>
        <pc:spChg chg="add mod">
          <ac:chgData name="Antonio-Marius Tricolici" userId="4ca5b4ffc4fcfb59" providerId="LiveId" clId="{7CECDF1D-3CD5-4EB8-B279-F0BA8A1FD4EA}" dt="2022-02-22T19:22:33.854" v="4935" actId="255"/>
          <ac:spMkLst>
            <pc:docMk/>
            <pc:sldMk cId="3926658839" sldId="385"/>
            <ac:spMk id="9" creationId="{43FCA543-2A03-4F25-9305-3585DD9F3851}"/>
          </ac:spMkLst>
        </pc:spChg>
        <pc:spChg chg="add mod">
          <ac:chgData name="Antonio-Marius Tricolici" userId="4ca5b4ffc4fcfb59" providerId="LiveId" clId="{7CECDF1D-3CD5-4EB8-B279-F0BA8A1FD4EA}" dt="2022-02-22T19:22:44.369" v="4971" actId="20577"/>
          <ac:spMkLst>
            <pc:docMk/>
            <pc:sldMk cId="3926658839" sldId="385"/>
            <ac:spMk id="10" creationId="{20D1C61E-6B5A-4F74-8586-06F378689B16}"/>
          </ac:spMkLst>
        </pc:spChg>
        <pc:spChg chg="add mod">
          <ac:chgData name="Antonio-Marius Tricolici" userId="4ca5b4ffc4fcfb59" providerId="LiveId" clId="{7CECDF1D-3CD5-4EB8-B279-F0BA8A1FD4EA}" dt="2022-02-22T19:23:14.412" v="5115" actId="20577"/>
          <ac:spMkLst>
            <pc:docMk/>
            <pc:sldMk cId="3926658839" sldId="385"/>
            <ac:spMk id="11" creationId="{570C1629-117A-458D-8CF1-1547B2B0C79F}"/>
          </ac:spMkLst>
        </pc:spChg>
      </pc:sldChg>
      <pc:sldChg chg="addSp delSp modSp new mod">
        <pc:chgData name="Antonio-Marius Tricolici" userId="4ca5b4ffc4fcfb59" providerId="LiveId" clId="{7CECDF1D-3CD5-4EB8-B279-F0BA8A1FD4EA}" dt="2022-02-23T12:04:45.882" v="6153" actId="339"/>
        <pc:sldMkLst>
          <pc:docMk/>
          <pc:sldMk cId="1306247044" sldId="386"/>
        </pc:sldMkLst>
        <pc:spChg chg="mod">
          <ac:chgData name="Antonio-Marius Tricolici" userId="4ca5b4ffc4fcfb59" providerId="LiveId" clId="{7CECDF1D-3CD5-4EB8-B279-F0BA8A1FD4EA}" dt="2022-02-22T19:27:31.460" v="5120" actId="20577"/>
          <ac:spMkLst>
            <pc:docMk/>
            <pc:sldMk cId="1306247044" sldId="386"/>
            <ac:spMk id="2" creationId="{18376FD2-4D1B-406D-881E-922FF1DC92D2}"/>
          </ac:spMkLst>
        </pc:spChg>
        <pc:spChg chg="add mod">
          <ac:chgData name="Antonio-Marius Tricolici" userId="4ca5b4ffc4fcfb59" providerId="LiveId" clId="{7CECDF1D-3CD5-4EB8-B279-F0BA8A1FD4EA}" dt="2022-02-22T19:30:31.139" v="5471" actId="20577"/>
          <ac:spMkLst>
            <pc:docMk/>
            <pc:sldMk cId="1306247044" sldId="386"/>
            <ac:spMk id="3" creationId="{E65E66B6-6BA2-4CA6-AD0D-72B03DAFDAC2}"/>
          </ac:spMkLst>
        </pc:spChg>
        <pc:spChg chg="add del mod">
          <ac:chgData name="Antonio-Marius Tricolici" userId="4ca5b4ffc4fcfb59" providerId="LiveId" clId="{7CECDF1D-3CD5-4EB8-B279-F0BA8A1FD4EA}" dt="2022-02-22T19:29:11.850" v="5407"/>
          <ac:spMkLst>
            <pc:docMk/>
            <pc:sldMk cId="1306247044" sldId="386"/>
            <ac:spMk id="4" creationId="{19318E45-A97D-4050-A105-B1EE6E98D176}"/>
          </ac:spMkLst>
        </pc:spChg>
        <pc:spChg chg="add mod">
          <ac:chgData name="Antonio-Marius Tricolici" userId="4ca5b4ffc4fcfb59" providerId="LiveId" clId="{7CECDF1D-3CD5-4EB8-B279-F0BA8A1FD4EA}" dt="2022-02-23T12:04:45.882" v="6153" actId="339"/>
          <ac:spMkLst>
            <pc:docMk/>
            <pc:sldMk cId="1306247044" sldId="386"/>
            <ac:spMk id="4" creationId="{8B2E5E95-EA2D-4326-B610-4B87330C6693}"/>
          </ac:spMkLst>
        </pc:spChg>
        <pc:spChg chg="add del mod">
          <ac:chgData name="Antonio-Marius Tricolici" userId="4ca5b4ffc4fcfb59" providerId="LiveId" clId="{7CECDF1D-3CD5-4EB8-B279-F0BA8A1FD4EA}" dt="2022-02-22T19:42:52.936" v="6103" actId="478"/>
          <ac:spMkLst>
            <pc:docMk/>
            <pc:sldMk cId="1306247044" sldId="386"/>
            <ac:spMk id="5" creationId="{77E9B0ED-0975-4F6A-AE86-30ED0B10C1E9}"/>
          </ac:spMkLst>
        </pc:spChg>
        <pc:spChg chg="add del mod">
          <ac:chgData name="Antonio-Marius Tricolici" userId="4ca5b4ffc4fcfb59" providerId="LiveId" clId="{7CECDF1D-3CD5-4EB8-B279-F0BA8A1FD4EA}" dt="2022-02-23T12:03:56.406" v="6118" actId="478"/>
          <ac:spMkLst>
            <pc:docMk/>
            <pc:sldMk cId="1306247044" sldId="386"/>
            <ac:spMk id="6" creationId="{25761064-119C-4DBD-8500-B6F57ACC5315}"/>
          </ac:spMkLst>
        </pc:spChg>
      </pc:sldChg>
      <pc:sldChg chg="addSp modSp new mod">
        <pc:chgData name="Antonio-Marius Tricolici" userId="4ca5b4ffc4fcfb59" providerId="LiveId" clId="{7CECDF1D-3CD5-4EB8-B279-F0BA8A1FD4EA}" dt="2022-02-22T19:33:17.579" v="5646" actId="2711"/>
        <pc:sldMkLst>
          <pc:docMk/>
          <pc:sldMk cId="61768191" sldId="387"/>
        </pc:sldMkLst>
        <pc:spChg chg="mod">
          <ac:chgData name="Antonio-Marius Tricolici" userId="4ca5b4ffc4fcfb59" providerId="LiveId" clId="{7CECDF1D-3CD5-4EB8-B279-F0BA8A1FD4EA}" dt="2022-02-22T19:30:55.097" v="5509" actId="20577"/>
          <ac:spMkLst>
            <pc:docMk/>
            <pc:sldMk cId="61768191" sldId="387"/>
            <ac:spMk id="2" creationId="{61C143D0-C695-4D31-9D50-4FA058D98C5F}"/>
          </ac:spMkLst>
        </pc:spChg>
        <pc:spChg chg="add mod">
          <ac:chgData name="Antonio-Marius Tricolici" userId="4ca5b4ffc4fcfb59" providerId="LiveId" clId="{7CECDF1D-3CD5-4EB8-B279-F0BA8A1FD4EA}" dt="2022-02-22T19:31:20.730" v="5636" actId="20577"/>
          <ac:spMkLst>
            <pc:docMk/>
            <pc:sldMk cId="61768191" sldId="387"/>
            <ac:spMk id="3" creationId="{EB1A25C6-470C-4DCE-A6DF-FB179C6DFE71}"/>
          </ac:spMkLst>
        </pc:spChg>
        <pc:spChg chg="add mod">
          <ac:chgData name="Antonio-Marius Tricolici" userId="4ca5b4ffc4fcfb59" providerId="LiveId" clId="{7CECDF1D-3CD5-4EB8-B279-F0BA8A1FD4EA}" dt="2022-02-22T19:33:17.579" v="5646" actId="2711"/>
          <ac:spMkLst>
            <pc:docMk/>
            <pc:sldMk cId="61768191" sldId="387"/>
            <ac:spMk id="4" creationId="{EDA64B49-2571-40E7-9F30-654441F8BDD4}"/>
          </ac:spMkLst>
        </pc:spChg>
      </pc:sldChg>
      <pc:sldChg chg="addSp modSp new mod">
        <pc:chgData name="Antonio-Marius Tricolici" userId="4ca5b4ffc4fcfb59" providerId="LiveId" clId="{7CECDF1D-3CD5-4EB8-B279-F0BA8A1FD4EA}" dt="2022-02-22T19:34:59.804" v="5887" actId="20577"/>
        <pc:sldMkLst>
          <pc:docMk/>
          <pc:sldMk cId="74558165" sldId="388"/>
        </pc:sldMkLst>
        <pc:spChg chg="mod">
          <ac:chgData name="Antonio-Marius Tricolici" userId="4ca5b4ffc4fcfb59" providerId="LiveId" clId="{7CECDF1D-3CD5-4EB8-B279-F0BA8A1FD4EA}" dt="2022-02-22T19:34:13.322" v="5663" actId="20577"/>
          <ac:spMkLst>
            <pc:docMk/>
            <pc:sldMk cId="74558165" sldId="388"/>
            <ac:spMk id="2" creationId="{A440920F-371D-4241-B33D-CC733C101203}"/>
          </ac:spMkLst>
        </pc:spChg>
        <pc:spChg chg="add mod">
          <ac:chgData name="Antonio-Marius Tricolici" userId="4ca5b4ffc4fcfb59" providerId="LiveId" clId="{7CECDF1D-3CD5-4EB8-B279-F0BA8A1FD4EA}" dt="2022-02-22T19:34:59.804" v="5887" actId="20577"/>
          <ac:spMkLst>
            <pc:docMk/>
            <pc:sldMk cId="74558165" sldId="388"/>
            <ac:spMk id="3" creationId="{9F4C830C-F391-44F3-80A2-D030D7B6DCDB}"/>
          </ac:spMkLst>
        </pc:spChg>
      </pc:sldChg>
      <pc:sldChg chg="addSp delSp modSp new mod modAnim">
        <pc:chgData name="Antonio-Marius Tricolici" userId="4ca5b4ffc4fcfb59" providerId="LiveId" clId="{7CECDF1D-3CD5-4EB8-B279-F0BA8A1FD4EA}" dt="2022-02-22T19:40:06.092" v="6088" actId="1076"/>
        <pc:sldMkLst>
          <pc:docMk/>
          <pc:sldMk cId="2724260440" sldId="389"/>
        </pc:sldMkLst>
        <pc:spChg chg="mod">
          <ac:chgData name="Antonio-Marius Tricolici" userId="4ca5b4ffc4fcfb59" providerId="LiveId" clId="{7CECDF1D-3CD5-4EB8-B279-F0BA8A1FD4EA}" dt="2022-02-22T19:36:19.777" v="5897" actId="20577"/>
          <ac:spMkLst>
            <pc:docMk/>
            <pc:sldMk cId="2724260440" sldId="389"/>
            <ac:spMk id="2" creationId="{8AB252B1-814B-4640-B361-A2B338993C7F}"/>
          </ac:spMkLst>
        </pc:spChg>
        <pc:spChg chg="add del">
          <ac:chgData name="Antonio-Marius Tricolici" userId="4ca5b4ffc4fcfb59" providerId="LiveId" clId="{7CECDF1D-3CD5-4EB8-B279-F0BA8A1FD4EA}" dt="2022-02-22T19:36:22.156" v="5899"/>
          <ac:spMkLst>
            <pc:docMk/>
            <pc:sldMk cId="2724260440" sldId="389"/>
            <ac:spMk id="3" creationId="{5C4685EE-CAE2-4FB9-A627-F131FB5A8F95}"/>
          </ac:spMkLst>
        </pc:spChg>
        <pc:spChg chg="add del mod">
          <ac:chgData name="Antonio-Marius Tricolici" userId="4ca5b4ffc4fcfb59" providerId="LiveId" clId="{7CECDF1D-3CD5-4EB8-B279-F0BA8A1FD4EA}" dt="2022-02-22T19:37:25.038" v="6035" actId="478"/>
          <ac:spMkLst>
            <pc:docMk/>
            <pc:sldMk cId="2724260440" sldId="389"/>
            <ac:spMk id="4" creationId="{E01A06D3-D7B9-4C24-BF6B-BD0386205856}"/>
          </ac:spMkLst>
        </pc:spChg>
        <pc:spChg chg="add mod">
          <ac:chgData name="Antonio-Marius Tricolici" userId="4ca5b4ffc4fcfb59" providerId="LiveId" clId="{7CECDF1D-3CD5-4EB8-B279-F0BA8A1FD4EA}" dt="2022-02-22T19:37:43.587" v="6050" actId="1076"/>
          <ac:spMkLst>
            <pc:docMk/>
            <pc:sldMk cId="2724260440" sldId="389"/>
            <ac:spMk id="5" creationId="{DA07314A-0A05-407B-9597-EB0FC7AF275D}"/>
          </ac:spMkLst>
        </pc:spChg>
        <pc:spChg chg="add mod">
          <ac:chgData name="Antonio-Marius Tricolici" userId="4ca5b4ffc4fcfb59" providerId="LiveId" clId="{7CECDF1D-3CD5-4EB8-B279-F0BA8A1FD4EA}" dt="2022-02-22T19:38:59.244" v="6074" actId="1076"/>
          <ac:spMkLst>
            <pc:docMk/>
            <pc:sldMk cId="2724260440" sldId="389"/>
            <ac:spMk id="6" creationId="{64AAFBA3-FA2A-4F53-97DE-ED7CE9D54EAE}"/>
          </ac:spMkLst>
        </pc:spChg>
        <pc:spChg chg="add mod">
          <ac:chgData name="Antonio-Marius Tricolici" userId="4ca5b4ffc4fcfb59" providerId="LiveId" clId="{7CECDF1D-3CD5-4EB8-B279-F0BA8A1FD4EA}" dt="2022-02-22T19:39:04.589" v="6075" actId="2711"/>
          <ac:spMkLst>
            <pc:docMk/>
            <pc:sldMk cId="2724260440" sldId="389"/>
            <ac:spMk id="7" creationId="{D7381993-672E-4ECC-837A-E89866C9E1AF}"/>
          </ac:spMkLst>
        </pc:spChg>
        <pc:spChg chg="add mod">
          <ac:chgData name="Antonio-Marius Tricolici" userId="4ca5b4ffc4fcfb59" providerId="LiveId" clId="{7CECDF1D-3CD5-4EB8-B279-F0BA8A1FD4EA}" dt="2022-02-22T19:40:06.092" v="6088" actId="1076"/>
          <ac:spMkLst>
            <pc:docMk/>
            <pc:sldMk cId="2724260440" sldId="389"/>
            <ac:spMk id="8" creationId="{65019151-4FF9-4DA9-A6E6-E1332BD641F7}"/>
          </ac:spMkLst>
        </pc:spChg>
      </pc:sldChg>
      <pc:sldChg chg="modSp add mod">
        <pc:chgData name="Antonio-Marius Tricolici" userId="4ca5b4ffc4fcfb59" providerId="LiveId" clId="{7CECDF1D-3CD5-4EB8-B279-F0BA8A1FD4EA}" dt="2022-02-22T19:41:57.524" v="6094" actId="20577"/>
        <pc:sldMkLst>
          <pc:docMk/>
          <pc:sldMk cId="3771453679" sldId="390"/>
        </pc:sldMkLst>
        <pc:spChg chg="mod">
          <ac:chgData name="Antonio-Marius Tricolici" userId="4ca5b4ffc4fcfb59" providerId="LiveId" clId="{7CECDF1D-3CD5-4EB8-B279-F0BA8A1FD4EA}" dt="2022-02-22T19:41:57.524" v="6094" actId="20577"/>
          <ac:spMkLst>
            <pc:docMk/>
            <pc:sldMk cId="3771453679" sldId="390"/>
            <ac:spMk id="67" creationId="{00000000-0000-0000-0000-000000000000}"/>
          </ac:spMkLst>
        </pc:spChg>
      </pc:sldChg>
      <pc:sldChg chg="modSp add mod">
        <pc:chgData name="Antonio-Marius Tricolici" userId="4ca5b4ffc4fcfb59" providerId="LiveId" clId="{7CECDF1D-3CD5-4EB8-B279-F0BA8A1FD4EA}" dt="2022-02-23T12:05:22.667" v="6333" actId="20577"/>
        <pc:sldMkLst>
          <pc:docMk/>
          <pc:sldMk cId="2262338882" sldId="391"/>
        </pc:sldMkLst>
        <pc:spChg chg="mod">
          <ac:chgData name="Antonio-Marius Tricolici" userId="4ca5b4ffc4fcfb59" providerId="LiveId" clId="{7CECDF1D-3CD5-4EB8-B279-F0BA8A1FD4EA}" dt="2022-02-23T12:04:39.567" v="6151" actId="20577"/>
          <ac:spMkLst>
            <pc:docMk/>
            <pc:sldMk cId="2262338882" sldId="391"/>
            <ac:spMk id="2" creationId="{18376FD2-4D1B-406D-881E-922FF1DC92D2}"/>
          </ac:spMkLst>
        </pc:spChg>
        <pc:spChg chg="mod">
          <ac:chgData name="Antonio-Marius Tricolici" userId="4ca5b4ffc4fcfb59" providerId="LiveId" clId="{7CECDF1D-3CD5-4EB8-B279-F0BA8A1FD4EA}" dt="2022-02-23T12:05:22.667" v="6333" actId="20577"/>
          <ac:spMkLst>
            <pc:docMk/>
            <pc:sldMk cId="2262338882" sldId="391"/>
            <ac:spMk id="3" creationId="{E65E66B6-6BA2-4CA6-AD0D-72B03DAFDAC2}"/>
          </ac:spMkLst>
        </pc:spChg>
      </pc:sldChg>
      <pc:sldChg chg="new del">
        <pc:chgData name="Antonio-Marius Tricolici" userId="4ca5b4ffc4fcfb59" providerId="LiveId" clId="{7CECDF1D-3CD5-4EB8-B279-F0BA8A1FD4EA}" dt="2022-02-23T12:03:50.060" v="6116" actId="47"/>
        <pc:sldMkLst>
          <pc:docMk/>
          <pc:sldMk cId="2560522933" sldId="391"/>
        </pc:sldMkLst>
      </pc:sldChg>
      <pc:sldChg chg="addSp delSp modSp new mod">
        <pc:chgData name="Antonio-Marius Tricolici" userId="4ca5b4ffc4fcfb59" providerId="LiveId" clId="{7CECDF1D-3CD5-4EB8-B279-F0BA8A1FD4EA}" dt="2022-02-23T16:16:55.289" v="6568" actId="339"/>
        <pc:sldMkLst>
          <pc:docMk/>
          <pc:sldMk cId="3784469686" sldId="392"/>
        </pc:sldMkLst>
        <pc:spChg chg="mod">
          <ac:chgData name="Antonio-Marius Tricolici" userId="4ca5b4ffc4fcfb59" providerId="LiveId" clId="{7CECDF1D-3CD5-4EB8-B279-F0BA8A1FD4EA}" dt="2022-02-23T16:11:02.927" v="6392" actId="20577"/>
          <ac:spMkLst>
            <pc:docMk/>
            <pc:sldMk cId="3784469686" sldId="392"/>
            <ac:spMk id="2" creationId="{60E40601-F081-4B7C-A343-4D700A855401}"/>
          </ac:spMkLst>
        </pc:spChg>
        <pc:spChg chg="add del mod">
          <ac:chgData name="Antonio-Marius Tricolici" userId="4ca5b4ffc4fcfb59" providerId="LiveId" clId="{7CECDF1D-3CD5-4EB8-B279-F0BA8A1FD4EA}" dt="2022-02-23T16:12:06.166" v="6405" actId="478"/>
          <ac:spMkLst>
            <pc:docMk/>
            <pc:sldMk cId="3784469686" sldId="392"/>
            <ac:spMk id="3" creationId="{75119B53-10B4-4BB5-8CF3-BCCE6BD1E2EE}"/>
          </ac:spMkLst>
        </pc:spChg>
        <pc:spChg chg="add del mod">
          <ac:chgData name="Antonio-Marius Tricolici" userId="4ca5b4ffc4fcfb59" providerId="LiveId" clId="{7CECDF1D-3CD5-4EB8-B279-F0BA8A1FD4EA}" dt="2022-02-23T16:16:29.545" v="6548" actId="478"/>
          <ac:spMkLst>
            <pc:docMk/>
            <pc:sldMk cId="3784469686" sldId="392"/>
            <ac:spMk id="4" creationId="{E0556BA9-FBB6-4E3D-98D3-E2A4A54CC76E}"/>
          </ac:spMkLst>
        </pc:spChg>
        <pc:spChg chg="add mod">
          <ac:chgData name="Antonio-Marius Tricolici" userId="4ca5b4ffc4fcfb59" providerId="LiveId" clId="{7CECDF1D-3CD5-4EB8-B279-F0BA8A1FD4EA}" dt="2022-02-23T16:12:49.131" v="6546" actId="113"/>
          <ac:spMkLst>
            <pc:docMk/>
            <pc:sldMk cId="3784469686" sldId="392"/>
            <ac:spMk id="5" creationId="{367EC564-3D61-406E-9461-CF29FECF96C0}"/>
          </ac:spMkLst>
        </pc:spChg>
        <pc:spChg chg="add del mod">
          <ac:chgData name="Antonio-Marius Tricolici" userId="4ca5b4ffc4fcfb59" providerId="LiveId" clId="{7CECDF1D-3CD5-4EB8-B279-F0BA8A1FD4EA}" dt="2022-02-23T16:16:35.603" v="6556" actId="478"/>
          <ac:spMkLst>
            <pc:docMk/>
            <pc:sldMk cId="3784469686" sldId="392"/>
            <ac:spMk id="6" creationId="{0B790643-9F65-4D16-B9FF-02B94B9AF687}"/>
          </ac:spMkLst>
        </pc:spChg>
        <pc:spChg chg="add mod">
          <ac:chgData name="Antonio-Marius Tricolici" userId="4ca5b4ffc4fcfb59" providerId="LiveId" clId="{7CECDF1D-3CD5-4EB8-B279-F0BA8A1FD4EA}" dt="2022-02-23T16:16:55.289" v="6568" actId="339"/>
          <ac:spMkLst>
            <pc:docMk/>
            <pc:sldMk cId="3784469686" sldId="392"/>
            <ac:spMk id="7" creationId="{264D0FA6-913E-42E7-ADE6-1062E954B7F6}"/>
          </ac:spMkLst>
        </pc:spChg>
      </pc:sldChg>
    </pc:docChg>
  </pc:docChgLst>
  <pc:docChgLst>
    <pc:chgData name="Antonio-Marius Tricolici" userId="4ca5b4ffc4fcfb59" providerId="LiveId" clId="{E11BC0CB-AC8E-4B9B-ACA3-56DA1DFC9F85}"/>
    <pc:docChg chg="undo custSel addSld delSld modSld sldOrd modSection">
      <pc:chgData name="Antonio-Marius Tricolici" userId="4ca5b4ffc4fcfb59" providerId="LiveId" clId="{E11BC0CB-AC8E-4B9B-ACA3-56DA1DFC9F85}" dt="2022-02-16T18:31:10.434" v="10876" actId="2696"/>
      <pc:docMkLst>
        <pc:docMk/>
      </pc:docMkLst>
      <pc:sldChg chg="modSp mod">
        <pc:chgData name="Antonio-Marius Tricolici" userId="4ca5b4ffc4fcfb59" providerId="LiveId" clId="{E11BC0CB-AC8E-4B9B-ACA3-56DA1DFC9F85}" dt="2022-02-13T09:14:49.641" v="27" actId="20577"/>
        <pc:sldMkLst>
          <pc:docMk/>
          <pc:sldMk cId="0" sldId="256"/>
        </pc:sldMkLst>
        <pc:spChg chg="mod">
          <ac:chgData name="Antonio-Marius Tricolici" userId="4ca5b4ffc4fcfb59" providerId="LiveId" clId="{E11BC0CB-AC8E-4B9B-ACA3-56DA1DFC9F85}" dt="2022-02-13T09:14:49.641" v="27" actId="20577"/>
          <ac:spMkLst>
            <pc:docMk/>
            <pc:sldMk cId="0" sldId="256"/>
            <ac:spMk id="67" creationId="{00000000-0000-0000-0000-000000000000}"/>
          </ac:spMkLst>
        </pc:spChg>
      </pc:sldChg>
      <pc:sldChg chg="addSp delSp modSp mod">
        <pc:chgData name="Antonio-Marius Tricolici" userId="4ca5b4ffc4fcfb59" providerId="LiveId" clId="{E11BC0CB-AC8E-4B9B-ACA3-56DA1DFC9F85}" dt="2022-02-13T09:46:15.669" v="963" actId="20577"/>
        <pc:sldMkLst>
          <pc:docMk/>
          <pc:sldMk cId="3565427431" sldId="282"/>
        </pc:sldMkLst>
        <pc:spChg chg="mod">
          <ac:chgData name="Antonio-Marius Tricolici" userId="4ca5b4ffc4fcfb59" providerId="LiveId" clId="{E11BC0CB-AC8E-4B9B-ACA3-56DA1DFC9F85}" dt="2022-02-13T09:19:46.821" v="94" actId="20577"/>
          <ac:spMkLst>
            <pc:docMk/>
            <pc:sldMk cId="3565427431" sldId="282"/>
            <ac:spMk id="2" creationId="{F8954939-D47E-4164-B497-4BC9863734AE}"/>
          </ac:spMkLst>
        </pc:spChg>
        <pc:spChg chg="del">
          <ac:chgData name="Antonio-Marius Tricolici" userId="4ca5b4ffc4fcfb59" providerId="LiveId" clId="{E11BC0CB-AC8E-4B9B-ACA3-56DA1DFC9F85}" dt="2022-02-13T09:19:49.579" v="95" actId="478"/>
          <ac:spMkLst>
            <pc:docMk/>
            <pc:sldMk cId="3565427431" sldId="282"/>
            <ac:spMk id="3" creationId="{C36B375D-819E-40EA-93FD-95B37CF2A798}"/>
          </ac:spMkLst>
        </pc:spChg>
        <pc:spChg chg="add mod">
          <ac:chgData name="Antonio-Marius Tricolici" userId="4ca5b4ffc4fcfb59" providerId="LiveId" clId="{E11BC0CB-AC8E-4B9B-ACA3-56DA1DFC9F85}" dt="2022-02-13T09:46:15.669" v="963" actId="20577"/>
          <ac:spMkLst>
            <pc:docMk/>
            <pc:sldMk cId="3565427431" sldId="282"/>
            <ac:spMk id="4" creationId="{D1B77018-C03D-4A7E-9E85-FF9BD41E9A77}"/>
          </ac:spMkLst>
        </pc:spChg>
        <pc:spChg chg="add del">
          <ac:chgData name="Antonio-Marius Tricolici" userId="4ca5b4ffc4fcfb59" providerId="LiveId" clId="{E11BC0CB-AC8E-4B9B-ACA3-56DA1DFC9F85}" dt="2022-02-13T09:38:53.792" v="424"/>
          <ac:spMkLst>
            <pc:docMk/>
            <pc:sldMk cId="3565427431" sldId="282"/>
            <ac:spMk id="5" creationId="{B709E90F-F3CC-4060-B760-B12D85E9B435}"/>
          </ac:spMkLst>
        </pc:spChg>
        <pc:spChg chg="add del mod">
          <ac:chgData name="Antonio-Marius Tricolici" userId="4ca5b4ffc4fcfb59" providerId="LiveId" clId="{E11BC0CB-AC8E-4B9B-ACA3-56DA1DFC9F85}" dt="2022-02-13T09:39:43.238" v="455" actId="478"/>
          <ac:spMkLst>
            <pc:docMk/>
            <pc:sldMk cId="3565427431" sldId="282"/>
            <ac:spMk id="6" creationId="{42D8A7FE-C3B0-4701-935A-B2741E4D4EDB}"/>
          </ac:spMkLst>
        </pc:spChg>
        <pc:spChg chg="add mod">
          <ac:chgData name="Antonio-Marius Tricolici" userId="4ca5b4ffc4fcfb59" providerId="LiveId" clId="{E11BC0CB-AC8E-4B9B-ACA3-56DA1DFC9F85}" dt="2022-02-13T09:39:54.475" v="470" actId="403"/>
          <ac:spMkLst>
            <pc:docMk/>
            <pc:sldMk cId="3565427431" sldId="282"/>
            <ac:spMk id="7" creationId="{FA8C40BD-5A7D-4FC8-9C6E-F574E868CE2D}"/>
          </ac:spMkLst>
        </pc:spChg>
        <pc:spChg chg="del">
          <ac:chgData name="Antonio-Marius Tricolici" userId="4ca5b4ffc4fcfb59" providerId="LiveId" clId="{E11BC0CB-AC8E-4B9B-ACA3-56DA1DFC9F85}" dt="2022-02-13T09:19:51.709" v="96" actId="478"/>
          <ac:spMkLst>
            <pc:docMk/>
            <pc:sldMk cId="3565427431" sldId="282"/>
            <ac:spMk id="8" creationId="{73535584-8075-4AE3-B6ED-3343CCA5443C}"/>
          </ac:spMkLst>
        </pc:spChg>
        <pc:spChg chg="del">
          <ac:chgData name="Antonio-Marius Tricolici" userId="4ca5b4ffc4fcfb59" providerId="LiveId" clId="{E11BC0CB-AC8E-4B9B-ACA3-56DA1DFC9F85}" dt="2022-02-13T09:19:51.709" v="96" actId="478"/>
          <ac:spMkLst>
            <pc:docMk/>
            <pc:sldMk cId="3565427431" sldId="282"/>
            <ac:spMk id="9" creationId="{B47471A9-D7A9-49F8-ACA7-2578F2A68D4C}"/>
          </ac:spMkLst>
        </pc:spChg>
        <pc:spChg chg="add del mod">
          <ac:chgData name="Antonio-Marius Tricolici" userId="4ca5b4ffc4fcfb59" providerId="LiveId" clId="{E11BC0CB-AC8E-4B9B-ACA3-56DA1DFC9F85}" dt="2022-02-13T09:40:37.704" v="480" actId="478"/>
          <ac:spMkLst>
            <pc:docMk/>
            <pc:sldMk cId="3565427431" sldId="282"/>
            <ac:spMk id="10" creationId="{CF68B7B6-4A67-4F18-9BB8-755B3F1A3C1E}"/>
          </ac:spMkLst>
        </pc:spChg>
        <pc:spChg chg="add mod">
          <ac:chgData name="Antonio-Marius Tricolici" userId="4ca5b4ffc4fcfb59" providerId="LiveId" clId="{E11BC0CB-AC8E-4B9B-ACA3-56DA1DFC9F85}" dt="2022-02-13T09:40:51.519" v="491" actId="339"/>
          <ac:spMkLst>
            <pc:docMk/>
            <pc:sldMk cId="3565427431" sldId="282"/>
            <ac:spMk id="11" creationId="{9A4DA0D7-EF09-4B13-AFB1-08D81F9454C8}"/>
          </ac:spMkLst>
        </pc:spChg>
      </pc:sldChg>
      <pc:sldChg chg="modSp mod">
        <pc:chgData name="Antonio-Marius Tricolici" userId="4ca5b4ffc4fcfb59" providerId="LiveId" clId="{E11BC0CB-AC8E-4B9B-ACA3-56DA1DFC9F85}" dt="2022-02-16T16:27:19.669" v="10874" actId="20577"/>
        <pc:sldMkLst>
          <pc:docMk/>
          <pc:sldMk cId="1307481501" sldId="289"/>
        </pc:sldMkLst>
        <pc:spChg chg="mod">
          <ac:chgData name="Antonio-Marius Tricolici" userId="4ca5b4ffc4fcfb59" providerId="LiveId" clId="{E11BC0CB-AC8E-4B9B-ACA3-56DA1DFC9F85}" dt="2022-02-16T16:27:19.669" v="10874" actId="20577"/>
          <ac:spMkLst>
            <pc:docMk/>
            <pc:sldMk cId="1307481501" sldId="289"/>
            <ac:spMk id="5" creationId="{42C08766-A9DA-4EED-9F54-812EA62FCA30}"/>
          </ac:spMkLst>
        </pc:spChg>
      </pc:sldChg>
      <pc:sldChg chg="del">
        <pc:chgData name="Antonio-Marius Tricolici" userId="4ca5b4ffc4fcfb59" providerId="LiveId" clId="{E11BC0CB-AC8E-4B9B-ACA3-56DA1DFC9F85}" dt="2022-02-16T12:29:31.652" v="10856" actId="2696"/>
        <pc:sldMkLst>
          <pc:docMk/>
          <pc:sldMk cId="2663951972" sldId="302"/>
        </pc:sldMkLst>
      </pc:sldChg>
      <pc:sldChg chg="addSp modSp new mod modNotes">
        <pc:chgData name="Antonio-Marius Tricolici" userId="4ca5b4ffc4fcfb59" providerId="LiveId" clId="{E11BC0CB-AC8E-4B9B-ACA3-56DA1DFC9F85}" dt="2022-02-13T09:48:06.826" v="1122" actId="339"/>
        <pc:sldMkLst>
          <pc:docMk/>
          <pc:sldMk cId="189084801" sldId="303"/>
        </pc:sldMkLst>
        <pc:spChg chg="mod">
          <ac:chgData name="Antonio-Marius Tricolici" userId="4ca5b4ffc4fcfb59" providerId="LiveId" clId="{E11BC0CB-AC8E-4B9B-ACA3-56DA1DFC9F85}" dt="2022-02-13T09:41:02.306" v="527" actId="20577"/>
          <ac:spMkLst>
            <pc:docMk/>
            <pc:sldMk cId="189084801" sldId="303"/>
            <ac:spMk id="2" creationId="{2092FA46-344B-43E6-9830-D510532E2EF2}"/>
          </ac:spMkLst>
        </pc:spChg>
        <pc:spChg chg="add mod">
          <ac:chgData name="Antonio-Marius Tricolici" userId="4ca5b4ffc4fcfb59" providerId="LiveId" clId="{E11BC0CB-AC8E-4B9B-ACA3-56DA1DFC9F85}" dt="2022-02-13T09:43:22.001" v="832" actId="20577"/>
          <ac:spMkLst>
            <pc:docMk/>
            <pc:sldMk cId="189084801" sldId="303"/>
            <ac:spMk id="3" creationId="{C349FF4A-1036-4476-B572-7CADFEB8C380}"/>
          </ac:spMkLst>
        </pc:spChg>
        <pc:spChg chg="add mod">
          <ac:chgData name="Antonio-Marius Tricolici" userId="4ca5b4ffc4fcfb59" providerId="LiveId" clId="{E11BC0CB-AC8E-4B9B-ACA3-56DA1DFC9F85}" dt="2022-02-13T09:46:21.584" v="964" actId="1076"/>
          <ac:spMkLst>
            <pc:docMk/>
            <pc:sldMk cId="189084801" sldId="303"/>
            <ac:spMk id="4" creationId="{F8721340-D099-43FC-9485-C361B428E9DA}"/>
          </ac:spMkLst>
        </pc:spChg>
        <pc:spChg chg="add mod">
          <ac:chgData name="Antonio-Marius Tricolici" userId="4ca5b4ffc4fcfb59" providerId="LiveId" clId="{E11BC0CB-AC8E-4B9B-ACA3-56DA1DFC9F85}" dt="2022-02-13T09:47:16.100" v="1108" actId="20577"/>
          <ac:spMkLst>
            <pc:docMk/>
            <pc:sldMk cId="189084801" sldId="303"/>
            <ac:spMk id="5" creationId="{518A4882-0A6B-4660-9136-F3B05C098802}"/>
          </ac:spMkLst>
        </pc:spChg>
        <pc:spChg chg="add mod">
          <ac:chgData name="Antonio-Marius Tricolici" userId="4ca5b4ffc4fcfb59" providerId="LiveId" clId="{E11BC0CB-AC8E-4B9B-ACA3-56DA1DFC9F85}" dt="2022-02-13T09:48:06.826" v="1122" actId="339"/>
          <ac:spMkLst>
            <pc:docMk/>
            <pc:sldMk cId="189084801" sldId="303"/>
            <ac:spMk id="6" creationId="{D13798AC-D3E5-432A-ACA5-925D4E62DDEE}"/>
          </ac:spMkLst>
        </pc:spChg>
      </pc:sldChg>
      <pc:sldChg chg="addSp modSp new mod">
        <pc:chgData name="Antonio-Marius Tricolici" userId="4ca5b4ffc4fcfb59" providerId="LiveId" clId="{E11BC0CB-AC8E-4B9B-ACA3-56DA1DFC9F85}" dt="2022-02-15T15:14:00.738" v="7420" actId="1076"/>
        <pc:sldMkLst>
          <pc:docMk/>
          <pc:sldMk cId="2655103441" sldId="304"/>
        </pc:sldMkLst>
        <pc:spChg chg="mod">
          <ac:chgData name="Antonio-Marius Tricolici" userId="4ca5b4ffc4fcfb59" providerId="LiveId" clId="{E11BC0CB-AC8E-4B9B-ACA3-56DA1DFC9F85}" dt="2022-02-13T09:48:15.627" v="1160" actId="20577"/>
          <ac:spMkLst>
            <pc:docMk/>
            <pc:sldMk cId="2655103441" sldId="304"/>
            <ac:spMk id="2" creationId="{06EE97B0-59CB-457E-BC52-C55BE84AF17E}"/>
          </ac:spMkLst>
        </pc:spChg>
        <pc:spChg chg="add mod">
          <ac:chgData name="Antonio-Marius Tricolici" userId="4ca5b4ffc4fcfb59" providerId="LiveId" clId="{E11BC0CB-AC8E-4B9B-ACA3-56DA1DFC9F85}" dt="2022-02-15T15:12:43.687" v="7317" actId="20577"/>
          <ac:spMkLst>
            <pc:docMk/>
            <pc:sldMk cId="2655103441" sldId="304"/>
            <ac:spMk id="3" creationId="{4217E18D-6AC4-436C-8FB5-E6DC43F56A73}"/>
          </ac:spMkLst>
        </pc:spChg>
        <pc:spChg chg="add mod">
          <ac:chgData name="Antonio-Marius Tricolici" userId="4ca5b4ffc4fcfb59" providerId="LiveId" clId="{E11BC0CB-AC8E-4B9B-ACA3-56DA1DFC9F85}" dt="2022-02-13T14:18:58.189" v="1450" actId="1076"/>
          <ac:spMkLst>
            <pc:docMk/>
            <pc:sldMk cId="2655103441" sldId="304"/>
            <ac:spMk id="4" creationId="{63D82913-F3C1-40E3-AE33-D857D462250D}"/>
          </ac:spMkLst>
        </pc:spChg>
        <pc:spChg chg="add mod">
          <ac:chgData name="Antonio-Marius Tricolici" userId="4ca5b4ffc4fcfb59" providerId="LiveId" clId="{E11BC0CB-AC8E-4B9B-ACA3-56DA1DFC9F85}" dt="2022-02-13T14:19:00.031" v="1451" actId="1076"/>
          <ac:spMkLst>
            <pc:docMk/>
            <pc:sldMk cId="2655103441" sldId="304"/>
            <ac:spMk id="5" creationId="{702432F6-A40F-4352-B2B5-0FCB2120B35C}"/>
          </ac:spMkLst>
        </pc:spChg>
        <pc:spChg chg="add mod">
          <ac:chgData name="Antonio-Marius Tricolici" userId="4ca5b4ffc4fcfb59" providerId="LiveId" clId="{E11BC0CB-AC8E-4B9B-ACA3-56DA1DFC9F85}" dt="2022-02-15T15:13:57.226" v="7419" actId="339"/>
          <ac:spMkLst>
            <pc:docMk/>
            <pc:sldMk cId="2655103441" sldId="304"/>
            <ac:spMk id="6" creationId="{B35FC6CA-5787-4244-8E4A-93A7615B3C9B}"/>
          </ac:spMkLst>
        </pc:spChg>
        <pc:spChg chg="add mod">
          <ac:chgData name="Antonio-Marius Tricolici" userId="4ca5b4ffc4fcfb59" providerId="LiveId" clId="{E11BC0CB-AC8E-4B9B-ACA3-56DA1DFC9F85}" dt="2022-02-15T15:14:00.738" v="7420" actId="1076"/>
          <ac:spMkLst>
            <pc:docMk/>
            <pc:sldMk cId="2655103441" sldId="304"/>
            <ac:spMk id="7" creationId="{D82795C3-4736-4C26-9793-5E38547E0420}"/>
          </ac:spMkLst>
        </pc:spChg>
      </pc:sldChg>
      <pc:sldChg chg="addSp modSp new mod">
        <pc:chgData name="Antonio-Marius Tricolici" userId="4ca5b4ffc4fcfb59" providerId="LiveId" clId="{E11BC0CB-AC8E-4B9B-ACA3-56DA1DFC9F85}" dt="2022-02-13T14:17:26.538" v="1322" actId="1076"/>
        <pc:sldMkLst>
          <pc:docMk/>
          <pc:sldMk cId="1895015613" sldId="305"/>
        </pc:sldMkLst>
        <pc:spChg chg="mod">
          <ac:chgData name="Antonio-Marius Tricolici" userId="4ca5b4ffc4fcfb59" providerId="LiveId" clId="{E11BC0CB-AC8E-4B9B-ACA3-56DA1DFC9F85}" dt="2022-02-13T09:51:50.031" v="1291" actId="20577"/>
          <ac:spMkLst>
            <pc:docMk/>
            <pc:sldMk cId="1895015613" sldId="305"/>
            <ac:spMk id="2" creationId="{1C8636EE-B3EE-44B6-B15A-5B03C98F5842}"/>
          </ac:spMkLst>
        </pc:spChg>
        <pc:spChg chg="add mod">
          <ac:chgData name="Antonio-Marius Tricolici" userId="4ca5b4ffc4fcfb59" providerId="LiveId" clId="{E11BC0CB-AC8E-4B9B-ACA3-56DA1DFC9F85}" dt="2022-02-13T14:11:20.685" v="1307" actId="1076"/>
          <ac:spMkLst>
            <pc:docMk/>
            <pc:sldMk cId="1895015613" sldId="305"/>
            <ac:spMk id="3" creationId="{B38317B9-6BDB-46CE-82FB-DF7E1B0F36AF}"/>
          </ac:spMkLst>
        </pc:spChg>
        <pc:spChg chg="add mod">
          <ac:chgData name="Antonio-Marius Tricolici" userId="4ca5b4ffc4fcfb59" providerId="LiveId" clId="{E11BC0CB-AC8E-4B9B-ACA3-56DA1DFC9F85}" dt="2022-02-13T14:17:26.538" v="1322" actId="1076"/>
          <ac:spMkLst>
            <pc:docMk/>
            <pc:sldMk cId="1895015613" sldId="305"/>
            <ac:spMk id="4" creationId="{EF32E569-AFBD-4FBE-A7AF-0DDBBEEB72E8}"/>
          </ac:spMkLst>
        </pc:spChg>
      </pc:sldChg>
      <pc:sldChg chg="addSp modSp new mod">
        <pc:chgData name="Antonio-Marius Tricolici" userId="4ca5b4ffc4fcfb59" providerId="LiveId" clId="{E11BC0CB-AC8E-4B9B-ACA3-56DA1DFC9F85}" dt="2022-02-13T16:19:27.084" v="3880" actId="1076"/>
        <pc:sldMkLst>
          <pc:docMk/>
          <pc:sldMk cId="1877553395" sldId="306"/>
        </pc:sldMkLst>
        <pc:spChg chg="mod">
          <ac:chgData name="Antonio-Marius Tricolici" userId="4ca5b4ffc4fcfb59" providerId="LiveId" clId="{E11BC0CB-AC8E-4B9B-ACA3-56DA1DFC9F85}" dt="2022-02-13T14:19:09.971" v="1479" actId="20577"/>
          <ac:spMkLst>
            <pc:docMk/>
            <pc:sldMk cId="1877553395" sldId="306"/>
            <ac:spMk id="2" creationId="{6404AF53-D212-4EB7-86F6-B856CE001FB9}"/>
          </ac:spMkLst>
        </pc:spChg>
        <pc:spChg chg="add mod">
          <ac:chgData name="Antonio-Marius Tricolici" userId="4ca5b4ffc4fcfb59" providerId="LiveId" clId="{E11BC0CB-AC8E-4B9B-ACA3-56DA1DFC9F85}" dt="2022-02-13T14:23:19.533" v="1715" actId="20577"/>
          <ac:spMkLst>
            <pc:docMk/>
            <pc:sldMk cId="1877553395" sldId="306"/>
            <ac:spMk id="3" creationId="{58589655-698C-4D4B-84CB-9C5A94D47D86}"/>
          </ac:spMkLst>
        </pc:spChg>
        <pc:spChg chg="add mod">
          <ac:chgData name="Antonio-Marius Tricolici" userId="4ca5b4ffc4fcfb59" providerId="LiveId" clId="{E11BC0CB-AC8E-4B9B-ACA3-56DA1DFC9F85}" dt="2022-02-13T16:19:27.084" v="3880" actId="1076"/>
          <ac:spMkLst>
            <pc:docMk/>
            <pc:sldMk cId="1877553395" sldId="306"/>
            <ac:spMk id="4" creationId="{C933C221-33F7-4E65-97BE-DF46999BDB9B}"/>
          </ac:spMkLst>
        </pc:spChg>
      </pc:sldChg>
      <pc:sldChg chg="addSp modSp new mod">
        <pc:chgData name="Antonio-Marius Tricolici" userId="4ca5b4ffc4fcfb59" providerId="LiveId" clId="{E11BC0CB-AC8E-4B9B-ACA3-56DA1DFC9F85}" dt="2022-02-13T15:00:33.744" v="1934" actId="1076"/>
        <pc:sldMkLst>
          <pc:docMk/>
          <pc:sldMk cId="4067216105" sldId="307"/>
        </pc:sldMkLst>
        <pc:spChg chg="mod">
          <ac:chgData name="Antonio-Marius Tricolici" userId="4ca5b4ffc4fcfb59" providerId="LiveId" clId="{E11BC0CB-AC8E-4B9B-ACA3-56DA1DFC9F85}" dt="2022-02-13T14:40:02.223" v="1759" actId="20577"/>
          <ac:spMkLst>
            <pc:docMk/>
            <pc:sldMk cId="4067216105" sldId="307"/>
            <ac:spMk id="2" creationId="{B1672D2D-A9CE-4135-919D-336C6EEE48D6}"/>
          </ac:spMkLst>
        </pc:spChg>
        <pc:spChg chg="add mod">
          <ac:chgData name="Antonio-Marius Tricolici" userId="4ca5b4ffc4fcfb59" providerId="LiveId" clId="{E11BC0CB-AC8E-4B9B-ACA3-56DA1DFC9F85}" dt="2022-02-13T15:00:15.187" v="1918" actId="20577"/>
          <ac:spMkLst>
            <pc:docMk/>
            <pc:sldMk cId="4067216105" sldId="307"/>
            <ac:spMk id="3" creationId="{63A080B7-516C-45BA-909D-57E89270318D}"/>
          </ac:spMkLst>
        </pc:spChg>
        <pc:spChg chg="add mod">
          <ac:chgData name="Antonio-Marius Tricolici" userId="4ca5b4ffc4fcfb59" providerId="LiveId" clId="{E11BC0CB-AC8E-4B9B-ACA3-56DA1DFC9F85}" dt="2022-02-13T15:00:33.744" v="1934" actId="1076"/>
          <ac:spMkLst>
            <pc:docMk/>
            <pc:sldMk cId="4067216105" sldId="307"/>
            <ac:spMk id="4" creationId="{74794E93-2E23-4541-BAC7-29158397859E}"/>
          </ac:spMkLst>
        </pc:spChg>
      </pc:sldChg>
      <pc:sldChg chg="addSp delSp modSp new mod modAnim">
        <pc:chgData name="Antonio-Marius Tricolici" userId="4ca5b4ffc4fcfb59" providerId="LiveId" clId="{E11BC0CB-AC8E-4B9B-ACA3-56DA1DFC9F85}" dt="2022-02-13T16:22:49.855" v="3896" actId="20577"/>
        <pc:sldMkLst>
          <pc:docMk/>
          <pc:sldMk cId="3563470443" sldId="308"/>
        </pc:sldMkLst>
        <pc:spChg chg="mod">
          <ac:chgData name="Antonio-Marius Tricolici" userId="4ca5b4ffc4fcfb59" providerId="LiveId" clId="{E11BC0CB-AC8E-4B9B-ACA3-56DA1DFC9F85}" dt="2022-02-13T15:02:05.429" v="1954" actId="20577"/>
          <ac:spMkLst>
            <pc:docMk/>
            <pc:sldMk cId="3563470443" sldId="308"/>
            <ac:spMk id="2" creationId="{39799385-4D9D-44AA-8767-D97DD11948F5}"/>
          </ac:spMkLst>
        </pc:spChg>
        <pc:spChg chg="add mod">
          <ac:chgData name="Antonio-Marius Tricolici" userId="4ca5b4ffc4fcfb59" providerId="LiveId" clId="{E11BC0CB-AC8E-4B9B-ACA3-56DA1DFC9F85}" dt="2022-02-13T15:16:29.096" v="2239" actId="20577"/>
          <ac:spMkLst>
            <pc:docMk/>
            <pc:sldMk cId="3563470443" sldId="308"/>
            <ac:spMk id="3" creationId="{329B2393-C584-4BCF-9FAB-CEE48326A8E3}"/>
          </ac:spMkLst>
        </pc:spChg>
        <pc:spChg chg="add del mod">
          <ac:chgData name="Antonio-Marius Tricolici" userId="4ca5b4ffc4fcfb59" providerId="LiveId" clId="{E11BC0CB-AC8E-4B9B-ACA3-56DA1DFC9F85}" dt="2022-02-13T15:02:59.345" v="1968"/>
          <ac:spMkLst>
            <pc:docMk/>
            <pc:sldMk cId="3563470443" sldId="308"/>
            <ac:spMk id="4" creationId="{68EE46EA-CDC4-468D-831E-203FF2894CDC}"/>
          </ac:spMkLst>
        </pc:spChg>
        <pc:spChg chg="add mod">
          <ac:chgData name="Antonio-Marius Tricolici" userId="4ca5b4ffc4fcfb59" providerId="LiveId" clId="{E11BC0CB-AC8E-4B9B-ACA3-56DA1DFC9F85}" dt="2022-02-13T15:18:27.713" v="2265" actId="14100"/>
          <ac:spMkLst>
            <pc:docMk/>
            <pc:sldMk cId="3563470443" sldId="308"/>
            <ac:spMk id="7" creationId="{3E088F70-EB1C-4741-8EF1-9E75D9D244E0}"/>
          </ac:spMkLst>
        </pc:spChg>
        <pc:spChg chg="add mod">
          <ac:chgData name="Antonio-Marius Tricolici" userId="4ca5b4ffc4fcfb59" providerId="LiveId" clId="{E11BC0CB-AC8E-4B9B-ACA3-56DA1DFC9F85}" dt="2022-02-13T16:22:49.855" v="3896" actId="20577"/>
          <ac:spMkLst>
            <pc:docMk/>
            <pc:sldMk cId="3563470443" sldId="308"/>
            <ac:spMk id="8" creationId="{278BDCB2-8EB4-40CB-8FA6-6A12B1D10F01}"/>
          </ac:spMkLst>
        </pc:spChg>
        <pc:spChg chg="add del">
          <ac:chgData name="Antonio-Marius Tricolici" userId="4ca5b4ffc4fcfb59" providerId="LiveId" clId="{E11BC0CB-AC8E-4B9B-ACA3-56DA1DFC9F85}" dt="2022-02-13T15:04:04.849" v="1993"/>
          <ac:spMkLst>
            <pc:docMk/>
            <pc:sldMk cId="3563470443" sldId="308"/>
            <ac:spMk id="9" creationId="{C517BA30-D205-4F68-8500-B7F196A72294}"/>
          </ac:spMkLst>
        </pc:spChg>
        <pc:spChg chg="add mod">
          <ac:chgData name="Antonio-Marius Tricolici" userId="4ca5b4ffc4fcfb59" providerId="LiveId" clId="{E11BC0CB-AC8E-4B9B-ACA3-56DA1DFC9F85}" dt="2022-02-13T15:06:38.645" v="2176" actId="1076"/>
          <ac:spMkLst>
            <pc:docMk/>
            <pc:sldMk cId="3563470443" sldId="308"/>
            <ac:spMk id="10" creationId="{DC2A87BE-E041-478A-9A66-456F7FF773A0}"/>
          </ac:spMkLst>
        </pc:spChg>
        <pc:spChg chg="add mod">
          <ac:chgData name="Antonio-Marius Tricolici" userId="4ca5b4ffc4fcfb59" providerId="LiveId" clId="{E11BC0CB-AC8E-4B9B-ACA3-56DA1DFC9F85}" dt="2022-02-13T15:17:52.683" v="2258" actId="1076"/>
          <ac:spMkLst>
            <pc:docMk/>
            <pc:sldMk cId="3563470443" sldId="308"/>
            <ac:spMk id="11" creationId="{0D703026-0E07-4D8E-99B9-A77283A1FA33}"/>
          </ac:spMkLst>
        </pc:spChg>
        <pc:spChg chg="add mod">
          <ac:chgData name="Antonio-Marius Tricolici" userId="4ca5b4ffc4fcfb59" providerId="LiveId" clId="{E11BC0CB-AC8E-4B9B-ACA3-56DA1DFC9F85}" dt="2022-02-13T15:07:03.142" v="2223" actId="20577"/>
          <ac:spMkLst>
            <pc:docMk/>
            <pc:sldMk cId="3563470443" sldId="308"/>
            <ac:spMk id="14" creationId="{A6029C5A-E85E-4A03-84A2-64915AC4F412}"/>
          </ac:spMkLst>
        </pc:spChg>
        <pc:spChg chg="add del mod">
          <ac:chgData name="Antonio-Marius Tricolici" userId="4ca5b4ffc4fcfb59" providerId="LiveId" clId="{E11BC0CB-AC8E-4B9B-ACA3-56DA1DFC9F85}" dt="2022-02-13T15:16:32.141" v="2240" actId="478"/>
          <ac:spMkLst>
            <pc:docMk/>
            <pc:sldMk cId="3563470443" sldId="308"/>
            <ac:spMk id="17" creationId="{98D7B13B-2D20-4BA2-A997-667D02484E9E}"/>
          </ac:spMkLst>
        </pc:spChg>
        <pc:spChg chg="add mod">
          <ac:chgData name="Antonio-Marius Tricolici" userId="4ca5b4ffc4fcfb59" providerId="LiveId" clId="{E11BC0CB-AC8E-4B9B-ACA3-56DA1DFC9F85}" dt="2022-02-13T15:20:18.421" v="2267" actId="13822"/>
          <ac:spMkLst>
            <pc:docMk/>
            <pc:sldMk cId="3563470443" sldId="308"/>
            <ac:spMk id="18" creationId="{306A0E43-468C-4C2B-AD5D-9B711F5F5961}"/>
          </ac:spMkLst>
        </pc:spChg>
        <pc:spChg chg="add del mod">
          <ac:chgData name="Antonio-Marius Tricolici" userId="4ca5b4ffc4fcfb59" providerId="LiveId" clId="{E11BC0CB-AC8E-4B9B-ACA3-56DA1DFC9F85}" dt="2022-02-13T15:17:02.021" v="2248" actId="478"/>
          <ac:spMkLst>
            <pc:docMk/>
            <pc:sldMk cId="3563470443" sldId="308"/>
            <ac:spMk id="21" creationId="{6358782A-F59F-466D-8B35-EADA20ED46C3}"/>
          </ac:spMkLst>
        </pc:spChg>
        <pc:spChg chg="add mod">
          <ac:chgData name="Antonio-Marius Tricolici" userId="4ca5b4ffc4fcfb59" providerId="LiveId" clId="{E11BC0CB-AC8E-4B9B-ACA3-56DA1DFC9F85}" dt="2022-02-13T15:18:21.081" v="2264" actId="20577"/>
          <ac:spMkLst>
            <pc:docMk/>
            <pc:sldMk cId="3563470443" sldId="308"/>
            <ac:spMk id="33" creationId="{1497EF5E-7C5E-45F2-8AC9-6C56BB109B18}"/>
          </ac:spMkLst>
        </pc:spChg>
        <pc:cxnChg chg="add del mod">
          <ac:chgData name="Antonio-Marius Tricolici" userId="4ca5b4ffc4fcfb59" providerId="LiveId" clId="{E11BC0CB-AC8E-4B9B-ACA3-56DA1DFC9F85}" dt="2022-02-13T15:18:01.950" v="2260" actId="478"/>
          <ac:cxnSpMkLst>
            <pc:docMk/>
            <pc:sldMk cId="3563470443" sldId="308"/>
            <ac:cxnSpMk id="6" creationId="{D3ACF804-6BC8-454F-A578-D7ED3F341ECD}"/>
          </ac:cxnSpMkLst>
        </pc:cxnChg>
        <pc:cxnChg chg="add del mod">
          <ac:chgData name="Antonio-Marius Tricolici" userId="4ca5b4ffc4fcfb59" providerId="LiveId" clId="{E11BC0CB-AC8E-4B9B-ACA3-56DA1DFC9F85}" dt="2022-02-13T15:16:46.049" v="2244" actId="478"/>
          <ac:cxnSpMkLst>
            <pc:docMk/>
            <pc:sldMk cId="3563470443" sldId="308"/>
            <ac:cxnSpMk id="13" creationId="{1053E7D8-9061-49DC-B752-815E330B1686}"/>
          </ac:cxnSpMkLst>
        </pc:cxnChg>
        <pc:cxnChg chg="add del mod">
          <ac:chgData name="Antonio-Marius Tricolici" userId="4ca5b4ffc4fcfb59" providerId="LiveId" clId="{E11BC0CB-AC8E-4B9B-ACA3-56DA1DFC9F85}" dt="2022-02-13T15:16:37.378" v="2241" actId="478"/>
          <ac:cxnSpMkLst>
            <pc:docMk/>
            <pc:sldMk cId="3563470443" sldId="308"/>
            <ac:cxnSpMk id="16" creationId="{0296CEDE-E0BE-4EEF-9538-AEC2A33C7749}"/>
          </ac:cxnSpMkLst>
        </pc:cxnChg>
        <pc:cxnChg chg="add del mod">
          <ac:chgData name="Antonio-Marius Tricolici" userId="4ca5b4ffc4fcfb59" providerId="LiveId" clId="{E11BC0CB-AC8E-4B9B-ACA3-56DA1DFC9F85}" dt="2022-02-13T15:17:49.580" v="2257" actId="478"/>
          <ac:cxnSpMkLst>
            <pc:docMk/>
            <pc:sldMk cId="3563470443" sldId="308"/>
            <ac:cxnSpMk id="20" creationId="{36F0E684-3879-470D-9FDA-A5ED98CF5B0C}"/>
          </ac:cxnSpMkLst>
        </pc:cxnChg>
        <pc:cxnChg chg="add mod">
          <ac:chgData name="Antonio-Marius Tricolici" userId="4ca5b4ffc4fcfb59" providerId="LiveId" clId="{E11BC0CB-AC8E-4B9B-ACA3-56DA1DFC9F85}" dt="2022-02-13T15:18:09.488" v="2262" actId="13822"/>
          <ac:cxnSpMkLst>
            <pc:docMk/>
            <pc:sldMk cId="3563470443" sldId="308"/>
            <ac:cxnSpMk id="24" creationId="{7CCC33EF-A927-4030-AC5A-C670253418C7}"/>
          </ac:cxnSpMkLst>
        </pc:cxnChg>
        <pc:cxnChg chg="add">
          <ac:chgData name="Antonio-Marius Tricolici" userId="4ca5b4ffc4fcfb59" providerId="LiveId" clId="{E11BC0CB-AC8E-4B9B-ACA3-56DA1DFC9F85}" dt="2022-02-13T15:17:58.453" v="2259" actId="11529"/>
          <ac:cxnSpMkLst>
            <pc:docMk/>
            <pc:sldMk cId="3563470443" sldId="308"/>
            <ac:cxnSpMk id="30" creationId="{0C308AA6-059E-4E4A-883E-1A76465C6863}"/>
          </ac:cxnSpMkLst>
        </pc:cxnChg>
        <pc:cxnChg chg="add mod">
          <ac:chgData name="Antonio-Marius Tricolici" userId="4ca5b4ffc4fcfb59" providerId="LiveId" clId="{E11BC0CB-AC8E-4B9B-ACA3-56DA1DFC9F85}" dt="2022-02-13T15:18:27.713" v="2265" actId="14100"/>
          <ac:cxnSpMkLst>
            <pc:docMk/>
            <pc:sldMk cId="3563470443" sldId="308"/>
            <ac:cxnSpMk id="32" creationId="{956F2DC8-6276-4CAF-9BE8-62159647593E}"/>
          </ac:cxnSpMkLst>
        </pc:cxnChg>
      </pc:sldChg>
      <pc:sldChg chg="addSp modSp new mod">
        <pc:chgData name="Antonio-Marius Tricolici" userId="4ca5b4ffc4fcfb59" providerId="LiveId" clId="{E11BC0CB-AC8E-4B9B-ACA3-56DA1DFC9F85}" dt="2022-02-13T15:25:02.144" v="2513" actId="339"/>
        <pc:sldMkLst>
          <pc:docMk/>
          <pc:sldMk cId="791583450" sldId="309"/>
        </pc:sldMkLst>
        <pc:spChg chg="mod">
          <ac:chgData name="Antonio-Marius Tricolici" userId="4ca5b4ffc4fcfb59" providerId="LiveId" clId="{E11BC0CB-AC8E-4B9B-ACA3-56DA1DFC9F85}" dt="2022-02-13T15:21:49.990" v="2283" actId="20577"/>
          <ac:spMkLst>
            <pc:docMk/>
            <pc:sldMk cId="791583450" sldId="309"/>
            <ac:spMk id="2" creationId="{0886DB61-EB0F-4D49-8CBD-4DAA7A954D6E}"/>
          </ac:spMkLst>
        </pc:spChg>
        <pc:spChg chg="add mod">
          <ac:chgData name="Antonio-Marius Tricolici" userId="4ca5b4ffc4fcfb59" providerId="LiveId" clId="{E11BC0CB-AC8E-4B9B-ACA3-56DA1DFC9F85}" dt="2022-02-13T15:24:21.842" v="2415" actId="14100"/>
          <ac:spMkLst>
            <pc:docMk/>
            <pc:sldMk cId="791583450" sldId="309"/>
            <ac:spMk id="3" creationId="{41EFEC56-33D4-4E40-B760-57CC5BB7F7E2}"/>
          </ac:spMkLst>
        </pc:spChg>
        <pc:spChg chg="add mod">
          <ac:chgData name="Antonio-Marius Tricolici" userId="4ca5b4ffc4fcfb59" providerId="LiveId" clId="{E11BC0CB-AC8E-4B9B-ACA3-56DA1DFC9F85}" dt="2022-02-13T15:25:00.411" v="2512" actId="339"/>
          <ac:spMkLst>
            <pc:docMk/>
            <pc:sldMk cId="791583450" sldId="309"/>
            <ac:spMk id="4" creationId="{63BF20C5-3E19-4C23-99C4-289561EE2BD2}"/>
          </ac:spMkLst>
        </pc:spChg>
        <pc:spChg chg="add mod">
          <ac:chgData name="Antonio-Marius Tricolici" userId="4ca5b4ffc4fcfb59" providerId="LiveId" clId="{E11BC0CB-AC8E-4B9B-ACA3-56DA1DFC9F85}" dt="2022-02-13T15:25:02.144" v="2513" actId="339"/>
          <ac:spMkLst>
            <pc:docMk/>
            <pc:sldMk cId="791583450" sldId="309"/>
            <ac:spMk id="5" creationId="{AE1AFAFF-34DE-4318-8DD7-A4D0E790EA83}"/>
          </ac:spMkLst>
        </pc:spChg>
        <pc:spChg chg="add mod">
          <ac:chgData name="Antonio-Marius Tricolici" userId="4ca5b4ffc4fcfb59" providerId="LiveId" clId="{E11BC0CB-AC8E-4B9B-ACA3-56DA1DFC9F85}" dt="2022-02-13T15:24:49.342" v="2510" actId="1076"/>
          <ac:spMkLst>
            <pc:docMk/>
            <pc:sldMk cId="791583450" sldId="309"/>
            <ac:spMk id="6" creationId="{D7F26E5B-4DDA-4C33-B729-B95F7D0408B6}"/>
          </ac:spMkLst>
        </pc:spChg>
      </pc:sldChg>
      <pc:sldChg chg="addSp modSp new mod">
        <pc:chgData name="Antonio-Marius Tricolici" userId="4ca5b4ffc4fcfb59" providerId="LiveId" clId="{E11BC0CB-AC8E-4B9B-ACA3-56DA1DFC9F85}" dt="2022-02-13T16:32:50.521" v="3981" actId="1076"/>
        <pc:sldMkLst>
          <pc:docMk/>
          <pc:sldMk cId="2235768257" sldId="310"/>
        </pc:sldMkLst>
        <pc:spChg chg="mod">
          <ac:chgData name="Antonio-Marius Tricolici" userId="4ca5b4ffc4fcfb59" providerId="LiveId" clId="{E11BC0CB-AC8E-4B9B-ACA3-56DA1DFC9F85}" dt="2022-02-13T15:25:21.685" v="2535" actId="20577"/>
          <ac:spMkLst>
            <pc:docMk/>
            <pc:sldMk cId="2235768257" sldId="310"/>
            <ac:spMk id="2" creationId="{D6175100-D944-4385-B9BB-9E453F0C2511}"/>
          </ac:spMkLst>
        </pc:spChg>
        <pc:spChg chg="add mod">
          <ac:chgData name="Antonio-Marius Tricolici" userId="4ca5b4ffc4fcfb59" providerId="LiveId" clId="{E11BC0CB-AC8E-4B9B-ACA3-56DA1DFC9F85}" dt="2022-02-13T15:25:48.835" v="2640" actId="1076"/>
          <ac:spMkLst>
            <pc:docMk/>
            <pc:sldMk cId="2235768257" sldId="310"/>
            <ac:spMk id="3" creationId="{6FFF4DA1-0129-4634-9E6A-39199324BF3C}"/>
          </ac:spMkLst>
        </pc:spChg>
        <pc:graphicFrameChg chg="add mod modGraphic">
          <ac:chgData name="Antonio-Marius Tricolici" userId="4ca5b4ffc4fcfb59" providerId="LiveId" clId="{E11BC0CB-AC8E-4B9B-ACA3-56DA1DFC9F85}" dt="2022-02-13T16:32:50.521" v="3981" actId="1076"/>
          <ac:graphicFrameMkLst>
            <pc:docMk/>
            <pc:sldMk cId="2235768257" sldId="310"/>
            <ac:graphicFrameMk id="4" creationId="{6C645A1C-D7EA-4472-8864-5FCD1A22B10C}"/>
          </ac:graphicFrameMkLst>
        </pc:graphicFrameChg>
      </pc:sldChg>
      <pc:sldChg chg="addSp modSp new mod">
        <pc:chgData name="Antonio-Marius Tricolici" userId="4ca5b4ffc4fcfb59" providerId="LiveId" clId="{E11BC0CB-AC8E-4B9B-ACA3-56DA1DFC9F85}" dt="2022-02-13T15:38:01.660" v="3680" actId="113"/>
        <pc:sldMkLst>
          <pc:docMk/>
          <pc:sldMk cId="1902135315" sldId="311"/>
        </pc:sldMkLst>
        <pc:spChg chg="mod">
          <ac:chgData name="Antonio-Marius Tricolici" userId="4ca5b4ffc4fcfb59" providerId="LiveId" clId="{E11BC0CB-AC8E-4B9B-ACA3-56DA1DFC9F85}" dt="2022-02-13T15:32:39.331" v="3378" actId="20577"/>
          <ac:spMkLst>
            <pc:docMk/>
            <pc:sldMk cId="1902135315" sldId="311"/>
            <ac:spMk id="2" creationId="{C792264B-D02B-427C-9CDC-D6D8740CE694}"/>
          </ac:spMkLst>
        </pc:spChg>
        <pc:spChg chg="add mod">
          <ac:chgData name="Antonio-Marius Tricolici" userId="4ca5b4ffc4fcfb59" providerId="LiveId" clId="{E11BC0CB-AC8E-4B9B-ACA3-56DA1DFC9F85}" dt="2022-02-13T15:32:58.828" v="3459" actId="20577"/>
          <ac:spMkLst>
            <pc:docMk/>
            <pc:sldMk cId="1902135315" sldId="311"/>
            <ac:spMk id="3" creationId="{DB4C9C3D-3CE2-4C08-A2F8-3C38168FF6A5}"/>
          </ac:spMkLst>
        </pc:spChg>
        <pc:spChg chg="add mod">
          <ac:chgData name="Antonio-Marius Tricolici" userId="4ca5b4ffc4fcfb59" providerId="LiveId" clId="{E11BC0CB-AC8E-4B9B-ACA3-56DA1DFC9F85}" dt="2022-02-13T15:34:21.165" v="3472" actId="1076"/>
          <ac:spMkLst>
            <pc:docMk/>
            <pc:sldMk cId="1902135315" sldId="311"/>
            <ac:spMk id="4" creationId="{D156692E-955F-4D6C-A4F4-3B734AA07A10}"/>
          </ac:spMkLst>
        </pc:spChg>
        <pc:spChg chg="add mod">
          <ac:chgData name="Antonio-Marius Tricolici" userId="4ca5b4ffc4fcfb59" providerId="LiveId" clId="{E11BC0CB-AC8E-4B9B-ACA3-56DA1DFC9F85}" dt="2022-02-13T15:35:18.761" v="3494" actId="339"/>
          <ac:spMkLst>
            <pc:docMk/>
            <pc:sldMk cId="1902135315" sldId="311"/>
            <ac:spMk id="5" creationId="{8E05F755-2B5B-49BC-95AA-CE2D15CFEEE7}"/>
          </ac:spMkLst>
        </pc:spChg>
        <pc:spChg chg="add mod">
          <ac:chgData name="Antonio-Marius Tricolici" userId="4ca5b4ffc4fcfb59" providerId="LiveId" clId="{E11BC0CB-AC8E-4B9B-ACA3-56DA1DFC9F85}" dt="2022-02-13T15:35:52.452" v="3507" actId="1076"/>
          <ac:spMkLst>
            <pc:docMk/>
            <pc:sldMk cId="1902135315" sldId="311"/>
            <ac:spMk id="6" creationId="{C6CBD0FB-F755-4193-BF0E-A529AD0A5BD9}"/>
          </ac:spMkLst>
        </pc:spChg>
        <pc:spChg chg="add mod">
          <ac:chgData name="Antonio-Marius Tricolici" userId="4ca5b4ffc4fcfb59" providerId="LiveId" clId="{E11BC0CB-AC8E-4B9B-ACA3-56DA1DFC9F85}" dt="2022-02-13T15:36:39.658" v="3520" actId="1076"/>
          <ac:spMkLst>
            <pc:docMk/>
            <pc:sldMk cId="1902135315" sldId="311"/>
            <ac:spMk id="7" creationId="{A2C407D2-9E6F-4EA3-B236-2F199F157EC9}"/>
          </ac:spMkLst>
        </pc:spChg>
        <pc:spChg chg="add mod">
          <ac:chgData name="Antonio-Marius Tricolici" userId="4ca5b4ffc4fcfb59" providerId="LiveId" clId="{E11BC0CB-AC8E-4B9B-ACA3-56DA1DFC9F85}" dt="2022-02-13T15:36:00.957" v="3519" actId="1076"/>
          <ac:spMkLst>
            <pc:docMk/>
            <pc:sldMk cId="1902135315" sldId="311"/>
            <ac:spMk id="8" creationId="{8154D600-FE4C-4E3F-88B8-439D1EEBE093}"/>
          </ac:spMkLst>
        </pc:spChg>
        <pc:spChg chg="add mod">
          <ac:chgData name="Antonio-Marius Tricolici" userId="4ca5b4ffc4fcfb59" providerId="LiveId" clId="{E11BC0CB-AC8E-4B9B-ACA3-56DA1DFC9F85}" dt="2022-02-13T15:37:22.923" v="3546" actId="1076"/>
          <ac:spMkLst>
            <pc:docMk/>
            <pc:sldMk cId="1902135315" sldId="311"/>
            <ac:spMk id="9" creationId="{987BB09B-AF28-48F4-A2AB-DA2AA8BBD351}"/>
          </ac:spMkLst>
        </pc:spChg>
        <pc:spChg chg="add mod">
          <ac:chgData name="Antonio-Marius Tricolici" userId="4ca5b4ffc4fcfb59" providerId="LiveId" clId="{E11BC0CB-AC8E-4B9B-ACA3-56DA1DFC9F85}" dt="2022-02-13T15:37:25.592" v="3547" actId="1076"/>
          <ac:spMkLst>
            <pc:docMk/>
            <pc:sldMk cId="1902135315" sldId="311"/>
            <ac:spMk id="10" creationId="{9AAF4D4D-8DC8-45BF-94C1-2DBC9977263F}"/>
          </ac:spMkLst>
        </pc:spChg>
        <pc:spChg chg="add mod">
          <ac:chgData name="Antonio-Marius Tricolici" userId="4ca5b4ffc4fcfb59" providerId="LiveId" clId="{E11BC0CB-AC8E-4B9B-ACA3-56DA1DFC9F85}" dt="2022-02-13T15:38:01.660" v="3680" actId="113"/>
          <ac:spMkLst>
            <pc:docMk/>
            <pc:sldMk cId="1902135315" sldId="311"/>
            <ac:spMk id="11" creationId="{91F3AB35-527E-412E-857C-54DCF71CDB15}"/>
          </ac:spMkLst>
        </pc:spChg>
      </pc:sldChg>
      <pc:sldChg chg="addSp delSp modSp new mod">
        <pc:chgData name="Antonio-Marius Tricolici" userId="4ca5b4ffc4fcfb59" providerId="LiveId" clId="{E11BC0CB-AC8E-4B9B-ACA3-56DA1DFC9F85}" dt="2022-02-15T15:16:00.906" v="7421" actId="1076"/>
        <pc:sldMkLst>
          <pc:docMk/>
          <pc:sldMk cId="58128394" sldId="312"/>
        </pc:sldMkLst>
        <pc:spChg chg="mod">
          <ac:chgData name="Antonio-Marius Tricolici" userId="4ca5b4ffc4fcfb59" providerId="LiveId" clId="{E11BC0CB-AC8E-4B9B-ACA3-56DA1DFC9F85}" dt="2022-02-13T15:38:12.889" v="3705" actId="20577"/>
          <ac:spMkLst>
            <pc:docMk/>
            <pc:sldMk cId="58128394" sldId="312"/>
            <ac:spMk id="2" creationId="{75F2AF56-1C96-4F10-A727-331B9AF56608}"/>
          </ac:spMkLst>
        </pc:spChg>
        <pc:spChg chg="add del mod">
          <ac:chgData name="Antonio-Marius Tricolici" userId="4ca5b4ffc4fcfb59" providerId="LiveId" clId="{E11BC0CB-AC8E-4B9B-ACA3-56DA1DFC9F85}" dt="2022-02-13T15:38:53.794" v="3709" actId="478"/>
          <ac:spMkLst>
            <pc:docMk/>
            <pc:sldMk cId="58128394" sldId="312"/>
            <ac:spMk id="3" creationId="{C5CC0772-33B1-4136-B7F1-8E3433F20AC5}"/>
          </ac:spMkLst>
        </pc:spChg>
        <pc:spChg chg="add del">
          <ac:chgData name="Antonio-Marius Tricolici" userId="4ca5b4ffc4fcfb59" providerId="LiveId" clId="{E11BC0CB-AC8E-4B9B-ACA3-56DA1DFC9F85}" dt="2022-02-13T15:38:51.600" v="3708"/>
          <ac:spMkLst>
            <pc:docMk/>
            <pc:sldMk cId="58128394" sldId="312"/>
            <ac:spMk id="4" creationId="{BE154B79-B6E7-4BAC-8886-202C66170B3F}"/>
          </ac:spMkLst>
        </pc:spChg>
        <pc:spChg chg="add mod">
          <ac:chgData name="Antonio-Marius Tricolici" userId="4ca5b4ffc4fcfb59" providerId="LiveId" clId="{E11BC0CB-AC8E-4B9B-ACA3-56DA1DFC9F85}" dt="2022-02-15T15:16:00.906" v="7421" actId="1076"/>
          <ac:spMkLst>
            <pc:docMk/>
            <pc:sldMk cId="58128394" sldId="312"/>
            <ac:spMk id="5" creationId="{468C4B3E-549E-4F9C-A538-86445B687C57}"/>
          </ac:spMkLst>
        </pc:spChg>
      </pc:sldChg>
      <pc:sldChg chg="addSp modSp new mod">
        <pc:chgData name="Antonio-Marius Tricolici" userId="4ca5b4ffc4fcfb59" providerId="LiveId" clId="{E11BC0CB-AC8E-4B9B-ACA3-56DA1DFC9F85}" dt="2022-02-13T15:42:30.465" v="3877" actId="1076"/>
        <pc:sldMkLst>
          <pc:docMk/>
          <pc:sldMk cId="3754821651" sldId="313"/>
        </pc:sldMkLst>
        <pc:spChg chg="mod">
          <ac:chgData name="Antonio-Marius Tricolici" userId="4ca5b4ffc4fcfb59" providerId="LiveId" clId="{E11BC0CB-AC8E-4B9B-ACA3-56DA1DFC9F85}" dt="2022-02-13T15:39:45.081" v="3740" actId="20577"/>
          <ac:spMkLst>
            <pc:docMk/>
            <pc:sldMk cId="3754821651" sldId="313"/>
            <ac:spMk id="2" creationId="{7AE36FA6-7E84-476E-9313-CFA293721E74}"/>
          </ac:spMkLst>
        </pc:spChg>
        <pc:spChg chg="add mod">
          <ac:chgData name="Antonio-Marius Tricolici" userId="4ca5b4ffc4fcfb59" providerId="LiveId" clId="{E11BC0CB-AC8E-4B9B-ACA3-56DA1DFC9F85}" dt="2022-02-13T15:40:27.061" v="3863" actId="14100"/>
          <ac:spMkLst>
            <pc:docMk/>
            <pc:sldMk cId="3754821651" sldId="313"/>
            <ac:spMk id="3" creationId="{E74C01AB-B7A9-4BD2-AA95-8894D46B585D}"/>
          </ac:spMkLst>
        </pc:spChg>
        <pc:spChg chg="add mod">
          <ac:chgData name="Antonio-Marius Tricolici" userId="4ca5b4ffc4fcfb59" providerId="LiveId" clId="{E11BC0CB-AC8E-4B9B-ACA3-56DA1DFC9F85}" dt="2022-02-13T15:42:30.465" v="3877" actId="1076"/>
          <ac:spMkLst>
            <pc:docMk/>
            <pc:sldMk cId="3754821651" sldId="313"/>
            <ac:spMk id="4" creationId="{AC6FFAAD-FBF8-4FB8-944E-3E50736E3099}"/>
          </ac:spMkLst>
        </pc:spChg>
        <pc:spChg chg="add mod">
          <ac:chgData name="Antonio-Marius Tricolici" userId="4ca5b4ffc4fcfb59" providerId="LiveId" clId="{E11BC0CB-AC8E-4B9B-ACA3-56DA1DFC9F85}" dt="2022-02-13T15:42:22.907" v="3873" actId="571"/>
          <ac:spMkLst>
            <pc:docMk/>
            <pc:sldMk cId="3754821651" sldId="313"/>
            <ac:spMk id="5" creationId="{B06A51C1-38F3-4F94-8CEB-8C5C5FCA4EDA}"/>
          </ac:spMkLst>
        </pc:spChg>
      </pc:sldChg>
      <pc:sldChg chg="addSp modSp new mod ord">
        <pc:chgData name="Antonio-Marius Tricolici" userId="4ca5b4ffc4fcfb59" providerId="LiveId" clId="{E11BC0CB-AC8E-4B9B-ACA3-56DA1DFC9F85}" dt="2022-02-15T15:16:04.651" v="7422" actId="1076"/>
        <pc:sldMkLst>
          <pc:docMk/>
          <pc:sldMk cId="772428119" sldId="314"/>
        </pc:sldMkLst>
        <pc:spChg chg="mod">
          <ac:chgData name="Antonio-Marius Tricolici" userId="4ca5b4ffc4fcfb59" providerId="LiveId" clId="{E11BC0CB-AC8E-4B9B-ACA3-56DA1DFC9F85}" dt="2022-02-13T16:33:47.581" v="4001" actId="20577"/>
          <ac:spMkLst>
            <pc:docMk/>
            <pc:sldMk cId="772428119" sldId="314"/>
            <ac:spMk id="2" creationId="{17779CD1-AC64-4515-9679-2E30F63A64E6}"/>
          </ac:spMkLst>
        </pc:spChg>
        <pc:spChg chg="add mod">
          <ac:chgData name="Antonio-Marius Tricolici" userId="4ca5b4ffc4fcfb59" providerId="LiveId" clId="{E11BC0CB-AC8E-4B9B-ACA3-56DA1DFC9F85}" dt="2022-02-15T15:16:04.651" v="7422" actId="1076"/>
          <ac:spMkLst>
            <pc:docMk/>
            <pc:sldMk cId="772428119" sldId="314"/>
            <ac:spMk id="3" creationId="{A02A8112-C38D-4A07-9CB3-1F820B4CF987}"/>
          </ac:spMkLst>
        </pc:spChg>
      </pc:sldChg>
      <pc:sldChg chg="addSp modSp new mod">
        <pc:chgData name="Antonio-Marius Tricolici" userId="4ca5b4ffc4fcfb59" providerId="LiveId" clId="{E11BC0CB-AC8E-4B9B-ACA3-56DA1DFC9F85}" dt="2022-02-13T16:47:22.691" v="4565" actId="20577"/>
        <pc:sldMkLst>
          <pc:docMk/>
          <pc:sldMk cId="1431103393" sldId="315"/>
        </pc:sldMkLst>
        <pc:spChg chg="mod">
          <ac:chgData name="Antonio-Marius Tricolici" userId="4ca5b4ffc4fcfb59" providerId="LiveId" clId="{E11BC0CB-AC8E-4B9B-ACA3-56DA1DFC9F85}" dt="2022-02-13T16:45:30.545" v="4478" actId="20577"/>
          <ac:spMkLst>
            <pc:docMk/>
            <pc:sldMk cId="1431103393" sldId="315"/>
            <ac:spMk id="2" creationId="{2BF76227-F43D-42A0-9D78-47832A25E9B3}"/>
          </ac:spMkLst>
        </pc:spChg>
        <pc:spChg chg="add mod">
          <ac:chgData name="Antonio-Marius Tricolici" userId="4ca5b4ffc4fcfb59" providerId="LiveId" clId="{E11BC0CB-AC8E-4B9B-ACA3-56DA1DFC9F85}" dt="2022-02-13T16:47:22.691" v="4565" actId="20577"/>
          <ac:spMkLst>
            <pc:docMk/>
            <pc:sldMk cId="1431103393" sldId="315"/>
            <ac:spMk id="3" creationId="{A30EDC36-5EF4-414E-B968-015430840AC9}"/>
          </ac:spMkLst>
        </pc:spChg>
        <pc:spChg chg="add mod">
          <ac:chgData name="Antonio-Marius Tricolici" userId="4ca5b4ffc4fcfb59" providerId="LiveId" clId="{E11BC0CB-AC8E-4B9B-ACA3-56DA1DFC9F85}" dt="2022-02-13T16:46:21.524" v="4493" actId="1076"/>
          <ac:spMkLst>
            <pc:docMk/>
            <pc:sldMk cId="1431103393" sldId="315"/>
            <ac:spMk id="4" creationId="{C7A93A9F-6E3E-427A-83ED-37C876F3A5B0}"/>
          </ac:spMkLst>
        </pc:spChg>
      </pc:sldChg>
      <pc:sldChg chg="addSp delSp modSp new mod">
        <pc:chgData name="Antonio-Marius Tricolici" userId="4ca5b4ffc4fcfb59" providerId="LiveId" clId="{E11BC0CB-AC8E-4B9B-ACA3-56DA1DFC9F85}" dt="2022-02-13T16:52:41.597" v="4962" actId="403"/>
        <pc:sldMkLst>
          <pc:docMk/>
          <pc:sldMk cId="408788532" sldId="316"/>
        </pc:sldMkLst>
        <pc:spChg chg="mod">
          <ac:chgData name="Antonio-Marius Tricolici" userId="4ca5b4ffc4fcfb59" providerId="LiveId" clId="{E11BC0CB-AC8E-4B9B-ACA3-56DA1DFC9F85}" dt="2022-02-13T16:48:20.761" v="4583" actId="20577"/>
          <ac:spMkLst>
            <pc:docMk/>
            <pc:sldMk cId="408788532" sldId="316"/>
            <ac:spMk id="2" creationId="{5D6109DF-68FC-4E53-B1A3-B81D7EC9CD6F}"/>
          </ac:spMkLst>
        </pc:spChg>
        <pc:spChg chg="add mod">
          <ac:chgData name="Antonio-Marius Tricolici" userId="4ca5b4ffc4fcfb59" providerId="LiveId" clId="{E11BC0CB-AC8E-4B9B-ACA3-56DA1DFC9F85}" dt="2022-02-13T16:49:21.511" v="4819" actId="20577"/>
          <ac:spMkLst>
            <pc:docMk/>
            <pc:sldMk cId="408788532" sldId="316"/>
            <ac:spMk id="3" creationId="{15EBBD10-151A-48F5-8429-EB83FF4D605F}"/>
          </ac:spMkLst>
        </pc:spChg>
        <pc:spChg chg="add mod">
          <ac:chgData name="Antonio-Marius Tricolici" userId="4ca5b4ffc4fcfb59" providerId="LiveId" clId="{E11BC0CB-AC8E-4B9B-ACA3-56DA1DFC9F85}" dt="2022-02-13T16:50:14.204" v="4832" actId="1076"/>
          <ac:spMkLst>
            <pc:docMk/>
            <pc:sldMk cId="408788532" sldId="316"/>
            <ac:spMk id="4" creationId="{486698AA-C788-41ED-AFB7-24DFCD054C05}"/>
          </ac:spMkLst>
        </pc:spChg>
        <pc:spChg chg="add mod">
          <ac:chgData name="Antonio-Marius Tricolici" userId="4ca5b4ffc4fcfb59" providerId="LiveId" clId="{E11BC0CB-AC8E-4B9B-ACA3-56DA1DFC9F85}" dt="2022-02-13T16:50:45.004" v="4948" actId="1076"/>
          <ac:spMkLst>
            <pc:docMk/>
            <pc:sldMk cId="408788532" sldId="316"/>
            <ac:spMk id="5" creationId="{CF286BE1-3F52-48EE-A321-AA5E4236B627}"/>
          </ac:spMkLst>
        </pc:spChg>
        <pc:spChg chg="add del mod">
          <ac:chgData name="Antonio-Marius Tricolici" userId="4ca5b4ffc4fcfb59" providerId="LiveId" clId="{E11BC0CB-AC8E-4B9B-ACA3-56DA1DFC9F85}" dt="2022-02-13T16:52:25.954" v="4957" actId="478"/>
          <ac:spMkLst>
            <pc:docMk/>
            <pc:sldMk cId="408788532" sldId="316"/>
            <ac:spMk id="6" creationId="{3528630A-0D56-45F6-869F-880469B644B3}"/>
          </ac:spMkLst>
        </pc:spChg>
        <pc:spChg chg="add mod">
          <ac:chgData name="Antonio-Marius Tricolici" userId="4ca5b4ffc4fcfb59" providerId="LiveId" clId="{E11BC0CB-AC8E-4B9B-ACA3-56DA1DFC9F85}" dt="2022-02-13T16:52:41.597" v="4962" actId="403"/>
          <ac:spMkLst>
            <pc:docMk/>
            <pc:sldMk cId="408788532" sldId="316"/>
            <ac:spMk id="7" creationId="{C65F3CA3-0EA9-486B-84BC-33276D9E8B83}"/>
          </ac:spMkLst>
        </pc:spChg>
      </pc:sldChg>
      <pc:sldChg chg="addSp modSp new mod">
        <pc:chgData name="Antonio-Marius Tricolici" userId="4ca5b4ffc4fcfb59" providerId="LiveId" clId="{E11BC0CB-AC8E-4B9B-ACA3-56DA1DFC9F85}" dt="2022-02-13T17:10:59.909" v="5631" actId="20577"/>
        <pc:sldMkLst>
          <pc:docMk/>
          <pc:sldMk cId="1133089890" sldId="317"/>
        </pc:sldMkLst>
        <pc:spChg chg="mod">
          <ac:chgData name="Antonio-Marius Tricolici" userId="4ca5b4ffc4fcfb59" providerId="LiveId" clId="{E11BC0CB-AC8E-4B9B-ACA3-56DA1DFC9F85}" dt="2022-02-13T17:03:24.157" v="5453" actId="20577"/>
          <ac:spMkLst>
            <pc:docMk/>
            <pc:sldMk cId="1133089890" sldId="317"/>
            <ac:spMk id="2" creationId="{AB09D64F-6079-4970-94C4-31C1865D64F5}"/>
          </ac:spMkLst>
        </pc:spChg>
        <pc:spChg chg="add mod">
          <ac:chgData name="Antonio-Marius Tricolici" userId="4ca5b4ffc4fcfb59" providerId="LiveId" clId="{E11BC0CB-AC8E-4B9B-ACA3-56DA1DFC9F85}" dt="2022-02-13T17:10:59.909" v="5631" actId="20577"/>
          <ac:spMkLst>
            <pc:docMk/>
            <pc:sldMk cId="1133089890" sldId="317"/>
            <ac:spMk id="3" creationId="{8F99086A-EE2C-4D0E-8D1F-CAA98EF97984}"/>
          </ac:spMkLst>
        </pc:spChg>
      </pc:sldChg>
      <pc:sldChg chg="addSp modSp new mod">
        <pc:chgData name="Antonio-Marius Tricolici" userId="4ca5b4ffc4fcfb59" providerId="LiveId" clId="{E11BC0CB-AC8E-4B9B-ACA3-56DA1DFC9F85}" dt="2022-02-13T16:57:19.493" v="4992" actId="1076"/>
        <pc:sldMkLst>
          <pc:docMk/>
          <pc:sldMk cId="1887460969" sldId="318"/>
        </pc:sldMkLst>
        <pc:spChg chg="mod">
          <ac:chgData name="Antonio-Marius Tricolici" userId="4ca5b4ffc4fcfb59" providerId="LiveId" clId="{E11BC0CB-AC8E-4B9B-ACA3-56DA1DFC9F85}" dt="2022-02-13T16:53:41.781" v="4974" actId="20577"/>
          <ac:spMkLst>
            <pc:docMk/>
            <pc:sldMk cId="1887460969" sldId="318"/>
            <ac:spMk id="2" creationId="{5355A5EE-8C0C-40C4-B756-C17590FC1DB0}"/>
          </ac:spMkLst>
        </pc:spChg>
        <pc:spChg chg="add mod">
          <ac:chgData name="Antonio-Marius Tricolici" userId="4ca5b4ffc4fcfb59" providerId="LiveId" clId="{E11BC0CB-AC8E-4B9B-ACA3-56DA1DFC9F85}" dt="2022-02-13T16:57:19.493" v="4992" actId="1076"/>
          <ac:spMkLst>
            <pc:docMk/>
            <pc:sldMk cId="1887460969" sldId="318"/>
            <ac:spMk id="3" creationId="{EB716798-F72E-47FA-8D68-3D6AA79CCA0C}"/>
          </ac:spMkLst>
        </pc:spChg>
      </pc:sldChg>
      <pc:sldChg chg="addSp delSp modSp new mod">
        <pc:chgData name="Antonio-Marius Tricolici" userId="4ca5b4ffc4fcfb59" providerId="LiveId" clId="{E11BC0CB-AC8E-4B9B-ACA3-56DA1DFC9F85}" dt="2022-02-13T17:00:30.717" v="5014" actId="339"/>
        <pc:sldMkLst>
          <pc:docMk/>
          <pc:sldMk cId="4230243996" sldId="319"/>
        </pc:sldMkLst>
        <pc:spChg chg="add del mod">
          <ac:chgData name="Antonio-Marius Tricolici" userId="4ca5b4ffc4fcfb59" providerId="LiveId" clId="{E11BC0CB-AC8E-4B9B-ACA3-56DA1DFC9F85}" dt="2022-02-13T17:00:18.857" v="5003" actId="478"/>
          <ac:spMkLst>
            <pc:docMk/>
            <pc:sldMk cId="4230243996" sldId="319"/>
            <ac:spMk id="3" creationId="{837C7E81-9686-496C-88EE-883DB2D749A3}"/>
          </ac:spMkLst>
        </pc:spChg>
        <pc:spChg chg="add mod">
          <ac:chgData name="Antonio-Marius Tricolici" userId="4ca5b4ffc4fcfb59" providerId="LiveId" clId="{E11BC0CB-AC8E-4B9B-ACA3-56DA1DFC9F85}" dt="2022-02-13T17:00:30.717" v="5014" actId="339"/>
          <ac:spMkLst>
            <pc:docMk/>
            <pc:sldMk cId="4230243996" sldId="319"/>
            <ac:spMk id="4" creationId="{F0DBB152-3707-484F-8E1B-63D34562A85C}"/>
          </ac:spMkLst>
        </pc:spChg>
      </pc:sldChg>
      <pc:sldChg chg="modSp new del mod">
        <pc:chgData name="Antonio-Marius Tricolici" userId="4ca5b4ffc4fcfb59" providerId="LiveId" clId="{E11BC0CB-AC8E-4B9B-ACA3-56DA1DFC9F85}" dt="2022-02-13T17:12:59.511" v="5668" actId="2696"/>
        <pc:sldMkLst>
          <pc:docMk/>
          <pc:sldMk cId="1799663991" sldId="320"/>
        </pc:sldMkLst>
        <pc:spChg chg="mod">
          <ac:chgData name="Antonio-Marius Tricolici" userId="4ca5b4ffc4fcfb59" providerId="LiveId" clId="{E11BC0CB-AC8E-4B9B-ACA3-56DA1DFC9F85}" dt="2022-02-13T17:12:55.911" v="5667" actId="20577"/>
          <ac:spMkLst>
            <pc:docMk/>
            <pc:sldMk cId="1799663991" sldId="320"/>
            <ac:spMk id="2" creationId="{58D4A64E-A23C-4C15-BC70-DAE24A315816}"/>
          </ac:spMkLst>
        </pc:spChg>
      </pc:sldChg>
      <pc:sldChg chg="addSp delSp modSp new add del mod modAnim">
        <pc:chgData name="Antonio-Marius Tricolici" userId="4ca5b4ffc4fcfb59" providerId="LiveId" clId="{E11BC0CB-AC8E-4B9B-ACA3-56DA1DFC9F85}" dt="2022-02-16T18:31:10.434" v="10876" actId="2696"/>
        <pc:sldMkLst>
          <pc:docMk/>
          <pc:sldMk cId="4039160169" sldId="320"/>
        </pc:sldMkLst>
        <pc:spChg chg="mod">
          <ac:chgData name="Antonio-Marius Tricolici" userId="4ca5b4ffc4fcfb59" providerId="LiveId" clId="{E11BC0CB-AC8E-4B9B-ACA3-56DA1DFC9F85}" dt="2022-02-13T19:00:33.839" v="5822"/>
          <ac:spMkLst>
            <pc:docMk/>
            <pc:sldMk cId="4039160169" sldId="320"/>
            <ac:spMk id="2" creationId="{57167A7A-1E93-4B75-80EC-167918A71C4D}"/>
          </ac:spMkLst>
        </pc:spChg>
        <pc:spChg chg="add mod">
          <ac:chgData name="Antonio-Marius Tricolici" userId="4ca5b4ffc4fcfb59" providerId="LiveId" clId="{E11BC0CB-AC8E-4B9B-ACA3-56DA1DFC9F85}" dt="2022-02-13T19:00:46.828" v="5827" actId="20577"/>
          <ac:spMkLst>
            <pc:docMk/>
            <pc:sldMk cId="4039160169" sldId="320"/>
            <ac:spMk id="3" creationId="{F6D1ACD4-B570-459A-8948-1341BD72C14D}"/>
          </ac:spMkLst>
        </pc:spChg>
        <pc:spChg chg="add mod">
          <ac:chgData name="Antonio-Marius Tricolici" userId="4ca5b4ffc4fcfb59" providerId="LiveId" clId="{E11BC0CB-AC8E-4B9B-ACA3-56DA1DFC9F85}" dt="2022-02-13T19:01:16.891" v="5837" actId="339"/>
          <ac:spMkLst>
            <pc:docMk/>
            <pc:sldMk cId="4039160169" sldId="320"/>
            <ac:spMk id="4" creationId="{4B455D00-D7B4-458B-B266-D462EDFD5657}"/>
          </ac:spMkLst>
        </pc:spChg>
        <pc:spChg chg="add del mod">
          <ac:chgData name="Antonio-Marius Tricolici" userId="4ca5b4ffc4fcfb59" providerId="LiveId" clId="{E11BC0CB-AC8E-4B9B-ACA3-56DA1DFC9F85}" dt="2022-02-13T19:01:56.679" v="5908" actId="478"/>
          <ac:spMkLst>
            <pc:docMk/>
            <pc:sldMk cId="4039160169" sldId="320"/>
            <ac:spMk id="5" creationId="{67FB34AA-903E-4798-BE23-400B4F2B13F9}"/>
          </ac:spMkLst>
        </pc:spChg>
        <pc:spChg chg="add mod">
          <ac:chgData name="Antonio-Marius Tricolici" userId="4ca5b4ffc4fcfb59" providerId="LiveId" clId="{E11BC0CB-AC8E-4B9B-ACA3-56DA1DFC9F85}" dt="2022-02-13T19:02:19.687" v="6024" actId="14100"/>
          <ac:spMkLst>
            <pc:docMk/>
            <pc:sldMk cId="4039160169" sldId="320"/>
            <ac:spMk id="6" creationId="{D31EF8C8-B50C-4271-9F2F-3F58CA0B3CF2}"/>
          </ac:spMkLst>
        </pc:spChg>
        <pc:spChg chg="add mod">
          <ac:chgData name="Antonio-Marius Tricolici" userId="4ca5b4ffc4fcfb59" providerId="LiveId" clId="{E11BC0CB-AC8E-4B9B-ACA3-56DA1DFC9F85}" dt="2022-02-13T19:03:55.725" v="6135" actId="1076"/>
          <ac:spMkLst>
            <pc:docMk/>
            <pc:sldMk cId="4039160169" sldId="320"/>
            <ac:spMk id="7" creationId="{CFB5B00D-99A3-4E5F-89C3-E830940DC65B}"/>
          </ac:spMkLst>
        </pc:spChg>
        <pc:spChg chg="add mod">
          <ac:chgData name="Antonio-Marius Tricolici" userId="4ca5b4ffc4fcfb59" providerId="LiveId" clId="{E11BC0CB-AC8E-4B9B-ACA3-56DA1DFC9F85}" dt="2022-02-13T19:04:02.985" v="6138" actId="339"/>
          <ac:spMkLst>
            <pc:docMk/>
            <pc:sldMk cId="4039160169" sldId="320"/>
            <ac:spMk id="8" creationId="{98D3D06C-5C70-4D47-BE69-8DDF5BE867A5}"/>
          </ac:spMkLst>
        </pc:spChg>
      </pc:sldChg>
      <pc:sldChg chg="addSp modSp new add del mod">
        <pc:chgData name="Antonio-Marius Tricolici" userId="4ca5b4ffc4fcfb59" providerId="LiveId" clId="{E11BC0CB-AC8E-4B9B-ACA3-56DA1DFC9F85}" dt="2022-02-16T18:31:10.434" v="10876" actId="2696"/>
        <pc:sldMkLst>
          <pc:docMk/>
          <pc:sldMk cId="2262800066" sldId="321"/>
        </pc:sldMkLst>
        <pc:spChg chg="mod">
          <ac:chgData name="Antonio-Marius Tricolici" userId="4ca5b4ffc4fcfb59" providerId="LiveId" clId="{E11BC0CB-AC8E-4B9B-ACA3-56DA1DFC9F85}" dt="2022-02-13T19:08:13.905" v="6243" actId="20577"/>
          <ac:spMkLst>
            <pc:docMk/>
            <pc:sldMk cId="2262800066" sldId="321"/>
            <ac:spMk id="2" creationId="{05C5A8B8-F60E-442D-A86E-B962F7DA6F5D}"/>
          </ac:spMkLst>
        </pc:spChg>
        <pc:spChg chg="add mod">
          <ac:chgData name="Antonio-Marius Tricolici" userId="4ca5b4ffc4fcfb59" providerId="LiveId" clId="{E11BC0CB-AC8E-4B9B-ACA3-56DA1DFC9F85}" dt="2022-02-13T19:08:24.581" v="6249" actId="1076"/>
          <ac:spMkLst>
            <pc:docMk/>
            <pc:sldMk cId="2262800066" sldId="321"/>
            <ac:spMk id="3" creationId="{CFC291A1-B7D1-45E8-9EFE-4C581004E73E}"/>
          </ac:spMkLst>
        </pc:spChg>
      </pc:sldChg>
      <pc:sldChg chg="addSp modSp new add del mod">
        <pc:chgData name="Antonio-Marius Tricolici" userId="4ca5b4ffc4fcfb59" providerId="LiveId" clId="{E11BC0CB-AC8E-4B9B-ACA3-56DA1DFC9F85}" dt="2022-02-16T18:31:10.434" v="10876" actId="2696"/>
        <pc:sldMkLst>
          <pc:docMk/>
          <pc:sldMk cId="1149539328" sldId="322"/>
        </pc:sldMkLst>
        <pc:spChg chg="mod">
          <ac:chgData name="Antonio-Marius Tricolici" userId="4ca5b4ffc4fcfb59" providerId="LiveId" clId="{E11BC0CB-AC8E-4B9B-ACA3-56DA1DFC9F85}" dt="2022-02-13T19:08:53.096" v="6263" actId="20577"/>
          <ac:spMkLst>
            <pc:docMk/>
            <pc:sldMk cId="1149539328" sldId="322"/>
            <ac:spMk id="2" creationId="{F3E5432E-92D2-4D46-941F-40C8C2C14E07}"/>
          </ac:spMkLst>
        </pc:spChg>
        <pc:spChg chg="add mod">
          <ac:chgData name="Antonio-Marius Tricolici" userId="4ca5b4ffc4fcfb59" providerId="LiveId" clId="{E11BC0CB-AC8E-4B9B-ACA3-56DA1DFC9F85}" dt="2022-02-13T19:09:51.027" v="6422" actId="20577"/>
          <ac:spMkLst>
            <pc:docMk/>
            <pc:sldMk cId="1149539328" sldId="322"/>
            <ac:spMk id="3" creationId="{1528369F-D469-4A8B-98DC-DFBEFFDEB1AE}"/>
          </ac:spMkLst>
        </pc:spChg>
        <pc:spChg chg="add mod">
          <ac:chgData name="Antonio-Marius Tricolici" userId="4ca5b4ffc4fcfb59" providerId="LiveId" clId="{E11BC0CB-AC8E-4B9B-ACA3-56DA1DFC9F85}" dt="2022-02-13T19:10:09.733" v="6429" actId="1076"/>
          <ac:spMkLst>
            <pc:docMk/>
            <pc:sldMk cId="1149539328" sldId="322"/>
            <ac:spMk id="4" creationId="{7E916FAF-BA8B-4964-9A3F-D1E01F0D4CDF}"/>
          </ac:spMkLst>
        </pc:spChg>
        <pc:spChg chg="add mod">
          <ac:chgData name="Antonio-Marius Tricolici" userId="4ca5b4ffc4fcfb59" providerId="LiveId" clId="{E11BC0CB-AC8E-4B9B-ACA3-56DA1DFC9F85}" dt="2022-02-13T19:10:12.382" v="6434" actId="20577"/>
          <ac:spMkLst>
            <pc:docMk/>
            <pc:sldMk cId="1149539328" sldId="322"/>
            <ac:spMk id="5" creationId="{B8158F89-1E10-4B5D-B90B-DA28431F7FE1}"/>
          </ac:spMkLst>
        </pc:spChg>
      </pc:sldChg>
      <pc:sldChg chg="addSp delSp modSp new add del mod">
        <pc:chgData name="Antonio-Marius Tricolici" userId="4ca5b4ffc4fcfb59" providerId="LiveId" clId="{E11BC0CB-AC8E-4B9B-ACA3-56DA1DFC9F85}" dt="2022-02-16T18:31:10.434" v="10876" actId="2696"/>
        <pc:sldMkLst>
          <pc:docMk/>
          <pc:sldMk cId="4148337094" sldId="323"/>
        </pc:sldMkLst>
        <pc:spChg chg="mod">
          <ac:chgData name="Antonio-Marius Tricolici" userId="4ca5b4ffc4fcfb59" providerId="LiveId" clId="{E11BC0CB-AC8E-4B9B-ACA3-56DA1DFC9F85}" dt="2022-02-13T19:10:58.096" v="6464" actId="20577"/>
          <ac:spMkLst>
            <pc:docMk/>
            <pc:sldMk cId="4148337094" sldId="323"/>
            <ac:spMk id="2" creationId="{9AA79B64-07A7-4815-98D3-48B99FC3EF9B}"/>
          </ac:spMkLst>
        </pc:spChg>
        <pc:spChg chg="add mod">
          <ac:chgData name="Antonio-Marius Tricolici" userId="4ca5b4ffc4fcfb59" providerId="LiveId" clId="{E11BC0CB-AC8E-4B9B-ACA3-56DA1DFC9F85}" dt="2022-02-13T19:11:30.771" v="6574" actId="20577"/>
          <ac:spMkLst>
            <pc:docMk/>
            <pc:sldMk cId="4148337094" sldId="323"/>
            <ac:spMk id="3" creationId="{F69FD3E1-EA7B-423D-9F60-A35BD2B7C758}"/>
          </ac:spMkLst>
        </pc:spChg>
        <pc:spChg chg="add del mod">
          <ac:chgData name="Antonio-Marius Tricolici" userId="4ca5b4ffc4fcfb59" providerId="LiveId" clId="{E11BC0CB-AC8E-4B9B-ACA3-56DA1DFC9F85}" dt="2022-02-13T19:13:00.010" v="6589" actId="478"/>
          <ac:spMkLst>
            <pc:docMk/>
            <pc:sldMk cId="4148337094" sldId="323"/>
            <ac:spMk id="4" creationId="{FDB19050-4890-4B58-B58A-A7412FA29402}"/>
          </ac:spMkLst>
        </pc:spChg>
        <pc:spChg chg="add del mod">
          <ac:chgData name="Antonio-Marius Tricolici" userId="4ca5b4ffc4fcfb59" providerId="LiveId" clId="{E11BC0CB-AC8E-4B9B-ACA3-56DA1DFC9F85}" dt="2022-02-13T19:13:02.406" v="6591" actId="403"/>
          <ac:spMkLst>
            <pc:docMk/>
            <pc:sldMk cId="4148337094" sldId="323"/>
            <ac:spMk id="5" creationId="{ED25CF28-66C2-412C-B53A-6E49B78905BE}"/>
          </ac:spMkLst>
        </pc:spChg>
        <pc:spChg chg="add mod">
          <ac:chgData name="Antonio-Marius Tricolici" userId="4ca5b4ffc4fcfb59" providerId="LiveId" clId="{E11BC0CB-AC8E-4B9B-ACA3-56DA1DFC9F85}" dt="2022-02-13T19:14:03.435" v="6797" actId="20577"/>
          <ac:spMkLst>
            <pc:docMk/>
            <pc:sldMk cId="4148337094" sldId="323"/>
            <ac:spMk id="6" creationId="{ED861CCB-ABB8-4B44-B6A4-73C930DDF9B2}"/>
          </ac:spMkLst>
        </pc:spChg>
        <pc:spChg chg="add mod">
          <ac:chgData name="Antonio-Marius Tricolici" userId="4ca5b4ffc4fcfb59" providerId="LiveId" clId="{E11BC0CB-AC8E-4B9B-ACA3-56DA1DFC9F85}" dt="2022-02-13T19:14:48.749" v="6952" actId="20577"/>
          <ac:spMkLst>
            <pc:docMk/>
            <pc:sldMk cId="4148337094" sldId="323"/>
            <ac:spMk id="7" creationId="{A44AE60C-45B9-4483-B568-E2197574D39E}"/>
          </ac:spMkLst>
        </pc:spChg>
        <pc:spChg chg="add del mod">
          <ac:chgData name="Antonio-Marius Tricolici" userId="4ca5b4ffc4fcfb59" providerId="LiveId" clId="{E11BC0CB-AC8E-4B9B-ACA3-56DA1DFC9F85}" dt="2022-02-13T19:15:25.717" v="6964"/>
          <ac:spMkLst>
            <pc:docMk/>
            <pc:sldMk cId="4148337094" sldId="323"/>
            <ac:spMk id="8" creationId="{5FD0DA06-0843-48DE-AF65-D97CA6776865}"/>
          </ac:spMkLst>
        </pc:spChg>
        <pc:spChg chg="add mod">
          <ac:chgData name="Antonio-Marius Tricolici" userId="4ca5b4ffc4fcfb59" providerId="LiveId" clId="{E11BC0CB-AC8E-4B9B-ACA3-56DA1DFC9F85}" dt="2022-02-13T19:16:30.879" v="6976" actId="403"/>
          <ac:spMkLst>
            <pc:docMk/>
            <pc:sldMk cId="4148337094" sldId="323"/>
            <ac:spMk id="9" creationId="{89E82A69-B7BC-46DD-A6CA-15C2B2CD66A7}"/>
          </ac:spMkLst>
        </pc:spChg>
      </pc:sldChg>
      <pc:sldChg chg="addSp delSp modSp new add del mod">
        <pc:chgData name="Antonio-Marius Tricolici" userId="4ca5b4ffc4fcfb59" providerId="LiveId" clId="{E11BC0CB-AC8E-4B9B-ACA3-56DA1DFC9F85}" dt="2022-02-16T18:31:10.434" v="10876" actId="2696"/>
        <pc:sldMkLst>
          <pc:docMk/>
          <pc:sldMk cId="2753888884" sldId="324"/>
        </pc:sldMkLst>
        <pc:spChg chg="mod">
          <ac:chgData name="Antonio-Marius Tricolici" userId="4ca5b4ffc4fcfb59" providerId="LiveId" clId="{E11BC0CB-AC8E-4B9B-ACA3-56DA1DFC9F85}" dt="2022-02-13T19:17:00.424" v="6999" actId="20577"/>
          <ac:spMkLst>
            <pc:docMk/>
            <pc:sldMk cId="2753888884" sldId="324"/>
            <ac:spMk id="2" creationId="{898311B5-468E-4A83-B4EB-11CA882C03EA}"/>
          </ac:spMkLst>
        </pc:spChg>
        <pc:spChg chg="add mod">
          <ac:chgData name="Antonio-Marius Tricolici" userId="4ca5b4ffc4fcfb59" providerId="LiveId" clId="{E11BC0CB-AC8E-4B9B-ACA3-56DA1DFC9F85}" dt="2022-02-13T19:18:11.578" v="7304" actId="20577"/>
          <ac:spMkLst>
            <pc:docMk/>
            <pc:sldMk cId="2753888884" sldId="324"/>
            <ac:spMk id="3" creationId="{14EC05EB-6723-4020-B44D-A485A4AFE40B}"/>
          </ac:spMkLst>
        </pc:spChg>
        <pc:spChg chg="add del mod">
          <ac:chgData name="Antonio-Marius Tricolici" userId="4ca5b4ffc4fcfb59" providerId="LiveId" clId="{E11BC0CB-AC8E-4B9B-ACA3-56DA1DFC9F85}" dt="2022-02-13T19:18:16.545" v="7306"/>
          <ac:spMkLst>
            <pc:docMk/>
            <pc:sldMk cId="2753888884" sldId="324"/>
            <ac:spMk id="4" creationId="{302A745A-9749-4A67-8DCB-242E96B1671D}"/>
          </ac:spMkLst>
        </pc:spChg>
        <pc:spChg chg="add mod">
          <ac:chgData name="Antonio-Marius Tricolici" userId="4ca5b4ffc4fcfb59" providerId="LiveId" clId="{E11BC0CB-AC8E-4B9B-ACA3-56DA1DFC9F85}" dt="2022-02-13T19:18:21.952" v="7310" actId="1076"/>
          <ac:spMkLst>
            <pc:docMk/>
            <pc:sldMk cId="2753888884" sldId="324"/>
            <ac:spMk id="5" creationId="{C1511915-ABAF-4C1F-801D-958806EA3F50}"/>
          </ac:spMkLst>
        </pc:spChg>
        <pc:spChg chg="add mod">
          <ac:chgData name="Antonio-Marius Tricolici" userId="4ca5b4ffc4fcfb59" providerId="LiveId" clId="{E11BC0CB-AC8E-4B9B-ACA3-56DA1DFC9F85}" dt="2022-02-13T19:18:24.852" v="7315" actId="20577"/>
          <ac:spMkLst>
            <pc:docMk/>
            <pc:sldMk cId="2753888884" sldId="324"/>
            <ac:spMk id="6" creationId="{454332F2-C6F7-441F-809F-B70483377850}"/>
          </ac:spMkLst>
        </pc:spChg>
      </pc:sldChg>
      <pc:sldChg chg="delSp modSp add mod ord">
        <pc:chgData name="Antonio-Marius Tricolici" userId="4ca5b4ffc4fcfb59" providerId="LiveId" clId="{E11BC0CB-AC8E-4B9B-ACA3-56DA1DFC9F85}" dt="2022-02-16T15:33:12.306" v="10860"/>
        <pc:sldMkLst>
          <pc:docMk/>
          <pc:sldMk cId="3370937408" sldId="325"/>
        </pc:sldMkLst>
        <pc:spChg chg="mod">
          <ac:chgData name="Antonio-Marius Tricolici" userId="4ca5b4ffc4fcfb59" providerId="LiveId" clId="{E11BC0CB-AC8E-4B9B-ACA3-56DA1DFC9F85}" dt="2022-02-15T17:08:54.986" v="7768" actId="20577"/>
          <ac:spMkLst>
            <pc:docMk/>
            <pc:sldMk cId="3370937408" sldId="325"/>
            <ac:spMk id="3" creationId="{A30EDC36-5EF4-414E-B968-015430840AC9}"/>
          </ac:spMkLst>
        </pc:spChg>
        <pc:spChg chg="del">
          <ac:chgData name="Antonio-Marius Tricolici" userId="4ca5b4ffc4fcfb59" providerId="LiveId" clId="{E11BC0CB-AC8E-4B9B-ACA3-56DA1DFC9F85}" dt="2022-02-15T17:07:22.812" v="7426" actId="478"/>
          <ac:spMkLst>
            <pc:docMk/>
            <pc:sldMk cId="3370937408" sldId="325"/>
            <ac:spMk id="4" creationId="{C7A93A9F-6E3E-427A-83ED-37C876F3A5B0}"/>
          </ac:spMkLst>
        </pc:spChg>
      </pc:sldChg>
      <pc:sldChg chg="addSp modSp new mod">
        <pc:chgData name="Antonio-Marius Tricolici" userId="4ca5b4ffc4fcfb59" providerId="LiveId" clId="{E11BC0CB-AC8E-4B9B-ACA3-56DA1DFC9F85}" dt="2022-02-15T18:41:42.883" v="8083" actId="20577"/>
        <pc:sldMkLst>
          <pc:docMk/>
          <pc:sldMk cId="1768971870" sldId="326"/>
        </pc:sldMkLst>
        <pc:spChg chg="mod">
          <ac:chgData name="Antonio-Marius Tricolici" userId="4ca5b4ffc4fcfb59" providerId="LiveId" clId="{E11BC0CB-AC8E-4B9B-ACA3-56DA1DFC9F85}" dt="2022-02-15T18:17:49.317" v="7781" actId="20577"/>
          <ac:spMkLst>
            <pc:docMk/>
            <pc:sldMk cId="1768971870" sldId="326"/>
            <ac:spMk id="2" creationId="{B2238CFC-F78F-41EA-B77C-9DD7E17C9A3A}"/>
          </ac:spMkLst>
        </pc:spChg>
        <pc:spChg chg="add mod">
          <ac:chgData name="Antonio-Marius Tricolici" userId="4ca5b4ffc4fcfb59" providerId="LiveId" clId="{E11BC0CB-AC8E-4B9B-ACA3-56DA1DFC9F85}" dt="2022-02-15T18:39:30.767" v="7793" actId="339"/>
          <ac:spMkLst>
            <pc:docMk/>
            <pc:sldMk cId="1768971870" sldId="326"/>
            <ac:spMk id="3" creationId="{CAF1FAF6-6E50-451B-A5A7-128C83D27D1A}"/>
          </ac:spMkLst>
        </pc:spChg>
        <pc:spChg chg="add mod">
          <ac:chgData name="Antonio-Marius Tricolici" userId="4ca5b4ffc4fcfb59" providerId="LiveId" clId="{E11BC0CB-AC8E-4B9B-ACA3-56DA1DFC9F85}" dt="2022-02-15T18:40:59.496" v="7966" actId="1076"/>
          <ac:spMkLst>
            <pc:docMk/>
            <pc:sldMk cId="1768971870" sldId="326"/>
            <ac:spMk id="4" creationId="{E8F87D6D-04A0-478F-87FC-EB63C8B8795B}"/>
          </ac:spMkLst>
        </pc:spChg>
        <pc:spChg chg="add mod">
          <ac:chgData name="Antonio-Marius Tricolici" userId="4ca5b4ffc4fcfb59" providerId="LiveId" clId="{E11BC0CB-AC8E-4B9B-ACA3-56DA1DFC9F85}" dt="2022-02-15T18:41:26.235" v="7996" actId="339"/>
          <ac:spMkLst>
            <pc:docMk/>
            <pc:sldMk cId="1768971870" sldId="326"/>
            <ac:spMk id="5" creationId="{3E3354F7-6F3E-46F1-835C-53AB299361F4}"/>
          </ac:spMkLst>
        </pc:spChg>
        <pc:spChg chg="add mod">
          <ac:chgData name="Antonio-Marius Tricolici" userId="4ca5b4ffc4fcfb59" providerId="LiveId" clId="{E11BC0CB-AC8E-4B9B-ACA3-56DA1DFC9F85}" dt="2022-02-15T18:41:12.693" v="7993" actId="20577"/>
          <ac:spMkLst>
            <pc:docMk/>
            <pc:sldMk cId="1768971870" sldId="326"/>
            <ac:spMk id="6" creationId="{38270467-1F15-4C08-80CB-6A67F8141A3D}"/>
          </ac:spMkLst>
        </pc:spChg>
        <pc:spChg chg="add mod">
          <ac:chgData name="Antonio-Marius Tricolici" userId="4ca5b4ffc4fcfb59" providerId="LiveId" clId="{E11BC0CB-AC8E-4B9B-ACA3-56DA1DFC9F85}" dt="2022-02-15T18:41:42.883" v="8083" actId="20577"/>
          <ac:spMkLst>
            <pc:docMk/>
            <pc:sldMk cId="1768971870" sldId="326"/>
            <ac:spMk id="7" creationId="{DD1EC96E-1B2A-4EB6-A47A-E1C6FE45DB21}"/>
          </ac:spMkLst>
        </pc:spChg>
      </pc:sldChg>
      <pc:sldChg chg="addSp modSp new del mod">
        <pc:chgData name="Antonio-Marius Tricolici" userId="4ca5b4ffc4fcfb59" providerId="LiveId" clId="{E11BC0CB-AC8E-4B9B-ACA3-56DA1DFC9F85}" dt="2022-02-16T15:34:58.059" v="10861" actId="2696"/>
        <pc:sldMkLst>
          <pc:docMk/>
          <pc:sldMk cId="2869707129" sldId="327"/>
        </pc:sldMkLst>
        <pc:spChg chg="mod">
          <ac:chgData name="Antonio-Marius Tricolici" userId="4ca5b4ffc4fcfb59" providerId="LiveId" clId="{E11BC0CB-AC8E-4B9B-ACA3-56DA1DFC9F85}" dt="2022-02-15T18:42:39.408" v="8100" actId="20577"/>
          <ac:spMkLst>
            <pc:docMk/>
            <pc:sldMk cId="2869707129" sldId="327"/>
            <ac:spMk id="2" creationId="{DF685EA4-3239-472C-BC56-7F3E63037175}"/>
          </ac:spMkLst>
        </pc:spChg>
        <pc:spChg chg="add mod">
          <ac:chgData name="Antonio-Marius Tricolici" userId="4ca5b4ffc4fcfb59" providerId="LiveId" clId="{E11BC0CB-AC8E-4B9B-ACA3-56DA1DFC9F85}" dt="2022-02-15T18:44:39.391" v="8184" actId="20577"/>
          <ac:spMkLst>
            <pc:docMk/>
            <pc:sldMk cId="2869707129" sldId="327"/>
            <ac:spMk id="3" creationId="{72AA3B1A-EF2E-4B96-AD2B-F6FB6A0725E1}"/>
          </ac:spMkLst>
        </pc:spChg>
        <pc:spChg chg="add mod">
          <ac:chgData name="Antonio-Marius Tricolici" userId="4ca5b4ffc4fcfb59" providerId="LiveId" clId="{E11BC0CB-AC8E-4B9B-ACA3-56DA1DFC9F85}" dt="2022-02-15T18:44:04.816" v="8153" actId="2711"/>
          <ac:spMkLst>
            <pc:docMk/>
            <pc:sldMk cId="2869707129" sldId="327"/>
            <ac:spMk id="4" creationId="{5D531777-90B9-49B8-87D9-577207A70DF8}"/>
          </ac:spMkLst>
        </pc:spChg>
      </pc:sldChg>
      <pc:sldChg chg="add">
        <pc:chgData name="Antonio-Marius Tricolici" userId="4ca5b4ffc4fcfb59" providerId="LiveId" clId="{E11BC0CB-AC8E-4B9B-ACA3-56DA1DFC9F85}" dt="2022-02-16T15:35:12.301" v="10862"/>
        <pc:sldMkLst>
          <pc:docMk/>
          <pc:sldMk cId="3033204444" sldId="327"/>
        </pc:sldMkLst>
      </pc:sldChg>
      <pc:sldChg chg="addSp modSp new add del mod">
        <pc:chgData name="Antonio-Marius Tricolici" userId="4ca5b4ffc4fcfb59" providerId="LiveId" clId="{E11BC0CB-AC8E-4B9B-ACA3-56DA1DFC9F85}" dt="2022-02-16T18:31:10.434" v="10876" actId="2696"/>
        <pc:sldMkLst>
          <pc:docMk/>
          <pc:sldMk cId="1327562434" sldId="328"/>
        </pc:sldMkLst>
        <pc:spChg chg="mod">
          <ac:chgData name="Antonio-Marius Tricolici" userId="4ca5b4ffc4fcfb59" providerId="LiveId" clId="{E11BC0CB-AC8E-4B9B-ACA3-56DA1DFC9F85}" dt="2022-02-16T06:12:57.724" v="8190" actId="20577"/>
          <ac:spMkLst>
            <pc:docMk/>
            <pc:sldMk cId="1327562434" sldId="328"/>
            <ac:spMk id="2" creationId="{794B6F43-1C46-47E0-AAEE-98EBEC5A90D0}"/>
          </ac:spMkLst>
        </pc:spChg>
        <pc:spChg chg="add mod">
          <ac:chgData name="Antonio-Marius Tricolici" userId="4ca5b4ffc4fcfb59" providerId="LiveId" clId="{E11BC0CB-AC8E-4B9B-ACA3-56DA1DFC9F85}" dt="2022-02-16T06:16:39.263" v="8412" actId="20577"/>
          <ac:spMkLst>
            <pc:docMk/>
            <pc:sldMk cId="1327562434" sldId="328"/>
            <ac:spMk id="3" creationId="{70F70440-02F2-4B16-882F-0D76ACE4B1B9}"/>
          </ac:spMkLst>
        </pc:spChg>
        <pc:spChg chg="add mod">
          <ac:chgData name="Antonio-Marius Tricolici" userId="4ca5b4ffc4fcfb59" providerId="LiveId" clId="{E11BC0CB-AC8E-4B9B-ACA3-56DA1DFC9F85}" dt="2022-02-16T06:19:03.319" v="8414" actId="1076"/>
          <ac:spMkLst>
            <pc:docMk/>
            <pc:sldMk cId="1327562434" sldId="328"/>
            <ac:spMk id="4" creationId="{BE4D70F9-0184-4A04-9771-7C0320AAFDF9}"/>
          </ac:spMkLst>
        </pc:spChg>
      </pc:sldChg>
      <pc:sldChg chg="addSp modSp new add del mod">
        <pc:chgData name="Antonio-Marius Tricolici" userId="4ca5b4ffc4fcfb59" providerId="LiveId" clId="{E11BC0CB-AC8E-4B9B-ACA3-56DA1DFC9F85}" dt="2022-02-16T18:31:10.434" v="10876" actId="2696"/>
        <pc:sldMkLst>
          <pc:docMk/>
          <pc:sldMk cId="31313238" sldId="329"/>
        </pc:sldMkLst>
        <pc:spChg chg="mod">
          <ac:chgData name="Antonio-Marius Tricolici" userId="4ca5b4ffc4fcfb59" providerId="LiveId" clId="{E11BC0CB-AC8E-4B9B-ACA3-56DA1DFC9F85}" dt="2022-02-16T06:21:31.287" v="8436" actId="20577"/>
          <ac:spMkLst>
            <pc:docMk/>
            <pc:sldMk cId="31313238" sldId="329"/>
            <ac:spMk id="2" creationId="{86263E67-47A5-4C93-BB13-8D8C811FCFAA}"/>
          </ac:spMkLst>
        </pc:spChg>
        <pc:spChg chg="add mod">
          <ac:chgData name="Antonio-Marius Tricolici" userId="4ca5b4ffc4fcfb59" providerId="LiveId" clId="{E11BC0CB-AC8E-4B9B-ACA3-56DA1DFC9F85}" dt="2022-02-16T06:21:09.387" v="8429" actId="339"/>
          <ac:spMkLst>
            <pc:docMk/>
            <pc:sldMk cId="31313238" sldId="329"/>
            <ac:spMk id="3" creationId="{1A740223-33EB-458A-8748-7118F3A7FB8B}"/>
          </ac:spMkLst>
        </pc:spChg>
      </pc:sldChg>
      <pc:sldChg chg="addSp modSp new del mod">
        <pc:chgData name="Antonio-Marius Tricolici" userId="4ca5b4ffc4fcfb59" providerId="LiveId" clId="{E11BC0CB-AC8E-4B9B-ACA3-56DA1DFC9F85}" dt="2022-02-16T07:26:47.056" v="9375" actId="47"/>
        <pc:sldMkLst>
          <pc:docMk/>
          <pc:sldMk cId="300890697" sldId="330"/>
        </pc:sldMkLst>
        <pc:spChg chg="mod">
          <ac:chgData name="Antonio-Marius Tricolici" userId="4ca5b4ffc4fcfb59" providerId="LiveId" clId="{E11BC0CB-AC8E-4B9B-ACA3-56DA1DFC9F85}" dt="2022-02-16T07:13:32.078" v="8462" actId="20577"/>
          <ac:spMkLst>
            <pc:docMk/>
            <pc:sldMk cId="300890697" sldId="330"/>
            <ac:spMk id="2" creationId="{10B2E1BC-3611-49A6-A6CA-D3D3693D8349}"/>
          </ac:spMkLst>
        </pc:spChg>
        <pc:picChg chg="add mod">
          <ac:chgData name="Antonio-Marius Tricolici" userId="4ca5b4ffc4fcfb59" providerId="LiveId" clId="{E11BC0CB-AC8E-4B9B-ACA3-56DA1DFC9F85}" dt="2022-02-16T07:13:42.852" v="8465" actId="1076"/>
          <ac:picMkLst>
            <pc:docMk/>
            <pc:sldMk cId="300890697" sldId="330"/>
            <ac:picMk id="3074" creationId="{6CF574F9-0804-460C-A797-7027156DBB77}"/>
          </ac:picMkLst>
        </pc:picChg>
      </pc:sldChg>
      <pc:sldChg chg="addSp modSp new add del mod">
        <pc:chgData name="Antonio-Marius Tricolici" userId="4ca5b4ffc4fcfb59" providerId="LiveId" clId="{E11BC0CB-AC8E-4B9B-ACA3-56DA1DFC9F85}" dt="2022-02-16T18:31:10.434" v="10876" actId="2696"/>
        <pc:sldMkLst>
          <pc:docMk/>
          <pc:sldMk cId="1624422981" sldId="331"/>
        </pc:sldMkLst>
        <pc:spChg chg="mod">
          <ac:chgData name="Antonio-Marius Tricolici" userId="4ca5b4ffc4fcfb59" providerId="LiveId" clId="{E11BC0CB-AC8E-4B9B-ACA3-56DA1DFC9F85}" dt="2022-02-16T07:17:32.294" v="8877" actId="20577"/>
          <ac:spMkLst>
            <pc:docMk/>
            <pc:sldMk cId="1624422981" sldId="331"/>
            <ac:spMk id="2" creationId="{A4B5302F-59AD-49EB-BCA0-4F3A95F0AEC6}"/>
          </ac:spMkLst>
        </pc:spChg>
        <pc:spChg chg="add mod">
          <ac:chgData name="Antonio-Marius Tricolici" userId="4ca5b4ffc4fcfb59" providerId="LiveId" clId="{E11BC0CB-AC8E-4B9B-ACA3-56DA1DFC9F85}" dt="2022-02-16T07:17:28.052" v="8874" actId="20577"/>
          <ac:spMkLst>
            <pc:docMk/>
            <pc:sldMk cId="1624422981" sldId="331"/>
            <ac:spMk id="3" creationId="{EB8C9149-2571-4B0B-B12C-0DC5F2980950}"/>
          </ac:spMkLst>
        </pc:spChg>
      </pc:sldChg>
      <pc:sldChg chg="addSp delSp modSp new del mod">
        <pc:chgData name="Antonio-Marius Tricolici" userId="4ca5b4ffc4fcfb59" providerId="LiveId" clId="{E11BC0CB-AC8E-4B9B-ACA3-56DA1DFC9F85}" dt="2022-02-16T07:26:47.056" v="9375" actId="47"/>
        <pc:sldMkLst>
          <pc:docMk/>
          <pc:sldMk cId="421514552" sldId="332"/>
        </pc:sldMkLst>
        <pc:spChg chg="mod">
          <ac:chgData name="Antonio-Marius Tricolici" userId="4ca5b4ffc4fcfb59" providerId="LiveId" clId="{E11BC0CB-AC8E-4B9B-ACA3-56DA1DFC9F85}" dt="2022-02-16T07:18:54.868" v="8893" actId="20577"/>
          <ac:spMkLst>
            <pc:docMk/>
            <pc:sldMk cId="421514552" sldId="332"/>
            <ac:spMk id="2" creationId="{CF0B618F-20E6-4107-94B5-4FD1F2827566}"/>
          </ac:spMkLst>
        </pc:spChg>
        <pc:spChg chg="add mod">
          <ac:chgData name="Antonio-Marius Tricolici" userId="4ca5b4ffc4fcfb59" providerId="LiveId" clId="{E11BC0CB-AC8E-4B9B-ACA3-56DA1DFC9F85}" dt="2022-02-16T07:20:09.245" v="9098" actId="20577"/>
          <ac:spMkLst>
            <pc:docMk/>
            <pc:sldMk cId="421514552" sldId="332"/>
            <ac:spMk id="3" creationId="{F7B07DF1-4702-4254-96FB-6606BFB7A8A7}"/>
          </ac:spMkLst>
        </pc:spChg>
        <pc:spChg chg="add del mod">
          <ac:chgData name="Antonio-Marius Tricolici" userId="4ca5b4ffc4fcfb59" providerId="LiveId" clId="{E11BC0CB-AC8E-4B9B-ACA3-56DA1DFC9F85}" dt="2022-02-16T07:21:05.890" v="9100" actId="478"/>
          <ac:spMkLst>
            <pc:docMk/>
            <pc:sldMk cId="421514552" sldId="332"/>
            <ac:spMk id="4" creationId="{3E800B62-AB78-4C50-84D3-4BCC3DA2FC82}"/>
          </ac:spMkLst>
        </pc:spChg>
        <pc:graphicFrameChg chg="add mod modGraphic">
          <ac:chgData name="Antonio-Marius Tricolici" userId="4ca5b4ffc4fcfb59" providerId="LiveId" clId="{E11BC0CB-AC8E-4B9B-ACA3-56DA1DFC9F85}" dt="2022-02-16T07:25:54.061" v="9374" actId="20577"/>
          <ac:graphicFrameMkLst>
            <pc:docMk/>
            <pc:sldMk cId="421514552" sldId="332"/>
            <ac:graphicFrameMk id="5" creationId="{F2EC4714-0D72-49D8-9996-7BB6374C2C68}"/>
          </ac:graphicFrameMkLst>
        </pc:graphicFrameChg>
      </pc:sldChg>
      <pc:sldChg chg="addSp modSp new add del mod modAnim">
        <pc:chgData name="Antonio-Marius Tricolici" userId="4ca5b4ffc4fcfb59" providerId="LiveId" clId="{E11BC0CB-AC8E-4B9B-ACA3-56DA1DFC9F85}" dt="2022-02-16T18:31:10.434" v="10876" actId="2696"/>
        <pc:sldMkLst>
          <pc:docMk/>
          <pc:sldMk cId="2452926291" sldId="332"/>
        </pc:sldMkLst>
        <pc:spChg chg="mod">
          <ac:chgData name="Antonio-Marius Tricolici" userId="4ca5b4ffc4fcfb59" providerId="LiveId" clId="{E11BC0CB-AC8E-4B9B-ACA3-56DA1DFC9F85}" dt="2022-02-16T11:51:56.936" v="9385" actId="20577"/>
          <ac:spMkLst>
            <pc:docMk/>
            <pc:sldMk cId="2452926291" sldId="332"/>
            <ac:spMk id="2" creationId="{4440F411-C926-4007-99FE-2729B6DEA7F3}"/>
          </ac:spMkLst>
        </pc:spChg>
        <pc:spChg chg="add mod">
          <ac:chgData name="Antonio-Marius Tricolici" userId="4ca5b4ffc4fcfb59" providerId="LiveId" clId="{E11BC0CB-AC8E-4B9B-ACA3-56DA1DFC9F85}" dt="2022-02-16T11:53:19.229" v="9635" actId="20577"/>
          <ac:spMkLst>
            <pc:docMk/>
            <pc:sldMk cId="2452926291" sldId="332"/>
            <ac:spMk id="3" creationId="{FCA32681-B534-4B80-98C8-B6A142C23F40}"/>
          </ac:spMkLst>
        </pc:spChg>
        <pc:spChg chg="add mod">
          <ac:chgData name="Antonio-Marius Tricolici" userId="4ca5b4ffc4fcfb59" providerId="LiveId" clId="{E11BC0CB-AC8E-4B9B-ACA3-56DA1DFC9F85}" dt="2022-02-16T11:54:24.942" v="9669" actId="1076"/>
          <ac:spMkLst>
            <pc:docMk/>
            <pc:sldMk cId="2452926291" sldId="332"/>
            <ac:spMk id="4" creationId="{E10462DD-C27E-42F9-8658-FCE7AF945F5B}"/>
          </ac:spMkLst>
        </pc:spChg>
        <pc:spChg chg="add mod">
          <ac:chgData name="Antonio-Marius Tricolici" userId="4ca5b4ffc4fcfb59" providerId="LiveId" clId="{E11BC0CB-AC8E-4B9B-ACA3-56DA1DFC9F85}" dt="2022-02-16T11:54:22.885" v="9668" actId="1076"/>
          <ac:spMkLst>
            <pc:docMk/>
            <pc:sldMk cId="2452926291" sldId="332"/>
            <ac:spMk id="5" creationId="{0C871C90-F50A-4F78-9EFE-60AAF0E3993E}"/>
          </ac:spMkLst>
        </pc:spChg>
        <pc:spChg chg="add mod">
          <ac:chgData name="Antonio-Marius Tricolici" userId="4ca5b4ffc4fcfb59" providerId="LiveId" clId="{E11BC0CB-AC8E-4B9B-ACA3-56DA1DFC9F85}" dt="2022-02-16T11:55:03.770" v="9682" actId="1076"/>
          <ac:spMkLst>
            <pc:docMk/>
            <pc:sldMk cId="2452926291" sldId="332"/>
            <ac:spMk id="6" creationId="{3ECD62FA-81EB-483F-90A6-29ACBCFF12E0}"/>
          </ac:spMkLst>
        </pc:spChg>
      </pc:sldChg>
      <pc:sldChg chg="addSp modSp new add del mod">
        <pc:chgData name="Antonio-Marius Tricolici" userId="4ca5b4ffc4fcfb59" providerId="LiveId" clId="{E11BC0CB-AC8E-4B9B-ACA3-56DA1DFC9F85}" dt="2022-02-16T18:31:10.434" v="10876" actId="2696"/>
        <pc:sldMkLst>
          <pc:docMk/>
          <pc:sldMk cId="4242774536" sldId="333"/>
        </pc:sldMkLst>
        <pc:spChg chg="mod">
          <ac:chgData name="Antonio-Marius Tricolici" userId="4ca5b4ffc4fcfb59" providerId="LiveId" clId="{E11BC0CB-AC8E-4B9B-ACA3-56DA1DFC9F85}" dt="2022-02-16T11:55:16.157" v="9691" actId="20577"/>
          <ac:spMkLst>
            <pc:docMk/>
            <pc:sldMk cId="4242774536" sldId="333"/>
            <ac:spMk id="2" creationId="{A0EFD268-D5F9-46B7-A1AC-A5DF02371914}"/>
          </ac:spMkLst>
        </pc:spChg>
        <pc:spChg chg="add mod">
          <ac:chgData name="Antonio-Marius Tricolici" userId="4ca5b4ffc4fcfb59" providerId="LiveId" clId="{E11BC0CB-AC8E-4B9B-ACA3-56DA1DFC9F85}" dt="2022-02-16T11:55:40.996" v="9703" actId="339"/>
          <ac:spMkLst>
            <pc:docMk/>
            <pc:sldMk cId="4242774536" sldId="333"/>
            <ac:spMk id="3" creationId="{7E12D009-E85E-46AC-9614-83D190C1998E}"/>
          </ac:spMkLst>
        </pc:spChg>
      </pc:sldChg>
      <pc:sldChg chg="addSp delSp modSp new add del mod">
        <pc:chgData name="Antonio-Marius Tricolici" userId="4ca5b4ffc4fcfb59" providerId="LiveId" clId="{E11BC0CB-AC8E-4B9B-ACA3-56DA1DFC9F85}" dt="2022-02-16T18:31:10.434" v="10876" actId="2696"/>
        <pc:sldMkLst>
          <pc:docMk/>
          <pc:sldMk cId="2768201109" sldId="334"/>
        </pc:sldMkLst>
        <pc:spChg chg="mod">
          <ac:chgData name="Antonio-Marius Tricolici" userId="4ca5b4ffc4fcfb59" providerId="LiveId" clId="{E11BC0CB-AC8E-4B9B-ACA3-56DA1DFC9F85}" dt="2022-02-16T11:55:48.258" v="9724" actId="20577"/>
          <ac:spMkLst>
            <pc:docMk/>
            <pc:sldMk cId="2768201109" sldId="334"/>
            <ac:spMk id="2" creationId="{8FD4D3C6-9519-4307-994F-1B3A6DCB8AD4}"/>
          </ac:spMkLst>
        </pc:spChg>
        <pc:spChg chg="add mod">
          <ac:chgData name="Antonio-Marius Tricolici" userId="4ca5b4ffc4fcfb59" providerId="LiveId" clId="{E11BC0CB-AC8E-4B9B-ACA3-56DA1DFC9F85}" dt="2022-02-16T12:07:20.928" v="10045" actId="20577"/>
          <ac:spMkLst>
            <pc:docMk/>
            <pc:sldMk cId="2768201109" sldId="334"/>
            <ac:spMk id="3" creationId="{A2D31379-6841-4F6C-8F31-4C6B2F0EE6AF}"/>
          </ac:spMkLst>
        </pc:spChg>
        <pc:spChg chg="add del mod">
          <ac:chgData name="Antonio-Marius Tricolici" userId="4ca5b4ffc4fcfb59" providerId="LiveId" clId="{E11BC0CB-AC8E-4B9B-ACA3-56DA1DFC9F85}" dt="2022-02-16T12:08:21.324" v="10048"/>
          <ac:spMkLst>
            <pc:docMk/>
            <pc:sldMk cId="2768201109" sldId="334"/>
            <ac:spMk id="4" creationId="{A4145C7B-C934-4B23-9D0E-7EF60ED466B5}"/>
          </ac:spMkLst>
        </pc:spChg>
        <pc:spChg chg="add mod">
          <ac:chgData name="Antonio-Marius Tricolici" userId="4ca5b4ffc4fcfb59" providerId="LiveId" clId="{E11BC0CB-AC8E-4B9B-ACA3-56DA1DFC9F85}" dt="2022-02-16T12:08:47.177" v="10062" actId="1076"/>
          <ac:spMkLst>
            <pc:docMk/>
            <pc:sldMk cId="2768201109" sldId="334"/>
            <ac:spMk id="5" creationId="{C783E399-569D-4F13-B107-69934A20CB1C}"/>
          </ac:spMkLst>
        </pc:spChg>
      </pc:sldChg>
      <pc:sldChg chg="addSp modSp new add del mod">
        <pc:chgData name="Antonio-Marius Tricolici" userId="4ca5b4ffc4fcfb59" providerId="LiveId" clId="{E11BC0CB-AC8E-4B9B-ACA3-56DA1DFC9F85}" dt="2022-02-16T18:31:10.434" v="10876" actId="2696"/>
        <pc:sldMkLst>
          <pc:docMk/>
          <pc:sldMk cId="3532705857" sldId="335"/>
        </pc:sldMkLst>
        <pc:spChg chg="mod">
          <ac:chgData name="Antonio-Marius Tricolici" userId="4ca5b4ffc4fcfb59" providerId="LiveId" clId="{E11BC0CB-AC8E-4B9B-ACA3-56DA1DFC9F85}" dt="2022-02-16T12:08:52.325" v="10081" actId="20577"/>
          <ac:spMkLst>
            <pc:docMk/>
            <pc:sldMk cId="3532705857" sldId="335"/>
            <ac:spMk id="2" creationId="{DB39450A-E5E7-4FC9-86DE-5ECCE23A018F}"/>
          </ac:spMkLst>
        </pc:spChg>
        <pc:spChg chg="add mod">
          <ac:chgData name="Antonio-Marius Tricolici" userId="4ca5b4ffc4fcfb59" providerId="LiveId" clId="{E11BC0CB-AC8E-4B9B-ACA3-56DA1DFC9F85}" dt="2022-02-16T12:09:24.384" v="10096" actId="1076"/>
          <ac:spMkLst>
            <pc:docMk/>
            <pc:sldMk cId="3532705857" sldId="335"/>
            <ac:spMk id="3" creationId="{66D2E517-1FA7-42A9-88D6-118A89032B0F}"/>
          </ac:spMkLst>
        </pc:spChg>
      </pc:sldChg>
      <pc:sldChg chg="addSp modSp new add del mod">
        <pc:chgData name="Antonio-Marius Tricolici" userId="4ca5b4ffc4fcfb59" providerId="LiveId" clId="{E11BC0CB-AC8E-4B9B-ACA3-56DA1DFC9F85}" dt="2022-02-16T18:31:10.434" v="10876" actId="2696"/>
        <pc:sldMkLst>
          <pc:docMk/>
          <pc:sldMk cId="469233166" sldId="336"/>
        </pc:sldMkLst>
        <pc:spChg chg="mod">
          <ac:chgData name="Antonio-Marius Tricolici" userId="4ca5b4ffc4fcfb59" providerId="LiveId" clId="{E11BC0CB-AC8E-4B9B-ACA3-56DA1DFC9F85}" dt="2022-02-16T12:09:29.814" v="10105" actId="20577"/>
          <ac:spMkLst>
            <pc:docMk/>
            <pc:sldMk cId="469233166" sldId="336"/>
            <ac:spMk id="2" creationId="{11D85E01-99FC-40D2-BB08-09B0E1E2A7BD}"/>
          </ac:spMkLst>
        </pc:spChg>
        <pc:spChg chg="add mod">
          <ac:chgData name="Antonio-Marius Tricolici" userId="4ca5b4ffc4fcfb59" providerId="LiveId" clId="{E11BC0CB-AC8E-4B9B-ACA3-56DA1DFC9F85}" dt="2022-02-16T12:29:47.549" v="10858" actId="113"/>
          <ac:spMkLst>
            <pc:docMk/>
            <pc:sldMk cId="469233166" sldId="336"/>
            <ac:spMk id="3" creationId="{B73DE751-2129-4BD6-9AB4-7E58E79DD4E4}"/>
          </ac:spMkLst>
        </pc:spChg>
        <pc:spChg chg="add mod">
          <ac:chgData name="Antonio-Marius Tricolici" userId="4ca5b4ffc4fcfb59" providerId="LiveId" clId="{E11BC0CB-AC8E-4B9B-ACA3-56DA1DFC9F85}" dt="2022-02-16T12:27:45.680" v="10855" actId="1076"/>
          <ac:spMkLst>
            <pc:docMk/>
            <pc:sldMk cId="469233166" sldId="336"/>
            <ac:spMk id="4" creationId="{138D062C-CF1E-4675-BDF9-39ABB9E36B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981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67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A9B7C6"/>
                </a:solidFill>
                <a:effectLst/>
                <a:latin typeface="Helvetica" panose="020B0604020202020204" pitchFamily="34" charset="0"/>
              </a:rPr>
              <a:t>Keywords</a:t>
            </a:r>
            <a:r>
              <a:rPr lang="en-GB" b="0" i="0" dirty="0">
                <a:solidFill>
                  <a:srgbClr val="A9B7C6"/>
                </a:solidFill>
                <a:effectLst/>
                <a:latin typeface="Helvetica" panose="020B0604020202020204" pitchFamily="34" charset="0"/>
              </a:rPr>
              <a:t> - Keywords are reserved or non-reserved words. Reserved keywords in SQL are SELECT, INTO, UPDATE, DELETE, DROP, ASC, DESC, etc.</a:t>
            </a:r>
          </a:p>
          <a:p>
            <a:pPr algn="l">
              <a:buFont typeface="Arial" panose="020B0604020202020204" pitchFamily="34" charset="0"/>
              <a:buChar char="•"/>
            </a:pPr>
            <a:r>
              <a:rPr lang="en-GB" b="1" i="0" dirty="0">
                <a:solidFill>
                  <a:srgbClr val="A9B7C6"/>
                </a:solidFill>
                <a:effectLst/>
                <a:latin typeface="Helvetica" panose="020B0604020202020204" pitchFamily="34" charset="0"/>
              </a:rPr>
              <a:t>Identifiers</a:t>
            </a:r>
            <a:r>
              <a:rPr lang="en-GB" b="0" i="0" dirty="0">
                <a:solidFill>
                  <a:srgbClr val="A9B7C6"/>
                </a:solidFill>
                <a:effectLst/>
                <a:latin typeface="Helvetica" panose="020B0604020202020204" pitchFamily="34" charset="0"/>
              </a:rPr>
              <a:t> - the names of the database objects like table name, schema name, function name, etc.</a:t>
            </a:r>
          </a:p>
          <a:p>
            <a:pPr algn="l">
              <a:buFont typeface="Arial" panose="020B0604020202020204" pitchFamily="34" charset="0"/>
              <a:buChar char="•"/>
            </a:pPr>
            <a:r>
              <a:rPr lang="en-GB" b="1" i="0" dirty="0">
                <a:solidFill>
                  <a:srgbClr val="A9B7C6"/>
                </a:solidFill>
                <a:effectLst/>
                <a:latin typeface="Helvetica" panose="020B0604020202020204" pitchFamily="34" charset="0"/>
              </a:rPr>
              <a:t>Clauses</a:t>
            </a:r>
            <a:r>
              <a:rPr lang="en-GB" b="0" i="0" dirty="0">
                <a:solidFill>
                  <a:srgbClr val="A9B7C6"/>
                </a:solidFill>
                <a:effectLst/>
                <a:latin typeface="Helvetica" panose="020B0604020202020204" pitchFamily="34" charset="0"/>
              </a:rPr>
              <a:t> - Clauses forms the components of SQL statements and queries such as WHERE, GROUP BY, HAVING, ORDER BY.</a:t>
            </a:r>
          </a:p>
          <a:p>
            <a:pPr algn="l">
              <a:buFont typeface="Arial" panose="020B0604020202020204" pitchFamily="34" charset="0"/>
              <a:buChar char="•"/>
            </a:pPr>
            <a:r>
              <a:rPr lang="en-GB" b="1" i="0" dirty="0">
                <a:solidFill>
                  <a:srgbClr val="A9B7C6"/>
                </a:solidFill>
                <a:effectLst/>
                <a:latin typeface="Helvetica" panose="020B0604020202020204" pitchFamily="34" charset="0"/>
              </a:rPr>
              <a:t>Expression</a:t>
            </a:r>
            <a:r>
              <a:rPr lang="en-GB" b="0" i="0" dirty="0">
                <a:solidFill>
                  <a:srgbClr val="A9B7C6"/>
                </a:solidFill>
                <a:effectLst/>
                <a:latin typeface="Helvetica" panose="020B0604020202020204" pitchFamily="34" charset="0"/>
              </a:rPr>
              <a:t> - Expressions in SQL produce either scalar values, or columns and rows of data.</a:t>
            </a:r>
          </a:p>
          <a:p>
            <a:pPr algn="l">
              <a:buFont typeface="Arial" panose="020B0604020202020204" pitchFamily="34" charset="0"/>
              <a:buChar char="•"/>
            </a:pPr>
            <a:r>
              <a:rPr lang="en-GB" b="1" i="0" dirty="0">
                <a:solidFill>
                  <a:srgbClr val="A9B7C6"/>
                </a:solidFill>
                <a:effectLst/>
                <a:latin typeface="Helvetica" panose="020B0604020202020204" pitchFamily="34" charset="0"/>
              </a:rPr>
              <a:t>Boolean Conditions</a:t>
            </a:r>
            <a:r>
              <a:rPr lang="en-GB" b="0" i="0" dirty="0">
                <a:solidFill>
                  <a:srgbClr val="A9B7C6"/>
                </a:solidFill>
                <a:effectLst/>
                <a:latin typeface="Helvetica" panose="020B0604020202020204" pitchFamily="34" charset="0"/>
              </a:rPr>
              <a:t> - Conditions are the expressions that result in the </a:t>
            </a:r>
            <a:r>
              <a:rPr lang="en-GB" b="0" i="0" dirty="0" err="1">
                <a:solidFill>
                  <a:srgbClr val="A9B7C6"/>
                </a:solidFill>
                <a:effectLst/>
                <a:latin typeface="Helvetica" panose="020B0604020202020204" pitchFamily="34" charset="0"/>
              </a:rPr>
              <a:t>boolean</a:t>
            </a:r>
            <a:r>
              <a:rPr lang="en-GB" b="0" i="0" dirty="0">
                <a:solidFill>
                  <a:srgbClr val="A9B7C6"/>
                </a:solidFill>
                <a:effectLst/>
                <a:latin typeface="Helvetica" panose="020B0604020202020204" pitchFamily="34" charset="0"/>
              </a:rPr>
              <a:t> value TRUE or FALSE. They are used to limit the effect of statements or queries.</a:t>
            </a:r>
          </a:p>
          <a:p>
            <a:pPr algn="l">
              <a:buFont typeface="Arial" panose="020B0604020202020204" pitchFamily="34" charset="0"/>
              <a:buChar char="•"/>
            </a:pPr>
            <a:r>
              <a:rPr lang="en-GB" b="1" i="0" dirty="0">
                <a:solidFill>
                  <a:srgbClr val="A9B7C6"/>
                </a:solidFill>
                <a:effectLst/>
                <a:latin typeface="Helvetica" panose="020B0604020202020204" pitchFamily="34" charset="0"/>
              </a:rPr>
              <a:t>Queries</a:t>
            </a:r>
            <a:r>
              <a:rPr lang="en-GB" b="0" i="0" dirty="0">
                <a:solidFill>
                  <a:srgbClr val="A9B7C6"/>
                </a:solidFill>
                <a:effectLst/>
                <a:latin typeface="Helvetica" panose="020B0604020202020204" pitchFamily="34" charset="0"/>
              </a:rPr>
              <a:t> - Queries are the SQL statements that retrieve the data based on specific criteria. Statements that start with the SELECT clause are called queries because they retrieve data from the underlying database.</a:t>
            </a:r>
          </a:p>
          <a:p>
            <a:pPr algn="l">
              <a:buFont typeface="Arial" panose="020B0604020202020204" pitchFamily="34" charset="0"/>
              <a:buChar char="•"/>
            </a:pPr>
            <a:r>
              <a:rPr lang="en-GB" b="1" i="0" dirty="0">
                <a:solidFill>
                  <a:srgbClr val="A9B7C6"/>
                </a:solidFill>
                <a:effectLst/>
                <a:latin typeface="Helvetica" panose="020B0604020202020204" pitchFamily="34" charset="0"/>
              </a:rPr>
              <a:t>Statements</a:t>
            </a:r>
            <a:r>
              <a:rPr lang="en-GB" b="0" i="0" dirty="0">
                <a:solidFill>
                  <a:srgbClr val="A9B7C6"/>
                </a:solidFill>
                <a:effectLst/>
                <a:latin typeface="Helvetica" panose="020B0604020202020204" pitchFamily="34" charset="0"/>
              </a:rPr>
              <a:t> - SQL statements may have a persistent effect on schema and data, or may control transactions, program flow, connections, sessions, or diagnostics. INSERT, UPDATE, DROP, DELETE statements are called SQL statements because they modify the underlying database structure or data.</a:t>
            </a:r>
          </a:p>
          <a:p>
            <a:endParaRPr lang="en-US" dirty="0"/>
          </a:p>
        </p:txBody>
      </p:sp>
    </p:spTree>
    <p:extLst>
      <p:ext uri="{BB962C8B-B14F-4D97-AF65-F5344CB8AC3E}">
        <p14:creationId xmlns:p14="http://schemas.microsoft.com/office/powerpoint/2010/main" val="348864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 name="Text Placeholder 2">
            <a:extLst>
              <a:ext uri="{FF2B5EF4-FFF2-40B4-BE49-F238E27FC236}">
                <a16:creationId xmlns:a16="http://schemas.microsoft.com/office/drawing/2014/main" id="{6EF26071-FB6C-4EB1-8913-A79C12D26B2B}"/>
              </a:ext>
            </a:extLst>
          </p:cNvPr>
          <p:cNvSpPr>
            <a:spLocks noGrp="1"/>
          </p:cNvSpPr>
          <p:nvPr>
            <p:ph type="body" sz="quarter" idx="13"/>
          </p:nvPr>
        </p:nvSpPr>
        <p:spPr>
          <a:xfrm>
            <a:off x="310508" y="802250"/>
            <a:ext cx="7413253" cy="34195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o-RO" dirty="0"/>
          </a:p>
        </p:txBody>
      </p:sp>
    </p:spTree>
    <p:extLst>
      <p:ext uri="{BB962C8B-B14F-4D97-AF65-F5344CB8AC3E}">
        <p14:creationId xmlns:p14="http://schemas.microsoft.com/office/powerpoint/2010/main" val="385693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7035523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Databases</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1EBB-FFA4-41E8-BCDD-F400DB1982D3}"/>
              </a:ext>
            </a:extLst>
          </p:cNvPr>
          <p:cNvSpPr>
            <a:spLocks noGrp="1"/>
          </p:cNvSpPr>
          <p:nvPr>
            <p:ph type="title"/>
          </p:nvPr>
        </p:nvSpPr>
        <p:spPr/>
        <p:txBody>
          <a:bodyPr/>
          <a:lstStyle/>
          <a:p>
            <a:r>
              <a:rPr lang="en-US" dirty="0"/>
              <a:t>SQL Data types</a:t>
            </a:r>
          </a:p>
        </p:txBody>
      </p:sp>
      <p:sp>
        <p:nvSpPr>
          <p:cNvPr id="4" name="TextBox 3">
            <a:extLst>
              <a:ext uri="{FF2B5EF4-FFF2-40B4-BE49-F238E27FC236}">
                <a16:creationId xmlns:a16="http://schemas.microsoft.com/office/drawing/2014/main" id="{487B3274-3C9B-466F-99FF-5E34CB7D4B1A}"/>
              </a:ext>
            </a:extLst>
          </p:cNvPr>
          <p:cNvSpPr txBox="1"/>
          <p:nvPr/>
        </p:nvSpPr>
        <p:spPr>
          <a:xfrm>
            <a:off x="300990" y="861060"/>
            <a:ext cx="8542020" cy="2031325"/>
          </a:xfrm>
          <a:prstGeom prst="rect">
            <a:avLst/>
          </a:prstGeom>
          <a:noFill/>
        </p:spPr>
        <p:txBody>
          <a:bodyPr wrap="square" rtlCol="0">
            <a:spAutoFit/>
          </a:bodyPr>
          <a:lstStyle/>
          <a:p>
            <a:r>
              <a:rPr lang="en-US" dirty="0"/>
              <a:t>SQL database always require a type definition</a:t>
            </a:r>
          </a:p>
          <a:p>
            <a:endParaRPr lang="en-US" dirty="0"/>
          </a:p>
          <a:p>
            <a:r>
              <a:rPr lang="en-US" dirty="0"/>
              <a:t>There are 5 main categories for data types each with their own list of types</a:t>
            </a:r>
          </a:p>
          <a:p>
            <a:endParaRPr lang="en-US" dirty="0"/>
          </a:p>
          <a:p>
            <a:pPr marL="285750" indent="-285750">
              <a:buFont typeface="Arial" panose="020B0604020202020204" pitchFamily="34" charset="0"/>
              <a:buChar char="•"/>
            </a:pPr>
            <a:r>
              <a:rPr lang="en-US" dirty="0"/>
              <a:t>Numeric types</a:t>
            </a:r>
          </a:p>
          <a:p>
            <a:pPr marL="285750" indent="-285750">
              <a:buFont typeface="Arial" panose="020B0604020202020204" pitchFamily="34" charset="0"/>
              <a:buChar char="•"/>
            </a:pPr>
            <a:r>
              <a:rPr lang="en-US" dirty="0"/>
              <a:t>Date and time types</a:t>
            </a:r>
          </a:p>
          <a:p>
            <a:pPr marL="285750" indent="-285750">
              <a:buFont typeface="Arial" panose="020B0604020202020204" pitchFamily="34" charset="0"/>
              <a:buChar char="•"/>
            </a:pPr>
            <a:r>
              <a:rPr lang="en-US" dirty="0"/>
              <a:t>String types</a:t>
            </a:r>
          </a:p>
          <a:p>
            <a:pPr marL="285750" indent="-285750">
              <a:buFont typeface="Arial" panose="020B0604020202020204" pitchFamily="34" charset="0"/>
              <a:buChar char="•"/>
            </a:pPr>
            <a:r>
              <a:rPr lang="en-US" dirty="0"/>
              <a:t>Binary data</a:t>
            </a:r>
          </a:p>
          <a:p>
            <a:pPr marL="285750" indent="-285750">
              <a:buFont typeface="Arial" panose="020B0604020202020204" pitchFamily="34" charset="0"/>
              <a:buChar char="•"/>
            </a:pPr>
            <a:r>
              <a:rPr lang="en-US" dirty="0"/>
              <a:t>Misc. (Other)</a:t>
            </a:r>
          </a:p>
        </p:txBody>
      </p:sp>
    </p:spTree>
    <p:extLst>
      <p:ext uri="{BB962C8B-B14F-4D97-AF65-F5344CB8AC3E}">
        <p14:creationId xmlns:p14="http://schemas.microsoft.com/office/powerpoint/2010/main" val="233479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A970-2554-4078-8E4A-B12836CE72C6}"/>
              </a:ext>
            </a:extLst>
          </p:cNvPr>
          <p:cNvSpPr>
            <a:spLocks noGrp="1"/>
          </p:cNvSpPr>
          <p:nvPr>
            <p:ph type="title"/>
          </p:nvPr>
        </p:nvSpPr>
        <p:spPr/>
        <p:txBody>
          <a:bodyPr/>
          <a:lstStyle/>
          <a:p>
            <a:r>
              <a:rPr lang="en-US" dirty="0"/>
              <a:t>Numeric Data Types</a:t>
            </a:r>
          </a:p>
        </p:txBody>
      </p:sp>
      <p:graphicFrame>
        <p:nvGraphicFramePr>
          <p:cNvPr id="4" name="Table 4">
            <a:extLst>
              <a:ext uri="{FF2B5EF4-FFF2-40B4-BE49-F238E27FC236}">
                <a16:creationId xmlns:a16="http://schemas.microsoft.com/office/drawing/2014/main" id="{FB9D1309-AA09-4A47-80D0-46BDCC270085}"/>
              </a:ext>
            </a:extLst>
          </p:cNvPr>
          <p:cNvGraphicFramePr>
            <a:graphicFrameLocks noGrp="1"/>
          </p:cNvGraphicFramePr>
          <p:nvPr>
            <p:extLst>
              <p:ext uri="{D42A27DB-BD31-4B8C-83A1-F6EECF244321}">
                <p14:modId xmlns:p14="http://schemas.microsoft.com/office/powerpoint/2010/main" val="1388451915"/>
              </p:ext>
            </p:extLst>
          </p:nvPr>
        </p:nvGraphicFramePr>
        <p:xfrm>
          <a:off x="0" y="1569720"/>
          <a:ext cx="9143999" cy="3599726"/>
        </p:xfrm>
        <a:graphic>
          <a:graphicData uri="http://schemas.openxmlformats.org/drawingml/2006/table">
            <a:tbl>
              <a:tblPr firstRow="1" bandRow="1">
                <a:tableStyleId>{5C22544A-7EE6-4342-B048-85BDC9FD1C3A}</a:tableStyleId>
              </a:tblPr>
              <a:tblGrid>
                <a:gridCol w="1247308">
                  <a:extLst>
                    <a:ext uri="{9D8B030D-6E8A-4147-A177-3AD203B41FA5}">
                      <a16:colId xmlns:a16="http://schemas.microsoft.com/office/drawing/2014/main" val="2682194880"/>
                    </a:ext>
                  </a:extLst>
                </a:gridCol>
                <a:gridCol w="3091919">
                  <a:extLst>
                    <a:ext uri="{9D8B030D-6E8A-4147-A177-3AD203B41FA5}">
                      <a16:colId xmlns:a16="http://schemas.microsoft.com/office/drawing/2014/main" val="1022202570"/>
                    </a:ext>
                  </a:extLst>
                </a:gridCol>
                <a:gridCol w="3153406">
                  <a:extLst>
                    <a:ext uri="{9D8B030D-6E8A-4147-A177-3AD203B41FA5}">
                      <a16:colId xmlns:a16="http://schemas.microsoft.com/office/drawing/2014/main" val="3850877755"/>
                    </a:ext>
                  </a:extLst>
                </a:gridCol>
                <a:gridCol w="1651366">
                  <a:extLst>
                    <a:ext uri="{9D8B030D-6E8A-4147-A177-3AD203B41FA5}">
                      <a16:colId xmlns:a16="http://schemas.microsoft.com/office/drawing/2014/main" val="3700078735"/>
                    </a:ext>
                  </a:extLst>
                </a:gridCol>
              </a:tblGrid>
              <a:tr h="650786">
                <a:tc>
                  <a:txBody>
                    <a:bodyPr/>
                    <a:lstStyle/>
                    <a:p>
                      <a:r>
                        <a:rPr lang="en-US" b="1" dirty="0">
                          <a:effectLst/>
                        </a:rPr>
                        <a:t>Datatype</a:t>
                      </a:r>
                    </a:p>
                  </a:txBody>
                  <a:tcPr marL="123825" marR="123825" marT="57150" marB="57150" anchor="ctr"/>
                </a:tc>
                <a:tc>
                  <a:txBody>
                    <a:bodyPr/>
                    <a:lstStyle/>
                    <a:p>
                      <a:r>
                        <a:rPr lang="en-US" b="1">
                          <a:effectLst/>
                        </a:rPr>
                        <a:t>From</a:t>
                      </a:r>
                    </a:p>
                  </a:txBody>
                  <a:tcPr marL="123825" marR="123825" marT="57150" marB="57150" anchor="ctr"/>
                </a:tc>
                <a:tc>
                  <a:txBody>
                    <a:bodyPr/>
                    <a:lstStyle/>
                    <a:p>
                      <a:r>
                        <a:rPr lang="en-US" b="1" dirty="0">
                          <a:effectLst/>
                        </a:rPr>
                        <a:t>To</a:t>
                      </a:r>
                    </a:p>
                  </a:txBody>
                  <a:tcPr marL="123825" marR="123825" marT="57150" marB="57150" anchor="ctr"/>
                </a:tc>
                <a:tc>
                  <a:txBody>
                    <a:bodyPr/>
                    <a:lstStyle/>
                    <a:p>
                      <a:r>
                        <a:rPr lang="en-US" b="1" dirty="0">
                          <a:effectLst/>
                        </a:rPr>
                        <a:t>Decimal</a:t>
                      </a:r>
                    </a:p>
                  </a:txBody>
                  <a:tcPr marL="123825" marR="123825" marT="57150" marB="57150" anchor="ctr"/>
                </a:tc>
                <a:extLst>
                  <a:ext uri="{0D108BD9-81ED-4DB2-BD59-A6C34878D82A}">
                    <a16:rowId xmlns:a16="http://schemas.microsoft.com/office/drawing/2014/main" val="3837627879"/>
                  </a:ext>
                </a:extLst>
              </a:tr>
              <a:tr h="319916">
                <a:tc>
                  <a:txBody>
                    <a:bodyPr/>
                    <a:lstStyle/>
                    <a:p>
                      <a:r>
                        <a:rPr lang="en-US">
                          <a:effectLst/>
                        </a:rPr>
                        <a:t>bit</a:t>
                      </a:r>
                    </a:p>
                  </a:txBody>
                  <a:tcPr marL="123825" marR="123825" marT="57150" marB="57150" anchor="ctr"/>
                </a:tc>
                <a:tc>
                  <a:txBody>
                    <a:bodyPr/>
                    <a:lstStyle/>
                    <a:p>
                      <a:r>
                        <a:rPr lang="en-US">
                          <a:effectLst/>
                        </a:rPr>
                        <a:t>0</a:t>
                      </a:r>
                    </a:p>
                  </a:txBody>
                  <a:tcPr marL="123825" marR="123825" marT="57150" marB="57150" anchor="ctr"/>
                </a:tc>
                <a:tc>
                  <a:txBody>
                    <a:bodyPr/>
                    <a:lstStyle/>
                    <a:p>
                      <a:r>
                        <a:rPr lang="en-US">
                          <a:effectLst/>
                        </a:rPr>
                        <a:t>1</a:t>
                      </a:r>
                    </a:p>
                  </a:txBody>
                  <a:tcPr marL="123825" marR="123825" marT="57150" marB="57150" anchor="ctr"/>
                </a:tc>
                <a:tc>
                  <a:txBody>
                    <a:bodyPr/>
                    <a:lstStyle/>
                    <a:p>
                      <a:r>
                        <a:rPr lang="en-US">
                          <a:effectLst/>
                        </a:rPr>
                        <a:t>No</a:t>
                      </a:r>
                    </a:p>
                  </a:txBody>
                  <a:tcPr marL="123825" marR="123825" marT="57150" marB="57150" anchor="ctr"/>
                </a:tc>
                <a:extLst>
                  <a:ext uri="{0D108BD9-81ED-4DB2-BD59-A6C34878D82A}">
                    <a16:rowId xmlns:a16="http://schemas.microsoft.com/office/drawing/2014/main" val="1760939202"/>
                  </a:ext>
                </a:extLst>
              </a:tr>
              <a:tr h="319916">
                <a:tc>
                  <a:txBody>
                    <a:bodyPr/>
                    <a:lstStyle/>
                    <a:p>
                      <a:r>
                        <a:rPr lang="en-US">
                          <a:effectLst/>
                        </a:rPr>
                        <a:t>tinyint</a:t>
                      </a:r>
                    </a:p>
                  </a:txBody>
                  <a:tcPr marL="123825" marR="123825" marT="57150" marB="57150" anchor="ctr"/>
                </a:tc>
                <a:tc>
                  <a:txBody>
                    <a:bodyPr/>
                    <a:lstStyle/>
                    <a:p>
                      <a:r>
                        <a:rPr lang="en-US">
                          <a:effectLst/>
                        </a:rPr>
                        <a:t>0</a:t>
                      </a:r>
                    </a:p>
                  </a:txBody>
                  <a:tcPr marL="123825" marR="123825" marT="57150" marB="57150" anchor="ctr"/>
                </a:tc>
                <a:tc>
                  <a:txBody>
                    <a:bodyPr/>
                    <a:lstStyle/>
                    <a:p>
                      <a:r>
                        <a:rPr lang="en-US">
                          <a:effectLst/>
                        </a:rPr>
                        <a:t>255</a:t>
                      </a:r>
                    </a:p>
                  </a:txBody>
                  <a:tcPr marL="123825" marR="123825" marT="57150" marB="57150" anchor="ctr"/>
                </a:tc>
                <a:tc>
                  <a:txBody>
                    <a:bodyPr/>
                    <a:lstStyle/>
                    <a:p>
                      <a:r>
                        <a:rPr lang="en-US">
                          <a:effectLst/>
                        </a:rPr>
                        <a:t>No</a:t>
                      </a:r>
                    </a:p>
                  </a:txBody>
                  <a:tcPr marL="123825" marR="123825" marT="57150" marB="57150" anchor="ctr"/>
                </a:tc>
                <a:extLst>
                  <a:ext uri="{0D108BD9-81ED-4DB2-BD59-A6C34878D82A}">
                    <a16:rowId xmlns:a16="http://schemas.microsoft.com/office/drawing/2014/main" val="3427346922"/>
                  </a:ext>
                </a:extLst>
              </a:tr>
              <a:tr h="319916">
                <a:tc>
                  <a:txBody>
                    <a:bodyPr/>
                    <a:lstStyle/>
                    <a:p>
                      <a:r>
                        <a:rPr lang="en-US">
                          <a:effectLst/>
                        </a:rPr>
                        <a:t>smallint</a:t>
                      </a:r>
                    </a:p>
                  </a:txBody>
                  <a:tcPr marL="123825" marR="123825" marT="57150" marB="57150" anchor="ctr"/>
                </a:tc>
                <a:tc>
                  <a:txBody>
                    <a:bodyPr/>
                    <a:lstStyle/>
                    <a:p>
                      <a:r>
                        <a:rPr lang="en-US">
                          <a:effectLst/>
                        </a:rPr>
                        <a:t>-32,768</a:t>
                      </a:r>
                    </a:p>
                  </a:txBody>
                  <a:tcPr marL="123825" marR="123825" marT="57150" marB="57150" anchor="ctr"/>
                </a:tc>
                <a:tc>
                  <a:txBody>
                    <a:bodyPr/>
                    <a:lstStyle/>
                    <a:p>
                      <a:r>
                        <a:rPr lang="en-US">
                          <a:effectLst/>
                        </a:rPr>
                        <a:t>32,767</a:t>
                      </a:r>
                    </a:p>
                  </a:txBody>
                  <a:tcPr marL="123825" marR="123825" marT="57150" marB="57150" anchor="ctr"/>
                </a:tc>
                <a:tc>
                  <a:txBody>
                    <a:bodyPr/>
                    <a:lstStyle/>
                    <a:p>
                      <a:r>
                        <a:rPr lang="en-US">
                          <a:effectLst/>
                        </a:rPr>
                        <a:t>No</a:t>
                      </a:r>
                    </a:p>
                  </a:txBody>
                  <a:tcPr marL="123825" marR="123825" marT="57150" marB="57150" anchor="ctr"/>
                </a:tc>
                <a:extLst>
                  <a:ext uri="{0D108BD9-81ED-4DB2-BD59-A6C34878D82A}">
                    <a16:rowId xmlns:a16="http://schemas.microsoft.com/office/drawing/2014/main" val="2960351638"/>
                  </a:ext>
                </a:extLst>
              </a:tr>
              <a:tr h="319916">
                <a:tc>
                  <a:txBody>
                    <a:bodyPr/>
                    <a:lstStyle/>
                    <a:p>
                      <a:r>
                        <a:rPr lang="en-US">
                          <a:effectLst/>
                        </a:rPr>
                        <a:t>int</a:t>
                      </a:r>
                    </a:p>
                  </a:txBody>
                  <a:tcPr marL="123825" marR="123825" marT="57150" marB="57150" anchor="ctr"/>
                </a:tc>
                <a:tc>
                  <a:txBody>
                    <a:bodyPr/>
                    <a:lstStyle/>
                    <a:p>
                      <a:r>
                        <a:rPr lang="en-US">
                          <a:effectLst/>
                        </a:rPr>
                        <a:t>-2,147,483,648</a:t>
                      </a:r>
                    </a:p>
                  </a:txBody>
                  <a:tcPr marL="123825" marR="123825" marT="57150" marB="57150" anchor="ctr"/>
                </a:tc>
                <a:tc>
                  <a:txBody>
                    <a:bodyPr/>
                    <a:lstStyle/>
                    <a:p>
                      <a:r>
                        <a:rPr lang="en-US">
                          <a:effectLst/>
                        </a:rPr>
                        <a:t>2,147,483,647</a:t>
                      </a:r>
                    </a:p>
                  </a:txBody>
                  <a:tcPr marL="123825" marR="123825" marT="57150" marB="57150" anchor="ctr"/>
                </a:tc>
                <a:tc>
                  <a:txBody>
                    <a:bodyPr/>
                    <a:lstStyle/>
                    <a:p>
                      <a:r>
                        <a:rPr lang="en-US" dirty="0">
                          <a:effectLst/>
                        </a:rPr>
                        <a:t>No</a:t>
                      </a:r>
                    </a:p>
                  </a:txBody>
                  <a:tcPr marL="123825" marR="123825" marT="57150" marB="57150" anchor="ctr"/>
                </a:tc>
                <a:extLst>
                  <a:ext uri="{0D108BD9-81ED-4DB2-BD59-A6C34878D82A}">
                    <a16:rowId xmlns:a16="http://schemas.microsoft.com/office/drawing/2014/main" val="3514512909"/>
                  </a:ext>
                </a:extLst>
              </a:tr>
              <a:tr h="319916">
                <a:tc>
                  <a:txBody>
                    <a:bodyPr/>
                    <a:lstStyle/>
                    <a:p>
                      <a:r>
                        <a:rPr lang="en-US">
                          <a:effectLst/>
                        </a:rPr>
                        <a:t>bigint</a:t>
                      </a:r>
                    </a:p>
                  </a:txBody>
                  <a:tcPr marL="123825" marR="123825" marT="57150" marB="57150" anchor="ctr"/>
                </a:tc>
                <a:tc>
                  <a:txBody>
                    <a:bodyPr/>
                    <a:lstStyle/>
                    <a:p>
                      <a:r>
                        <a:rPr lang="en-US">
                          <a:effectLst/>
                        </a:rPr>
                        <a:t>-9,223,372,036,854,775,808</a:t>
                      </a:r>
                    </a:p>
                  </a:txBody>
                  <a:tcPr marL="123825" marR="123825" marT="57150" marB="57150" anchor="ctr"/>
                </a:tc>
                <a:tc>
                  <a:txBody>
                    <a:bodyPr/>
                    <a:lstStyle/>
                    <a:p>
                      <a:r>
                        <a:rPr lang="en-US">
                          <a:effectLst/>
                        </a:rPr>
                        <a:t>9,223,372,036,854,775,807</a:t>
                      </a:r>
                    </a:p>
                  </a:txBody>
                  <a:tcPr marL="123825" marR="123825" marT="57150" marB="57150" anchor="ctr"/>
                </a:tc>
                <a:tc>
                  <a:txBody>
                    <a:bodyPr/>
                    <a:lstStyle/>
                    <a:p>
                      <a:r>
                        <a:rPr lang="en-US">
                          <a:effectLst/>
                        </a:rPr>
                        <a:t>No</a:t>
                      </a:r>
                    </a:p>
                  </a:txBody>
                  <a:tcPr marL="123825" marR="123825" marT="57150" marB="57150" anchor="ctr"/>
                </a:tc>
                <a:extLst>
                  <a:ext uri="{0D108BD9-81ED-4DB2-BD59-A6C34878D82A}">
                    <a16:rowId xmlns:a16="http://schemas.microsoft.com/office/drawing/2014/main" val="3861256010"/>
                  </a:ext>
                </a:extLst>
              </a:tr>
              <a:tr h="319916">
                <a:tc>
                  <a:txBody>
                    <a:bodyPr/>
                    <a:lstStyle/>
                    <a:p>
                      <a:r>
                        <a:rPr lang="en-US">
                          <a:effectLst/>
                        </a:rPr>
                        <a:t>decimal</a:t>
                      </a:r>
                    </a:p>
                  </a:txBody>
                  <a:tcPr marL="123825" marR="123825" marT="57150" marB="57150" anchor="ctr"/>
                </a:tc>
                <a:tc>
                  <a:txBody>
                    <a:bodyPr/>
                    <a:lstStyle/>
                    <a:p>
                      <a:r>
                        <a:rPr lang="en-US">
                          <a:effectLst/>
                        </a:rPr>
                        <a:t>-10^38 +1</a:t>
                      </a:r>
                    </a:p>
                  </a:txBody>
                  <a:tcPr marL="123825" marR="123825" marT="57150" marB="57150" anchor="ctr"/>
                </a:tc>
                <a:tc>
                  <a:txBody>
                    <a:bodyPr/>
                    <a:lstStyle/>
                    <a:p>
                      <a:r>
                        <a:rPr lang="en-US">
                          <a:effectLst/>
                        </a:rPr>
                        <a:t>10^38 -1</a:t>
                      </a:r>
                    </a:p>
                  </a:txBody>
                  <a:tcPr marL="123825" marR="123825" marT="57150" marB="57150" anchor="ctr"/>
                </a:tc>
                <a:tc>
                  <a:txBody>
                    <a:bodyPr/>
                    <a:lstStyle/>
                    <a:p>
                      <a:r>
                        <a:rPr lang="en-US">
                          <a:effectLst/>
                        </a:rPr>
                        <a:t>Yes</a:t>
                      </a:r>
                    </a:p>
                  </a:txBody>
                  <a:tcPr marL="123825" marR="123825" marT="57150" marB="57150" anchor="ctr"/>
                </a:tc>
                <a:extLst>
                  <a:ext uri="{0D108BD9-81ED-4DB2-BD59-A6C34878D82A}">
                    <a16:rowId xmlns:a16="http://schemas.microsoft.com/office/drawing/2014/main" val="2016841330"/>
                  </a:ext>
                </a:extLst>
              </a:tr>
              <a:tr h="319916">
                <a:tc>
                  <a:txBody>
                    <a:bodyPr/>
                    <a:lstStyle/>
                    <a:p>
                      <a:r>
                        <a:rPr lang="en-US">
                          <a:effectLst/>
                        </a:rPr>
                        <a:t>numeric</a:t>
                      </a:r>
                    </a:p>
                  </a:txBody>
                  <a:tcPr marL="123825" marR="123825" marT="57150" marB="57150" anchor="ctr"/>
                </a:tc>
                <a:tc>
                  <a:txBody>
                    <a:bodyPr/>
                    <a:lstStyle/>
                    <a:p>
                      <a:r>
                        <a:rPr lang="en-US">
                          <a:effectLst/>
                        </a:rPr>
                        <a:t>-10^38 +1</a:t>
                      </a:r>
                    </a:p>
                  </a:txBody>
                  <a:tcPr marL="123825" marR="123825" marT="57150" marB="57150" anchor="ctr"/>
                </a:tc>
                <a:tc>
                  <a:txBody>
                    <a:bodyPr/>
                    <a:lstStyle/>
                    <a:p>
                      <a:r>
                        <a:rPr lang="en-US">
                          <a:effectLst/>
                        </a:rPr>
                        <a:t>10^38 -1</a:t>
                      </a:r>
                    </a:p>
                  </a:txBody>
                  <a:tcPr marL="123825" marR="123825" marT="57150" marB="57150" anchor="ctr"/>
                </a:tc>
                <a:tc>
                  <a:txBody>
                    <a:bodyPr/>
                    <a:lstStyle/>
                    <a:p>
                      <a:r>
                        <a:rPr lang="en-US">
                          <a:effectLst/>
                        </a:rPr>
                        <a:t>Yes</a:t>
                      </a:r>
                    </a:p>
                  </a:txBody>
                  <a:tcPr marL="123825" marR="123825" marT="57150" marB="57150" anchor="ctr"/>
                </a:tc>
                <a:extLst>
                  <a:ext uri="{0D108BD9-81ED-4DB2-BD59-A6C34878D82A}">
                    <a16:rowId xmlns:a16="http://schemas.microsoft.com/office/drawing/2014/main" val="3779948035"/>
                  </a:ext>
                </a:extLst>
              </a:tr>
              <a:tr h="319916">
                <a:tc>
                  <a:txBody>
                    <a:bodyPr/>
                    <a:lstStyle/>
                    <a:p>
                      <a:r>
                        <a:rPr lang="en-US">
                          <a:effectLst/>
                        </a:rPr>
                        <a:t>float</a:t>
                      </a:r>
                    </a:p>
                  </a:txBody>
                  <a:tcPr marL="123825" marR="123825" marT="57150" marB="57150" anchor="ctr"/>
                </a:tc>
                <a:tc>
                  <a:txBody>
                    <a:bodyPr/>
                    <a:lstStyle/>
                    <a:p>
                      <a:r>
                        <a:rPr lang="en-US">
                          <a:effectLst/>
                        </a:rPr>
                        <a:t>-1.79E + 308</a:t>
                      </a:r>
                    </a:p>
                  </a:txBody>
                  <a:tcPr marL="123825" marR="123825" marT="57150" marB="57150" anchor="ctr"/>
                </a:tc>
                <a:tc>
                  <a:txBody>
                    <a:bodyPr/>
                    <a:lstStyle/>
                    <a:p>
                      <a:r>
                        <a:rPr lang="en-US">
                          <a:effectLst/>
                        </a:rPr>
                        <a:t>1.79E + 308</a:t>
                      </a:r>
                    </a:p>
                  </a:txBody>
                  <a:tcPr marL="123825" marR="123825" marT="57150" marB="57150" anchor="ctr"/>
                </a:tc>
                <a:tc>
                  <a:txBody>
                    <a:bodyPr/>
                    <a:lstStyle/>
                    <a:p>
                      <a:r>
                        <a:rPr lang="en-US">
                          <a:effectLst/>
                        </a:rPr>
                        <a:t>Yes</a:t>
                      </a:r>
                    </a:p>
                  </a:txBody>
                  <a:tcPr marL="123825" marR="123825" marT="57150" marB="57150" anchor="ctr"/>
                </a:tc>
                <a:extLst>
                  <a:ext uri="{0D108BD9-81ED-4DB2-BD59-A6C34878D82A}">
                    <a16:rowId xmlns:a16="http://schemas.microsoft.com/office/drawing/2014/main" val="1068047182"/>
                  </a:ext>
                </a:extLst>
              </a:tr>
              <a:tr h="319916">
                <a:tc>
                  <a:txBody>
                    <a:bodyPr/>
                    <a:lstStyle/>
                    <a:p>
                      <a:r>
                        <a:rPr lang="en-US">
                          <a:effectLst/>
                        </a:rPr>
                        <a:t>real</a:t>
                      </a:r>
                    </a:p>
                  </a:txBody>
                  <a:tcPr marL="123825" marR="123825" marT="57150" marB="57150" anchor="ctr"/>
                </a:tc>
                <a:tc>
                  <a:txBody>
                    <a:bodyPr/>
                    <a:lstStyle/>
                    <a:p>
                      <a:r>
                        <a:rPr lang="en-US">
                          <a:effectLst/>
                        </a:rPr>
                        <a:t>-3.40E + 38</a:t>
                      </a:r>
                    </a:p>
                  </a:txBody>
                  <a:tcPr marL="123825" marR="123825" marT="57150" marB="57150" anchor="ctr"/>
                </a:tc>
                <a:tc>
                  <a:txBody>
                    <a:bodyPr/>
                    <a:lstStyle/>
                    <a:p>
                      <a:r>
                        <a:rPr lang="en-US">
                          <a:effectLst/>
                        </a:rPr>
                        <a:t>3.40E + 38</a:t>
                      </a:r>
                    </a:p>
                  </a:txBody>
                  <a:tcPr marL="123825" marR="123825" marT="57150" marB="57150" anchor="ctr"/>
                </a:tc>
                <a:tc>
                  <a:txBody>
                    <a:bodyPr/>
                    <a:lstStyle/>
                    <a:p>
                      <a:r>
                        <a:rPr lang="en-US" dirty="0">
                          <a:effectLst/>
                        </a:rPr>
                        <a:t>Yes</a:t>
                      </a:r>
                    </a:p>
                  </a:txBody>
                  <a:tcPr marL="123825" marR="123825" marT="57150" marB="57150" anchor="ctr"/>
                </a:tc>
                <a:extLst>
                  <a:ext uri="{0D108BD9-81ED-4DB2-BD59-A6C34878D82A}">
                    <a16:rowId xmlns:a16="http://schemas.microsoft.com/office/drawing/2014/main" val="2688361608"/>
                  </a:ext>
                </a:extLst>
              </a:tr>
            </a:tbl>
          </a:graphicData>
        </a:graphic>
      </p:graphicFrame>
      <p:sp>
        <p:nvSpPr>
          <p:cNvPr id="5" name="TextBox 4">
            <a:extLst>
              <a:ext uri="{FF2B5EF4-FFF2-40B4-BE49-F238E27FC236}">
                <a16:creationId xmlns:a16="http://schemas.microsoft.com/office/drawing/2014/main" id="{AFC13B15-AE37-467C-8AA2-8542D389B29B}"/>
              </a:ext>
            </a:extLst>
          </p:cNvPr>
          <p:cNvSpPr txBox="1"/>
          <p:nvPr/>
        </p:nvSpPr>
        <p:spPr>
          <a:xfrm>
            <a:off x="167640" y="762000"/>
            <a:ext cx="8686800" cy="523220"/>
          </a:xfrm>
          <a:prstGeom prst="rect">
            <a:avLst/>
          </a:prstGeom>
          <a:noFill/>
        </p:spPr>
        <p:txBody>
          <a:bodyPr wrap="square" rtlCol="0">
            <a:spAutoFit/>
          </a:bodyPr>
          <a:lstStyle/>
          <a:p>
            <a:r>
              <a:rPr lang="en-US" dirty="0"/>
              <a:t>The variety of numerical data types allows the database and the database managers use appropriate types for their need, thus reducing the memory footprint of the data</a:t>
            </a:r>
          </a:p>
        </p:txBody>
      </p:sp>
    </p:spTree>
    <p:extLst>
      <p:ext uri="{BB962C8B-B14F-4D97-AF65-F5344CB8AC3E}">
        <p14:creationId xmlns:p14="http://schemas.microsoft.com/office/powerpoint/2010/main" val="383318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52F9-BF39-46DF-B12C-1C1A77633E21}"/>
              </a:ext>
            </a:extLst>
          </p:cNvPr>
          <p:cNvSpPr>
            <a:spLocks noGrp="1"/>
          </p:cNvSpPr>
          <p:nvPr>
            <p:ph type="title"/>
          </p:nvPr>
        </p:nvSpPr>
        <p:spPr/>
        <p:txBody>
          <a:bodyPr/>
          <a:lstStyle/>
          <a:p>
            <a:r>
              <a:rPr lang="en-US" dirty="0"/>
              <a:t>Date and time</a:t>
            </a:r>
          </a:p>
        </p:txBody>
      </p:sp>
      <p:graphicFrame>
        <p:nvGraphicFramePr>
          <p:cNvPr id="5" name="Table 5">
            <a:extLst>
              <a:ext uri="{FF2B5EF4-FFF2-40B4-BE49-F238E27FC236}">
                <a16:creationId xmlns:a16="http://schemas.microsoft.com/office/drawing/2014/main" id="{DEE4D65F-756F-4D5E-BDA9-355B28535909}"/>
              </a:ext>
            </a:extLst>
          </p:cNvPr>
          <p:cNvGraphicFramePr>
            <a:graphicFrameLocks noGrp="1"/>
          </p:cNvGraphicFramePr>
          <p:nvPr>
            <p:extLst>
              <p:ext uri="{D42A27DB-BD31-4B8C-83A1-F6EECF244321}">
                <p14:modId xmlns:p14="http://schemas.microsoft.com/office/powerpoint/2010/main" val="2085297123"/>
              </p:ext>
            </p:extLst>
          </p:nvPr>
        </p:nvGraphicFramePr>
        <p:xfrm>
          <a:off x="480060" y="1835150"/>
          <a:ext cx="8023860" cy="2948940"/>
        </p:xfrm>
        <a:graphic>
          <a:graphicData uri="http://schemas.openxmlformats.org/drawingml/2006/table">
            <a:tbl>
              <a:tblPr firstRow="1" bandRow="1">
                <a:tableStyleId>{5C22544A-7EE6-4342-B048-85BDC9FD1C3A}</a:tableStyleId>
              </a:tblPr>
              <a:tblGrid>
                <a:gridCol w="4011930">
                  <a:extLst>
                    <a:ext uri="{9D8B030D-6E8A-4147-A177-3AD203B41FA5}">
                      <a16:colId xmlns:a16="http://schemas.microsoft.com/office/drawing/2014/main" val="3551209448"/>
                    </a:ext>
                  </a:extLst>
                </a:gridCol>
                <a:gridCol w="4011930">
                  <a:extLst>
                    <a:ext uri="{9D8B030D-6E8A-4147-A177-3AD203B41FA5}">
                      <a16:colId xmlns:a16="http://schemas.microsoft.com/office/drawing/2014/main" val="3590515122"/>
                    </a:ext>
                  </a:extLst>
                </a:gridCol>
              </a:tblGrid>
              <a:tr h="370840">
                <a:tc>
                  <a:txBody>
                    <a:bodyPr/>
                    <a:lstStyle/>
                    <a:p>
                      <a:r>
                        <a:rPr lang="en-US" b="1" dirty="0">
                          <a:effectLst/>
                        </a:rPr>
                        <a:t>Datatype</a:t>
                      </a:r>
                    </a:p>
                  </a:txBody>
                  <a:tcPr marL="123825" marR="123825" marT="57150" marB="57150" anchor="ctr"/>
                </a:tc>
                <a:tc>
                  <a:txBody>
                    <a:bodyPr/>
                    <a:lstStyle/>
                    <a:p>
                      <a:r>
                        <a:rPr lang="en-US" b="1">
                          <a:effectLst/>
                        </a:rPr>
                        <a:t>Description</a:t>
                      </a:r>
                    </a:p>
                  </a:txBody>
                  <a:tcPr marL="123825" marR="123825" marT="57150" marB="57150" anchor="ctr"/>
                </a:tc>
                <a:extLst>
                  <a:ext uri="{0D108BD9-81ED-4DB2-BD59-A6C34878D82A}">
                    <a16:rowId xmlns:a16="http://schemas.microsoft.com/office/drawing/2014/main" val="3411650251"/>
                  </a:ext>
                </a:extLst>
              </a:tr>
              <a:tr h="370840">
                <a:tc>
                  <a:txBody>
                    <a:bodyPr/>
                    <a:lstStyle/>
                    <a:p>
                      <a:r>
                        <a:rPr lang="en-US">
                          <a:effectLst/>
                        </a:rPr>
                        <a:t>DATE</a:t>
                      </a:r>
                    </a:p>
                  </a:txBody>
                  <a:tcPr marL="123825" marR="123825" marT="57150" marB="57150" anchor="ctr"/>
                </a:tc>
                <a:tc>
                  <a:txBody>
                    <a:bodyPr/>
                    <a:lstStyle/>
                    <a:p>
                      <a:r>
                        <a:rPr lang="en-GB">
                          <a:effectLst/>
                        </a:rPr>
                        <a:t>Stores date in the format YYYY-MM-DD</a:t>
                      </a:r>
                    </a:p>
                  </a:txBody>
                  <a:tcPr marL="123825" marR="123825" marT="57150" marB="57150" anchor="ctr"/>
                </a:tc>
                <a:extLst>
                  <a:ext uri="{0D108BD9-81ED-4DB2-BD59-A6C34878D82A}">
                    <a16:rowId xmlns:a16="http://schemas.microsoft.com/office/drawing/2014/main" val="2361964129"/>
                  </a:ext>
                </a:extLst>
              </a:tr>
              <a:tr h="370840">
                <a:tc>
                  <a:txBody>
                    <a:bodyPr/>
                    <a:lstStyle/>
                    <a:p>
                      <a:r>
                        <a:rPr lang="en-US">
                          <a:effectLst/>
                        </a:rPr>
                        <a:t>TIME</a:t>
                      </a:r>
                    </a:p>
                  </a:txBody>
                  <a:tcPr marL="123825" marR="123825" marT="57150" marB="57150" anchor="ctr"/>
                </a:tc>
                <a:tc>
                  <a:txBody>
                    <a:bodyPr/>
                    <a:lstStyle/>
                    <a:p>
                      <a:r>
                        <a:rPr lang="en-GB">
                          <a:effectLst/>
                        </a:rPr>
                        <a:t>Stores time in the format HH:MI:SS</a:t>
                      </a:r>
                    </a:p>
                  </a:txBody>
                  <a:tcPr marL="123825" marR="123825" marT="57150" marB="57150" anchor="ctr"/>
                </a:tc>
                <a:extLst>
                  <a:ext uri="{0D108BD9-81ED-4DB2-BD59-A6C34878D82A}">
                    <a16:rowId xmlns:a16="http://schemas.microsoft.com/office/drawing/2014/main" val="3609261684"/>
                  </a:ext>
                </a:extLst>
              </a:tr>
              <a:tr h="370840">
                <a:tc>
                  <a:txBody>
                    <a:bodyPr/>
                    <a:lstStyle/>
                    <a:p>
                      <a:r>
                        <a:rPr lang="en-US" dirty="0">
                          <a:effectLst/>
                        </a:rPr>
                        <a:t>DATETIME</a:t>
                      </a:r>
                    </a:p>
                  </a:txBody>
                  <a:tcPr marL="123825" marR="123825" marT="57150" marB="57150" anchor="ctr"/>
                </a:tc>
                <a:tc>
                  <a:txBody>
                    <a:bodyPr/>
                    <a:lstStyle/>
                    <a:p>
                      <a:r>
                        <a:rPr lang="en-GB">
                          <a:effectLst/>
                        </a:rPr>
                        <a:t>Stores date and time information in the format YYYY-MM-DD HH:MI:SS</a:t>
                      </a:r>
                    </a:p>
                  </a:txBody>
                  <a:tcPr marL="123825" marR="123825" marT="57150" marB="57150" anchor="ctr"/>
                </a:tc>
                <a:extLst>
                  <a:ext uri="{0D108BD9-81ED-4DB2-BD59-A6C34878D82A}">
                    <a16:rowId xmlns:a16="http://schemas.microsoft.com/office/drawing/2014/main" val="3056299036"/>
                  </a:ext>
                </a:extLst>
              </a:tr>
              <a:tr h="370840">
                <a:tc>
                  <a:txBody>
                    <a:bodyPr/>
                    <a:lstStyle/>
                    <a:p>
                      <a:r>
                        <a:rPr lang="en-US">
                          <a:effectLst/>
                        </a:rPr>
                        <a:t>TIMESTAMP</a:t>
                      </a:r>
                    </a:p>
                  </a:txBody>
                  <a:tcPr marL="123825" marR="123825" marT="57150" marB="57150" anchor="ctr"/>
                </a:tc>
                <a:tc>
                  <a:txBody>
                    <a:bodyPr/>
                    <a:lstStyle/>
                    <a:p>
                      <a:r>
                        <a:rPr lang="en-GB">
                          <a:effectLst/>
                        </a:rPr>
                        <a:t>Stores number of seconds passed since the Unix epoch (‘1970-01-01 00:00:00’ UTC)</a:t>
                      </a:r>
                    </a:p>
                  </a:txBody>
                  <a:tcPr marL="123825" marR="123825" marT="57150" marB="57150" anchor="ctr"/>
                </a:tc>
                <a:extLst>
                  <a:ext uri="{0D108BD9-81ED-4DB2-BD59-A6C34878D82A}">
                    <a16:rowId xmlns:a16="http://schemas.microsoft.com/office/drawing/2014/main" val="3673313835"/>
                  </a:ext>
                </a:extLst>
              </a:tr>
              <a:tr h="370840">
                <a:tc>
                  <a:txBody>
                    <a:bodyPr/>
                    <a:lstStyle/>
                    <a:p>
                      <a:r>
                        <a:rPr lang="en-US">
                          <a:effectLst/>
                        </a:rPr>
                        <a:t>YEAR</a:t>
                      </a:r>
                    </a:p>
                  </a:txBody>
                  <a:tcPr marL="123825" marR="123825" marT="57150" marB="57150" anchor="ctr"/>
                </a:tc>
                <a:tc>
                  <a:txBody>
                    <a:bodyPr/>
                    <a:lstStyle/>
                    <a:p>
                      <a:r>
                        <a:rPr lang="en-GB" dirty="0">
                          <a:effectLst/>
                        </a:rPr>
                        <a:t>Stores year in 2 digits or 4 digit format. Range 1901 to 2155 in 4-digit format. Range 70 to 69, representing 1970 to 2069.</a:t>
                      </a:r>
                    </a:p>
                  </a:txBody>
                  <a:tcPr marL="123825" marR="123825" marT="57150" marB="57150" anchor="ctr"/>
                </a:tc>
                <a:extLst>
                  <a:ext uri="{0D108BD9-81ED-4DB2-BD59-A6C34878D82A}">
                    <a16:rowId xmlns:a16="http://schemas.microsoft.com/office/drawing/2014/main" val="1307601382"/>
                  </a:ext>
                </a:extLst>
              </a:tr>
            </a:tbl>
          </a:graphicData>
        </a:graphic>
      </p:graphicFrame>
      <p:sp>
        <p:nvSpPr>
          <p:cNvPr id="6" name="TextBox 5">
            <a:extLst>
              <a:ext uri="{FF2B5EF4-FFF2-40B4-BE49-F238E27FC236}">
                <a16:creationId xmlns:a16="http://schemas.microsoft.com/office/drawing/2014/main" id="{FDF5C079-5BA3-4FD6-AC6D-58F31C57CB8D}"/>
              </a:ext>
            </a:extLst>
          </p:cNvPr>
          <p:cNvSpPr txBox="1"/>
          <p:nvPr/>
        </p:nvSpPr>
        <p:spPr>
          <a:xfrm>
            <a:off x="480060" y="807720"/>
            <a:ext cx="7970520" cy="523220"/>
          </a:xfrm>
          <a:prstGeom prst="rect">
            <a:avLst/>
          </a:prstGeom>
          <a:noFill/>
        </p:spPr>
        <p:txBody>
          <a:bodyPr wrap="square" rtlCol="0">
            <a:spAutoFit/>
          </a:bodyPr>
          <a:lstStyle/>
          <a:p>
            <a:r>
              <a:rPr lang="en-US" dirty="0"/>
              <a:t>Date and time values formats are strict for most databases, values that do not fit the date and time format will not work or result in bad data</a:t>
            </a:r>
          </a:p>
        </p:txBody>
      </p:sp>
    </p:spTree>
    <p:extLst>
      <p:ext uri="{BB962C8B-B14F-4D97-AF65-F5344CB8AC3E}">
        <p14:creationId xmlns:p14="http://schemas.microsoft.com/office/powerpoint/2010/main" val="176333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10B2-4A80-456A-A110-F69B27011A98}"/>
              </a:ext>
            </a:extLst>
          </p:cNvPr>
          <p:cNvSpPr>
            <a:spLocks noGrp="1"/>
          </p:cNvSpPr>
          <p:nvPr>
            <p:ph type="title"/>
          </p:nvPr>
        </p:nvSpPr>
        <p:spPr/>
        <p:txBody>
          <a:bodyPr/>
          <a:lstStyle/>
          <a:p>
            <a:r>
              <a:rPr lang="en-US" dirty="0"/>
              <a:t>String data</a:t>
            </a:r>
          </a:p>
        </p:txBody>
      </p:sp>
      <p:graphicFrame>
        <p:nvGraphicFramePr>
          <p:cNvPr id="7" name="Table 7">
            <a:extLst>
              <a:ext uri="{FF2B5EF4-FFF2-40B4-BE49-F238E27FC236}">
                <a16:creationId xmlns:a16="http://schemas.microsoft.com/office/drawing/2014/main" id="{815D318A-E689-40F9-BA0C-69D16C5F442A}"/>
              </a:ext>
            </a:extLst>
          </p:cNvPr>
          <p:cNvGraphicFramePr>
            <a:graphicFrameLocks noGrp="1"/>
          </p:cNvGraphicFramePr>
          <p:nvPr>
            <p:extLst>
              <p:ext uri="{D42A27DB-BD31-4B8C-83A1-F6EECF244321}">
                <p14:modId xmlns:p14="http://schemas.microsoft.com/office/powerpoint/2010/main" val="1784200850"/>
              </p:ext>
            </p:extLst>
          </p:nvPr>
        </p:nvGraphicFramePr>
        <p:xfrm>
          <a:off x="514350" y="2299970"/>
          <a:ext cx="8115300" cy="2534920"/>
        </p:xfrm>
        <a:graphic>
          <a:graphicData uri="http://schemas.openxmlformats.org/drawingml/2006/table">
            <a:tbl>
              <a:tblPr firstRow="1" bandRow="1">
                <a:tableStyleId>{5C22544A-7EE6-4342-B048-85BDC9FD1C3A}</a:tableStyleId>
              </a:tblPr>
              <a:tblGrid>
                <a:gridCol w="4057650">
                  <a:extLst>
                    <a:ext uri="{9D8B030D-6E8A-4147-A177-3AD203B41FA5}">
                      <a16:colId xmlns:a16="http://schemas.microsoft.com/office/drawing/2014/main" val="1740881029"/>
                    </a:ext>
                  </a:extLst>
                </a:gridCol>
                <a:gridCol w="4057650">
                  <a:extLst>
                    <a:ext uri="{9D8B030D-6E8A-4147-A177-3AD203B41FA5}">
                      <a16:colId xmlns:a16="http://schemas.microsoft.com/office/drawing/2014/main" val="3935688860"/>
                    </a:ext>
                  </a:extLst>
                </a:gridCol>
              </a:tblGrid>
              <a:tr h="370840">
                <a:tc>
                  <a:txBody>
                    <a:bodyPr/>
                    <a:lstStyle/>
                    <a:p>
                      <a:r>
                        <a:rPr lang="en-US" b="1" dirty="0">
                          <a:effectLst/>
                        </a:rPr>
                        <a:t>Datatype</a:t>
                      </a:r>
                    </a:p>
                  </a:txBody>
                  <a:tcPr marL="123825" marR="123825" marT="57150" marB="57150" anchor="ctr"/>
                </a:tc>
                <a:tc>
                  <a:txBody>
                    <a:bodyPr/>
                    <a:lstStyle/>
                    <a:p>
                      <a:r>
                        <a:rPr lang="en-US" b="1" dirty="0">
                          <a:effectLst/>
                        </a:rPr>
                        <a:t>Description</a:t>
                      </a:r>
                    </a:p>
                  </a:txBody>
                  <a:tcPr marL="123825" marR="123825" marT="57150" marB="57150" anchor="ctr"/>
                </a:tc>
                <a:extLst>
                  <a:ext uri="{0D108BD9-81ED-4DB2-BD59-A6C34878D82A}">
                    <a16:rowId xmlns:a16="http://schemas.microsoft.com/office/drawing/2014/main" val="1150186423"/>
                  </a:ext>
                </a:extLst>
              </a:tr>
              <a:tr h="370840">
                <a:tc>
                  <a:txBody>
                    <a:bodyPr/>
                    <a:lstStyle/>
                    <a:p>
                      <a:r>
                        <a:rPr lang="en-US">
                          <a:effectLst/>
                        </a:rPr>
                        <a:t>CHAR</a:t>
                      </a:r>
                    </a:p>
                  </a:txBody>
                  <a:tcPr marL="123825" marR="123825" marT="57150" marB="57150" anchor="ctr"/>
                </a:tc>
                <a:tc>
                  <a:txBody>
                    <a:bodyPr/>
                    <a:lstStyle/>
                    <a:p>
                      <a:r>
                        <a:rPr lang="en-GB">
                          <a:effectLst/>
                        </a:rPr>
                        <a:t>Fixed length with a maximum length of 8,000 characters</a:t>
                      </a:r>
                    </a:p>
                  </a:txBody>
                  <a:tcPr marL="123825" marR="123825" marT="57150" marB="57150" anchor="ctr"/>
                </a:tc>
                <a:extLst>
                  <a:ext uri="{0D108BD9-81ED-4DB2-BD59-A6C34878D82A}">
                    <a16:rowId xmlns:a16="http://schemas.microsoft.com/office/drawing/2014/main" val="3506090523"/>
                  </a:ext>
                </a:extLst>
              </a:tr>
              <a:tr h="370840">
                <a:tc>
                  <a:txBody>
                    <a:bodyPr/>
                    <a:lstStyle/>
                    <a:p>
                      <a:r>
                        <a:rPr lang="en-US">
                          <a:effectLst/>
                        </a:rPr>
                        <a:t>VARCHAR</a:t>
                      </a:r>
                    </a:p>
                  </a:txBody>
                  <a:tcPr marL="123825" marR="123825" marT="57150" marB="57150" anchor="ctr"/>
                </a:tc>
                <a:tc>
                  <a:txBody>
                    <a:bodyPr/>
                    <a:lstStyle/>
                    <a:p>
                      <a:r>
                        <a:rPr lang="en-GB">
                          <a:effectLst/>
                        </a:rPr>
                        <a:t>Variable-length storage with a maximum length of 8,000 characters</a:t>
                      </a:r>
                    </a:p>
                  </a:txBody>
                  <a:tcPr marL="123825" marR="123825" marT="57150" marB="57150" anchor="ctr"/>
                </a:tc>
                <a:extLst>
                  <a:ext uri="{0D108BD9-81ED-4DB2-BD59-A6C34878D82A}">
                    <a16:rowId xmlns:a16="http://schemas.microsoft.com/office/drawing/2014/main" val="4161812727"/>
                  </a:ext>
                </a:extLst>
              </a:tr>
              <a:tr h="370840">
                <a:tc>
                  <a:txBody>
                    <a:bodyPr/>
                    <a:lstStyle/>
                    <a:p>
                      <a:r>
                        <a:rPr lang="en-US">
                          <a:effectLst/>
                        </a:rPr>
                        <a:t>VARCHAR(max)</a:t>
                      </a:r>
                    </a:p>
                  </a:txBody>
                  <a:tcPr marL="123825" marR="123825" marT="57150" marB="57150" anchor="ctr"/>
                </a:tc>
                <a:tc>
                  <a:txBody>
                    <a:bodyPr/>
                    <a:lstStyle/>
                    <a:p>
                      <a:r>
                        <a:rPr lang="en-GB">
                          <a:effectLst/>
                        </a:rPr>
                        <a:t>Variable-length storage with provided max characters</a:t>
                      </a:r>
                    </a:p>
                  </a:txBody>
                  <a:tcPr marL="123825" marR="123825" marT="57150" marB="57150" anchor="ctr"/>
                </a:tc>
                <a:extLst>
                  <a:ext uri="{0D108BD9-81ED-4DB2-BD59-A6C34878D82A}">
                    <a16:rowId xmlns:a16="http://schemas.microsoft.com/office/drawing/2014/main" val="3288089614"/>
                  </a:ext>
                </a:extLst>
              </a:tr>
              <a:tr h="370840">
                <a:tc>
                  <a:txBody>
                    <a:bodyPr/>
                    <a:lstStyle/>
                    <a:p>
                      <a:r>
                        <a:rPr lang="en-US">
                          <a:effectLst/>
                        </a:rPr>
                        <a:t>TEXT</a:t>
                      </a:r>
                    </a:p>
                  </a:txBody>
                  <a:tcPr marL="123825" marR="123825" marT="57150" marB="57150" anchor="ctr"/>
                </a:tc>
                <a:tc>
                  <a:txBody>
                    <a:bodyPr/>
                    <a:lstStyle/>
                    <a:p>
                      <a:r>
                        <a:rPr lang="en-GB" dirty="0">
                          <a:effectLst/>
                        </a:rPr>
                        <a:t>Variable-length storage with maximum size of 2GB data</a:t>
                      </a:r>
                    </a:p>
                  </a:txBody>
                  <a:tcPr marL="123825" marR="123825" marT="57150" marB="57150" anchor="ctr"/>
                </a:tc>
                <a:extLst>
                  <a:ext uri="{0D108BD9-81ED-4DB2-BD59-A6C34878D82A}">
                    <a16:rowId xmlns:a16="http://schemas.microsoft.com/office/drawing/2014/main" val="4054170878"/>
                  </a:ext>
                </a:extLst>
              </a:tr>
            </a:tbl>
          </a:graphicData>
        </a:graphic>
      </p:graphicFrame>
      <p:sp>
        <p:nvSpPr>
          <p:cNvPr id="9" name="TextBox 8">
            <a:extLst>
              <a:ext uri="{FF2B5EF4-FFF2-40B4-BE49-F238E27FC236}">
                <a16:creationId xmlns:a16="http://schemas.microsoft.com/office/drawing/2014/main" id="{39731747-31B8-43D5-8203-CD5E446412F6}"/>
              </a:ext>
            </a:extLst>
          </p:cNvPr>
          <p:cNvSpPr txBox="1"/>
          <p:nvPr/>
        </p:nvSpPr>
        <p:spPr>
          <a:xfrm>
            <a:off x="514350" y="792480"/>
            <a:ext cx="8115300" cy="738664"/>
          </a:xfrm>
          <a:prstGeom prst="rect">
            <a:avLst/>
          </a:prstGeom>
          <a:noFill/>
        </p:spPr>
        <p:txBody>
          <a:bodyPr wrap="square" rtlCol="0">
            <a:spAutoFit/>
          </a:bodyPr>
          <a:lstStyle/>
          <a:p>
            <a:r>
              <a:rPr lang="en-US" dirty="0"/>
              <a:t>char – for fixed length textual values</a:t>
            </a:r>
          </a:p>
          <a:p>
            <a:r>
              <a:rPr lang="en-US" dirty="0"/>
              <a:t>varchar – for unknown length textual values</a:t>
            </a:r>
          </a:p>
          <a:p>
            <a:r>
              <a:rPr lang="en-US" dirty="0"/>
              <a:t>text – for textual values of big lengths, but unknown limit</a:t>
            </a:r>
          </a:p>
        </p:txBody>
      </p:sp>
    </p:spTree>
    <p:extLst>
      <p:ext uri="{BB962C8B-B14F-4D97-AF65-F5344CB8AC3E}">
        <p14:creationId xmlns:p14="http://schemas.microsoft.com/office/powerpoint/2010/main" val="376434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DD23-573E-4382-AE9C-842CC600FF23}"/>
              </a:ext>
            </a:extLst>
          </p:cNvPr>
          <p:cNvSpPr>
            <a:spLocks noGrp="1"/>
          </p:cNvSpPr>
          <p:nvPr>
            <p:ph type="title"/>
          </p:nvPr>
        </p:nvSpPr>
        <p:spPr/>
        <p:txBody>
          <a:bodyPr/>
          <a:lstStyle/>
          <a:p>
            <a:r>
              <a:rPr lang="en-US" dirty="0"/>
              <a:t>Binary and other data</a:t>
            </a:r>
          </a:p>
        </p:txBody>
      </p:sp>
      <p:graphicFrame>
        <p:nvGraphicFramePr>
          <p:cNvPr id="4" name="Table 4">
            <a:extLst>
              <a:ext uri="{FF2B5EF4-FFF2-40B4-BE49-F238E27FC236}">
                <a16:creationId xmlns:a16="http://schemas.microsoft.com/office/drawing/2014/main" id="{DBC807C5-7D38-4214-B436-EA13D519253A}"/>
              </a:ext>
            </a:extLst>
          </p:cNvPr>
          <p:cNvGraphicFramePr>
            <a:graphicFrameLocks noGrp="1"/>
          </p:cNvGraphicFramePr>
          <p:nvPr>
            <p:extLst>
              <p:ext uri="{D42A27DB-BD31-4B8C-83A1-F6EECF244321}">
                <p14:modId xmlns:p14="http://schemas.microsoft.com/office/powerpoint/2010/main" val="909419360"/>
              </p:ext>
            </p:extLst>
          </p:nvPr>
        </p:nvGraphicFramePr>
        <p:xfrm>
          <a:off x="158700" y="768350"/>
          <a:ext cx="8826600" cy="4168140"/>
        </p:xfrm>
        <a:graphic>
          <a:graphicData uri="http://schemas.openxmlformats.org/drawingml/2006/table">
            <a:tbl>
              <a:tblPr firstRow="1" bandRow="1">
                <a:tableStyleId>{5C22544A-7EE6-4342-B048-85BDC9FD1C3A}</a:tableStyleId>
              </a:tblPr>
              <a:tblGrid>
                <a:gridCol w="3102660">
                  <a:extLst>
                    <a:ext uri="{9D8B030D-6E8A-4147-A177-3AD203B41FA5}">
                      <a16:colId xmlns:a16="http://schemas.microsoft.com/office/drawing/2014/main" val="92611309"/>
                    </a:ext>
                  </a:extLst>
                </a:gridCol>
                <a:gridCol w="5723940">
                  <a:extLst>
                    <a:ext uri="{9D8B030D-6E8A-4147-A177-3AD203B41FA5}">
                      <a16:colId xmlns:a16="http://schemas.microsoft.com/office/drawing/2014/main" val="3934167604"/>
                    </a:ext>
                  </a:extLst>
                </a:gridCol>
              </a:tblGrid>
              <a:tr h="0">
                <a:tc>
                  <a:txBody>
                    <a:bodyPr/>
                    <a:lstStyle/>
                    <a:p>
                      <a:r>
                        <a:rPr lang="en-US" sz="1400" b="1" dirty="0">
                          <a:effectLst/>
                          <a:latin typeface="+mj-lt"/>
                        </a:rPr>
                        <a:t>Datatype</a:t>
                      </a:r>
                    </a:p>
                  </a:txBody>
                  <a:tcPr marL="123825" marR="123825" marT="57150" marB="57150" anchor="ctr"/>
                </a:tc>
                <a:tc>
                  <a:txBody>
                    <a:bodyPr/>
                    <a:lstStyle/>
                    <a:p>
                      <a:r>
                        <a:rPr lang="en-US" sz="1400" b="1">
                          <a:effectLst/>
                          <a:latin typeface="+mj-lt"/>
                        </a:rPr>
                        <a:t>Description</a:t>
                      </a:r>
                    </a:p>
                  </a:txBody>
                  <a:tcPr marL="123825" marR="123825" marT="57150" marB="57150" anchor="ctr"/>
                </a:tc>
                <a:extLst>
                  <a:ext uri="{0D108BD9-81ED-4DB2-BD59-A6C34878D82A}">
                    <a16:rowId xmlns:a16="http://schemas.microsoft.com/office/drawing/2014/main" val="1552032937"/>
                  </a:ext>
                </a:extLst>
              </a:tr>
              <a:tr h="480060">
                <a:tc>
                  <a:txBody>
                    <a:bodyPr/>
                    <a:lstStyle/>
                    <a:p>
                      <a:r>
                        <a:rPr lang="en-US" sz="1400" dirty="0">
                          <a:effectLst/>
                          <a:latin typeface="+mj-lt"/>
                        </a:rPr>
                        <a:t>BINARY</a:t>
                      </a:r>
                    </a:p>
                  </a:txBody>
                  <a:tcPr marL="123825" marR="123825" marT="57150" marB="57150" anchor="ctr"/>
                </a:tc>
                <a:tc>
                  <a:txBody>
                    <a:bodyPr/>
                    <a:lstStyle/>
                    <a:p>
                      <a:r>
                        <a:rPr lang="en-GB" sz="1400" dirty="0">
                          <a:effectLst/>
                          <a:latin typeface="+mj-lt"/>
                        </a:rPr>
                        <a:t>Fixed length with a maximum length of 8,000 bytes</a:t>
                      </a:r>
                    </a:p>
                  </a:txBody>
                  <a:tcPr marL="123825" marR="123825" marT="57150" marB="57150" anchor="ctr"/>
                </a:tc>
                <a:extLst>
                  <a:ext uri="{0D108BD9-81ED-4DB2-BD59-A6C34878D82A}">
                    <a16:rowId xmlns:a16="http://schemas.microsoft.com/office/drawing/2014/main" val="1545355219"/>
                  </a:ext>
                </a:extLst>
              </a:tr>
              <a:tr h="480060">
                <a:tc>
                  <a:txBody>
                    <a:bodyPr/>
                    <a:lstStyle/>
                    <a:p>
                      <a:r>
                        <a:rPr lang="en-US" sz="1400" dirty="0">
                          <a:effectLst/>
                          <a:latin typeface="+mj-lt"/>
                        </a:rPr>
                        <a:t>VARBINARY</a:t>
                      </a:r>
                    </a:p>
                  </a:txBody>
                  <a:tcPr marL="123825" marR="123825" marT="57150" marB="57150" anchor="ctr"/>
                </a:tc>
                <a:tc>
                  <a:txBody>
                    <a:bodyPr/>
                    <a:lstStyle/>
                    <a:p>
                      <a:r>
                        <a:rPr lang="en-GB" sz="1400" dirty="0">
                          <a:effectLst/>
                          <a:latin typeface="+mj-lt"/>
                        </a:rPr>
                        <a:t>Variable-length storage with a maximum length of 8,000 bytes</a:t>
                      </a:r>
                    </a:p>
                  </a:txBody>
                  <a:tcPr marL="123825" marR="123825" marT="57150" marB="57150" anchor="ctr"/>
                </a:tc>
                <a:extLst>
                  <a:ext uri="{0D108BD9-81ED-4DB2-BD59-A6C34878D82A}">
                    <a16:rowId xmlns:a16="http://schemas.microsoft.com/office/drawing/2014/main" val="765162150"/>
                  </a:ext>
                </a:extLst>
              </a:tr>
              <a:tr h="480060">
                <a:tc>
                  <a:txBody>
                    <a:bodyPr/>
                    <a:lstStyle/>
                    <a:p>
                      <a:r>
                        <a:rPr lang="en-US" sz="1400">
                          <a:effectLst/>
                          <a:latin typeface="+mj-lt"/>
                        </a:rPr>
                        <a:t>VARBINARY(max)</a:t>
                      </a:r>
                    </a:p>
                  </a:txBody>
                  <a:tcPr marL="123825" marR="123825" marT="57150" marB="57150" anchor="ctr"/>
                </a:tc>
                <a:tc>
                  <a:txBody>
                    <a:bodyPr/>
                    <a:lstStyle/>
                    <a:p>
                      <a:r>
                        <a:rPr lang="en-GB" sz="1400" dirty="0">
                          <a:effectLst/>
                          <a:latin typeface="+mj-lt"/>
                        </a:rPr>
                        <a:t>Variable-length storage with provided max bytes</a:t>
                      </a:r>
                    </a:p>
                  </a:txBody>
                  <a:tcPr marL="123825" marR="123825" marT="57150" marB="57150" anchor="ctr"/>
                </a:tc>
                <a:extLst>
                  <a:ext uri="{0D108BD9-81ED-4DB2-BD59-A6C34878D82A}">
                    <a16:rowId xmlns:a16="http://schemas.microsoft.com/office/drawing/2014/main" val="2553130707"/>
                  </a:ext>
                </a:extLst>
              </a:tr>
              <a:tr h="480060">
                <a:tc>
                  <a:txBody>
                    <a:bodyPr/>
                    <a:lstStyle/>
                    <a:p>
                      <a:r>
                        <a:rPr lang="en-US" sz="1400" dirty="0">
                          <a:effectLst/>
                          <a:latin typeface="+mj-lt"/>
                        </a:rPr>
                        <a:t>IMAGE</a:t>
                      </a:r>
                    </a:p>
                  </a:txBody>
                  <a:tcPr marL="123825" marR="123825" marT="57150" marB="57150" anchor="ctr"/>
                </a:tc>
                <a:tc>
                  <a:txBody>
                    <a:bodyPr/>
                    <a:lstStyle/>
                    <a:p>
                      <a:r>
                        <a:rPr lang="en-GB" sz="1400" dirty="0">
                          <a:effectLst/>
                          <a:latin typeface="+mj-lt"/>
                        </a:rPr>
                        <a:t>Variable-length storage with maximum size of 2GB binary data</a:t>
                      </a:r>
                    </a:p>
                  </a:txBody>
                  <a:tcPr marL="123825" marR="123825" marT="57150" marB="57150" anchor="ctr"/>
                </a:tc>
                <a:extLst>
                  <a:ext uri="{0D108BD9-81ED-4DB2-BD59-A6C34878D82A}">
                    <a16:rowId xmlns:a16="http://schemas.microsoft.com/office/drawing/2014/main" val="271345497"/>
                  </a:ext>
                </a:extLst>
              </a:tr>
              <a:tr h="480060">
                <a:tc>
                  <a:txBody>
                    <a:bodyPr/>
                    <a:lstStyle/>
                    <a:p>
                      <a:r>
                        <a:rPr lang="en-US" sz="1400" dirty="0">
                          <a:effectLst/>
                          <a:latin typeface="+mj-lt"/>
                        </a:rPr>
                        <a:t>CLOB</a:t>
                      </a:r>
                    </a:p>
                  </a:txBody>
                  <a:tcPr marL="123825" marR="123825" marT="57150" marB="57150" anchor="ctr"/>
                </a:tc>
                <a:tc>
                  <a:txBody>
                    <a:bodyPr/>
                    <a:lstStyle/>
                    <a:p>
                      <a:r>
                        <a:rPr lang="en-GB" sz="1400" dirty="0">
                          <a:effectLst/>
                          <a:latin typeface="+mj-lt"/>
                        </a:rPr>
                        <a:t>Character large objects that can hold up to 2GB</a:t>
                      </a:r>
                    </a:p>
                  </a:txBody>
                  <a:tcPr marL="123825" marR="123825" marT="57150" marB="57150" anchor="ctr"/>
                </a:tc>
                <a:extLst>
                  <a:ext uri="{0D108BD9-81ED-4DB2-BD59-A6C34878D82A}">
                    <a16:rowId xmlns:a16="http://schemas.microsoft.com/office/drawing/2014/main" val="2358692718"/>
                  </a:ext>
                </a:extLst>
              </a:tr>
              <a:tr h="480060">
                <a:tc>
                  <a:txBody>
                    <a:bodyPr/>
                    <a:lstStyle/>
                    <a:p>
                      <a:r>
                        <a:rPr lang="en-US" sz="1400">
                          <a:effectLst/>
                          <a:latin typeface="+mj-lt"/>
                        </a:rPr>
                        <a:t>BLOB</a:t>
                      </a:r>
                    </a:p>
                  </a:txBody>
                  <a:tcPr marL="123825" marR="123825" marT="57150" marB="57150" anchor="ctr"/>
                </a:tc>
                <a:tc>
                  <a:txBody>
                    <a:bodyPr/>
                    <a:lstStyle/>
                    <a:p>
                      <a:r>
                        <a:rPr lang="en-US" sz="1400" dirty="0">
                          <a:effectLst/>
                          <a:latin typeface="+mj-lt"/>
                        </a:rPr>
                        <a:t>For binary large objects</a:t>
                      </a:r>
                    </a:p>
                  </a:txBody>
                  <a:tcPr marL="123825" marR="123825" marT="57150" marB="57150" anchor="ctr"/>
                </a:tc>
                <a:extLst>
                  <a:ext uri="{0D108BD9-81ED-4DB2-BD59-A6C34878D82A}">
                    <a16:rowId xmlns:a16="http://schemas.microsoft.com/office/drawing/2014/main" val="271743376"/>
                  </a:ext>
                </a:extLst>
              </a:tr>
              <a:tr h="480060">
                <a:tc>
                  <a:txBody>
                    <a:bodyPr/>
                    <a:lstStyle/>
                    <a:p>
                      <a:r>
                        <a:rPr lang="en-US" sz="1400">
                          <a:effectLst/>
                          <a:latin typeface="+mj-lt"/>
                        </a:rPr>
                        <a:t>XML</a:t>
                      </a:r>
                    </a:p>
                  </a:txBody>
                  <a:tcPr marL="123825" marR="123825" marT="57150" marB="57150" anchor="ctr"/>
                </a:tc>
                <a:tc>
                  <a:txBody>
                    <a:bodyPr/>
                    <a:lstStyle/>
                    <a:p>
                      <a:r>
                        <a:rPr lang="en-US" sz="1400" dirty="0">
                          <a:effectLst/>
                          <a:latin typeface="+mj-lt"/>
                        </a:rPr>
                        <a:t>for storing XML data</a:t>
                      </a:r>
                    </a:p>
                  </a:txBody>
                  <a:tcPr marL="123825" marR="123825" marT="57150" marB="57150" anchor="ctr"/>
                </a:tc>
                <a:extLst>
                  <a:ext uri="{0D108BD9-81ED-4DB2-BD59-A6C34878D82A}">
                    <a16:rowId xmlns:a16="http://schemas.microsoft.com/office/drawing/2014/main" val="3690417637"/>
                  </a:ext>
                </a:extLst>
              </a:tr>
              <a:tr h="480060">
                <a:tc>
                  <a:txBody>
                    <a:bodyPr/>
                    <a:lstStyle/>
                    <a:p>
                      <a:r>
                        <a:rPr lang="en-US" sz="1400">
                          <a:effectLst/>
                          <a:latin typeface="+mj-lt"/>
                        </a:rPr>
                        <a:t>JSON</a:t>
                      </a:r>
                    </a:p>
                  </a:txBody>
                  <a:tcPr marL="123825" marR="123825" marT="57150" marB="57150" anchor="ctr"/>
                </a:tc>
                <a:tc>
                  <a:txBody>
                    <a:bodyPr/>
                    <a:lstStyle/>
                    <a:p>
                      <a:r>
                        <a:rPr lang="en-US" sz="1400" dirty="0">
                          <a:effectLst/>
                          <a:latin typeface="+mj-lt"/>
                        </a:rPr>
                        <a:t>for storing JSON data</a:t>
                      </a:r>
                    </a:p>
                  </a:txBody>
                  <a:tcPr marL="123825" marR="123825" marT="57150" marB="57150" anchor="ctr"/>
                </a:tc>
                <a:extLst>
                  <a:ext uri="{0D108BD9-81ED-4DB2-BD59-A6C34878D82A}">
                    <a16:rowId xmlns:a16="http://schemas.microsoft.com/office/drawing/2014/main" val="1800557266"/>
                  </a:ext>
                </a:extLst>
              </a:tr>
            </a:tbl>
          </a:graphicData>
        </a:graphic>
      </p:graphicFrame>
    </p:spTree>
    <p:extLst>
      <p:ext uri="{BB962C8B-B14F-4D97-AF65-F5344CB8AC3E}">
        <p14:creationId xmlns:p14="http://schemas.microsoft.com/office/powerpoint/2010/main" val="65087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F6D9-998A-4D7E-B438-6665A6E5EF6D}"/>
              </a:ext>
            </a:extLst>
          </p:cNvPr>
          <p:cNvSpPr>
            <a:spLocks noGrp="1"/>
          </p:cNvSpPr>
          <p:nvPr>
            <p:ph type="title"/>
          </p:nvPr>
        </p:nvSpPr>
        <p:spPr/>
        <p:txBody>
          <a:bodyPr/>
          <a:lstStyle/>
          <a:p>
            <a:r>
              <a:rPr lang="en-US" dirty="0"/>
              <a:t>Primary keys</a:t>
            </a:r>
          </a:p>
        </p:txBody>
      </p:sp>
      <p:sp>
        <p:nvSpPr>
          <p:cNvPr id="4" name="TextBox 3">
            <a:extLst>
              <a:ext uri="{FF2B5EF4-FFF2-40B4-BE49-F238E27FC236}">
                <a16:creationId xmlns:a16="http://schemas.microsoft.com/office/drawing/2014/main" id="{52B51B50-C27D-44DF-B8C1-C4CEEA5A8E6D}"/>
              </a:ext>
            </a:extLst>
          </p:cNvPr>
          <p:cNvSpPr txBox="1"/>
          <p:nvPr/>
        </p:nvSpPr>
        <p:spPr>
          <a:xfrm>
            <a:off x="290070" y="859230"/>
            <a:ext cx="8503410" cy="3323987"/>
          </a:xfrm>
          <a:prstGeom prst="rect">
            <a:avLst/>
          </a:prstGeom>
          <a:noFill/>
        </p:spPr>
        <p:txBody>
          <a:bodyPr wrap="square" rtlCol="0">
            <a:spAutoFit/>
          </a:bodyPr>
          <a:lstStyle/>
          <a:p>
            <a:r>
              <a:rPr lang="en-GB" dirty="0"/>
              <a:t>Primary keys are optional keys in a table, that defines a unique value to identify a row in that table</a:t>
            </a:r>
          </a:p>
          <a:p>
            <a:endParaRPr lang="en-GB" dirty="0"/>
          </a:p>
          <a:p>
            <a:r>
              <a:rPr lang="en-GB" dirty="0"/>
              <a:t>Tables should have a primary key only if the data inside the table will be referenced elsewhere, or you want to have a unique value to represent an element in the table, for example an ID</a:t>
            </a:r>
          </a:p>
          <a:p>
            <a:endParaRPr lang="en-GB" dirty="0"/>
          </a:p>
          <a:p>
            <a:r>
              <a:rPr lang="en-GB" dirty="0"/>
              <a:t>Primary keys can be simple or composite:</a:t>
            </a:r>
          </a:p>
          <a:p>
            <a:pPr marL="285750" indent="-285750">
              <a:buFont typeface="Arial" panose="020B0604020202020204" pitchFamily="34" charset="0"/>
              <a:buChar char="•"/>
            </a:pPr>
            <a:r>
              <a:rPr lang="en-GB" dirty="0"/>
              <a:t>Simple keys reference only one column (example: IDNP)</a:t>
            </a:r>
          </a:p>
          <a:p>
            <a:pPr marL="285750" indent="-285750">
              <a:buFont typeface="Arial" panose="020B0604020202020204" pitchFamily="34" charset="0"/>
              <a:buChar char="•"/>
            </a:pPr>
            <a:r>
              <a:rPr lang="en-GB" dirty="0"/>
              <a:t>Composite keys reference multiple columns that combined form the key (example: username and email)</a:t>
            </a:r>
          </a:p>
          <a:p>
            <a:endParaRPr lang="en-GB" dirty="0"/>
          </a:p>
          <a:p>
            <a:r>
              <a:rPr lang="en-GB" dirty="0"/>
              <a:t>Primary keys are UNIQUE so you can't have 2 rows with the same primary key</a:t>
            </a:r>
          </a:p>
          <a:p>
            <a:endParaRPr lang="en-GB" dirty="0"/>
          </a:p>
          <a:p>
            <a:r>
              <a:rPr lang="en-GB" dirty="0"/>
              <a:t>Primary keys can be referenced as foreign keys to define a table relationship</a:t>
            </a:r>
          </a:p>
          <a:p>
            <a:endParaRPr lang="en-GB" dirty="0"/>
          </a:p>
          <a:p>
            <a:r>
              <a:rPr lang="en-GB" dirty="0"/>
              <a:t>You are allowed to have only one primary key in a table</a:t>
            </a:r>
          </a:p>
        </p:txBody>
      </p:sp>
    </p:spTree>
    <p:extLst>
      <p:ext uri="{BB962C8B-B14F-4D97-AF65-F5344CB8AC3E}">
        <p14:creationId xmlns:p14="http://schemas.microsoft.com/office/powerpoint/2010/main" val="295584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CFBD-7E60-4802-A153-6B93B7A7C0CD}"/>
              </a:ext>
            </a:extLst>
          </p:cNvPr>
          <p:cNvSpPr>
            <a:spLocks noGrp="1"/>
          </p:cNvSpPr>
          <p:nvPr>
            <p:ph type="title"/>
          </p:nvPr>
        </p:nvSpPr>
        <p:spPr/>
        <p:txBody>
          <a:bodyPr/>
          <a:lstStyle/>
          <a:p>
            <a:r>
              <a:rPr lang="en-US" dirty="0"/>
              <a:t>Table Creation and SQL Syntax</a:t>
            </a:r>
          </a:p>
        </p:txBody>
      </p:sp>
      <p:sp>
        <p:nvSpPr>
          <p:cNvPr id="5" name="Rectangle 2">
            <a:extLst>
              <a:ext uri="{FF2B5EF4-FFF2-40B4-BE49-F238E27FC236}">
                <a16:creationId xmlns:a16="http://schemas.microsoft.com/office/drawing/2014/main" id="{C41BF150-CA01-47BE-A9FF-5490E483EA3E}"/>
              </a:ext>
            </a:extLst>
          </p:cNvPr>
          <p:cNvSpPr>
            <a:spLocks noChangeArrowheads="1"/>
          </p:cNvSpPr>
          <p:nvPr/>
        </p:nvSpPr>
        <p:spPr bwMode="auto">
          <a:xfrm>
            <a:off x="166830" y="1419597"/>
            <a:ext cx="3528530" cy="1015663"/>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CREATE TABLE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table_name</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column_name1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data_type</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[NULL|NOT NULL]</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column_name2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data_type</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[NULL|NOT NULL]</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290C061-CEFD-4E39-8F07-67901A651991}"/>
              </a:ext>
            </a:extLst>
          </p:cNvPr>
          <p:cNvSpPr txBox="1"/>
          <p:nvPr/>
        </p:nvSpPr>
        <p:spPr>
          <a:xfrm>
            <a:off x="98250" y="773758"/>
            <a:ext cx="7284720" cy="523220"/>
          </a:xfrm>
          <a:prstGeom prst="rect">
            <a:avLst/>
          </a:prstGeom>
          <a:noFill/>
        </p:spPr>
        <p:txBody>
          <a:bodyPr wrap="square" rtlCol="0">
            <a:spAutoFit/>
          </a:bodyPr>
          <a:lstStyle/>
          <a:p>
            <a:r>
              <a:rPr lang="en-US" dirty="0"/>
              <a:t>Tables in SQL are created using the CREATE TABLE keywords followed by a declaration of each column name, data type and other attributes</a:t>
            </a:r>
          </a:p>
        </p:txBody>
      </p:sp>
      <p:sp>
        <p:nvSpPr>
          <p:cNvPr id="8" name="Rectangle 4">
            <a:extLst>
              <a:ext uri="{FF2B5EF4-FFF2-40B4-BE49-F238E27FC236}">
                <a16:creationId xmlns:a16="http://schemas.microsoft.com/office/drawing/2014/main" id="{6BEEE2CD-AE0A-4116-B8C7-953BE63E8AA5}"/>
              </a:ext>
            </a:extLst>
          </p:cNvPr>
          <p:cNvSpPr>
            <a:spLocks noChangeArrowheads="1"/>
          </p:cNvSpPr>
          <p:nvPr/>
        </p:nvSpPr>
        <p:spPr bwMode="auto">
          <a:xfrm>
            <a:off x="166830" y="3235808"/>
            <a:ext cx="3145413" cy="1754326"/>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create table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varchar</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255</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primary key,</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first_name</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varchar</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255</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last_name</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varchar</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255</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email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varchar</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255</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registration_date</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date,</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CC7832"/>
                </a:solidFill>
                <a:effectLst/>
                <a:latin typeface="Roboto" panose="02000000000000000000" pitchFamily="2" charset="0"/>
                <a:ea typeface="Roboto" panose="02000000000000000000" pitchFamily="2" charset="0"/>
              </a:rPr>
              <a:t>bigint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default </a:t>
            </a:r>
            <a:r>
              <a:rPr kumimoji="0" lang="en-US" altLang="en-US" sz="1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a:t>
            </a:r>
            <a:br>
              <a:rPr kumimoji="0" lang="en-US" altLang="en-US" sz="1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1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92F93384-9AAD-42CE-A9EE-54D020DE2BB0}"/>
              </a:ext>
            </a:extLst>
          </p:cNvPr>
          <p:cNvSpPr txBox="1"/>
          <p:nvPr/>
        </p:nvSpPr>
        <p:spPr>
          <a:xfrm>
            <a:off x="166830" y="2851578"/>
            <a:ext cx="3406140" cy="307777"/>
          </a:xfrm>
          <a:prstGeom prst="rect">
            <a:avLst/>
          </a:prstGeom>
          <a:noFill/>
        </p:spPr>
        <p:txBody>
          <a:bodyPr wrap="square" rtlCol="0">
            <a:spAutoFit/>
          </a:bodyPr>
          <a:lstStyle/>
          <a:p>
            <a:r>
              <a:rPr lang="en-US" dirty="0"/>
              <a:t>SQL keywords are case insensitive</a:t>
            </a:r>
          </a:p>
        </p:txBody>
      </p:sp>
      <p:pic>
        <p:nvPicPr>
          <p:cNvPr id="14" name="Picture 13">
            <a:extLst>
              <a:ext uri="{FF2B5EF4-FFF2-40B4-BE49-F238E27FC236}">
                <a16:creationId xmlns:a16="http://schemas.microsoft.com/office/drawing/2014/main" id="{9BBA1587-A0D0-4E12-A934-A71C2AAFE891}"/>
              </a:ext>
            </a:extLst>
          </p:cNvPr>
          <p:cNvPicPr>
            <a:picLocks noChangeAspect="1"/>
          </p:cNvPicPr>
          <p:nvPr/>
        </p:nvPicPr>
        <p:blipFill rotWithShape="1">
          <a:blip r:embed="rId2"/>
          <a:srcRect l="6148" t="5591" r="43482" b="41668"/>
          <a:stretch/>
        </p:blipFill>
        <p:spPr>
          <a:xfrm>
            <a:off x="6256832" y="2277414"/>
            <a:ext cx="2590800" cy="27127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5" name="TextBox 14">
            <a:extLst>
              <a:ext uri="{FF2B5EF4-FFF2-40B4-BE49-F238E27FC236}">
                <a16:creationId xmlns:a16="http://schemas.microsoft.com/office/drawing/2014/main" id="{5F41886A-C879-41B2-8C27-8C7CA0FDB5BA}"/>
              </a:ext>
            </a:extLst>
          </p:cNvPr>
          <p:cNvSpPr txBox="1"/>
          <p:nvPr/>
        </p:nvSpPr>
        <p:spPr>
          <a:xfrm>
            <a:off x="6256832" y="1773539"/>
            <a:ext cx="2590800" cy="307777"/>
          </a:xfrm>
          <a:prstGeom prst="rect">
            <a:avLst/>
          </a:prstGeom>
          <a:noFill/>
        </p:spPr>
        <p:txBody>
          <a:bodyPr wrap="square" rtlCol="0">
            <a:spAutoFit/>
          </a:bodyPr>
          <a:lstStyle/>
          <a:p>
            <a:r>
              <a:rPr lang="en-US" dirty="0"/>
              <a:t>Table definition</a:t>
            </a:r>
          </a:p>
        </p:txBody>
      </p:sp>
      <p:sp>
        <p:nvSpPr>
          <p:cNvPr id="16" name="Arrow: Right 15">
            <a:extLst>
              <a:ext uri="{FF2B5EF4-FFF2-40B4-BE49-F238E27FC236}">
                <a16:creationId xmlns:a16="http://schemas.microsoft.com/office/drawing/2014/main" id="{E6A29704-700A-4500-9727-A256C0127FE3}"/>
              </a:ext>
            </a:extLst>
          </p:cNvPr>
          <p:cNvSpPr/>
          <p:nvPr/>
        </p:nvSpPr>
        <p:spPr>
          <a:xfrm>
            <a:off x="5875832" y="2851578"/>
            <a:ext cx="258610" cy="219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8FBFF23-16B2-47A1-B539-4E23A9AFBB86}"/>
              </a:ext>
            </a:extLst>
          </p:cNvPr>
          <p:cNvSpPr txBox="1"/>
          <p:nvPr/>
        </p:nvSpPr>
        <p:spPr>
          <a:xfrm>
            <a:off x="4717357" y="2807330"/>
            <a:ext cx="1287780" cy="307777"/>
          </a:xfrm>
          <a:prstGeom prst="rect">
            <a:avLst/>
          </a:prstGeom>
          <a:noFill/>
        </p:spPr>
        <p:txBody>
          <a:bodyPr wrap="square" rtlCol="0">
            <a:spAutoFit/>
          </a:bodyPr>
          <a:lstStyle/>
          <a:p>
            <a:r>
              <a:rPr lang="en-US" dirty="0"/>
              <a:t>Primary key</a:t>
            </a:r>
          </a:p>
        </p:txBody>
      </p:sp>
    </p:spTree>
    <p:extLst>
      <p:ext uri="{BB962C8B-B14F-4D97-AF65-F5344CB8AC3E}">
        <p14:creationId xmlns:p14="http://schemas.microsoft.com/office/powerpoint/2010/main" val="177768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5" grpId="0"/>
      <p:bldP spid="16"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60D0-AD93-443E-8877-99D66643DD85}"/>
              </a:ext>
            </a:extLst>
          </p:cNvPr>
          <p:cNvSpPr>
            <a:spLocks noGrp="1"/>
          </p:cNvSpPr>
          <p:nvPr>
            <p:ph type="title"/>
          </p:nvPr>
        </p:nvSpPr>
        <p:spPr/>
        <p:txBody>
          <a:bodyPr/>
          <a:lstStyle/>
          <a:p>
            <a:r>
              <a:rPr lang="en-US" dirty="0"/>
              <a:t>Modifying tables</a:t>
            </a:r>
          </a:p>
        </p:txBody>
      </p:sp>
      <p:sp>
        <p:nvSpPr>
          <p:cNvPr id="4" name="Rectangle 1">
            <a:extLst>
              <a:ext uri="{FF2B5EF4-FFF2-40B4-BE49-F238E27FC236}">
                <a16:creationId xmlns:a16="http://schemas.microsoft.com/office/drawing/2014/main" id="{8313BA3D-EABD-4E2C-A565-29B9B1E41A19}"/>
              </a:ext>
            </a:extLst>
          </p:cNvPr>
          <p:cNvSpPr>
            <a:spLocks noChangeArrowheads="1"/>
          </p:cNvSpPr>
          <p:nvPr/>
        </p:nvSpPr>
        <p:spPr bwMode="auto">
          <a:xfrm>
            <a:off x="151590" y="1807852"/>
            <a:ext cx="4131258" cy="1077218"/>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ALTER TABLE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table_name</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ADD </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column_name1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data_type</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column_name2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data_type</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316A27D2-CE7F-40CC-B834-81C178CFE5FC}"/>
              </a:ext>
            </a:extLst>
          </p:cNvPr>
          <p:cNvSpPr txBox="1"/>
          <p:nvPr/>
        </p:nvSpPr>
        <p:spPr>
          <a:xfrm>
            <a:off x="151590" y="777240"/>
            <a:ext cx="8329470" cy="738664"/>
          </a:xfrm>
          <a:prstGeom prst="rect">
            <a:avLst/>
          </a:prstGeom>
          <a:noFill/>
        </p:spPr>
        <p:txBody>
          <a:bodyPr wrap="square" rtlCol="0">
            <a:spAutoFit/>
          </a:bodyPr>
          <a:lstStyle/>
          <a:p>
            <a:r>
              <a:rPr lang="en-US" dirty="0"/>
              <a:t>Modifying a tables’ definition is done using the </a:t>
            </a:r>
            <a:r>
              <a:rPr lang="en-US" b="1" dirty="0"/>
              <a:t>ALTER </a:t>
            </a:r>
            <a:r>
              <a:rPr lang="en-US" dirty="0"/>
              <a:t>statement</a:t>
            </a:r>
          </a:p>
          <a:p>
            <a:endParaRPr lang="en-US" b="1" dirty="0"/>
          </a:p>
          <a:p>
            <a:r>
              <a:rPr lang="en-US" dirty="0"/>
              <a:t>Using the ALTER statement we can rename the table, but also add, rename and remove columns</a:t>
            </a:r>
          </a:p>
        </p:txBody>
      </p:sp>
      <p:sp>
        <p:nvSpPr>
          <p:cNvPr id="7" name="Rectangle 3">
            <a:extLst>
              <a:ext uri="{FF2B5EF4-FFF2-40B4-BE49-F238E27FC236}">
                <a16:creationId xmlns:a16="http://schemas.microsoft.com/office/drawing/2014/main" id="{404AEA90-B7B0-4032-82D5-EEB1B76B398B}"/>
              </a:ext>
            </a:extLst>
          </p:cNvPr>
          <p:cNvSpPr>
            <a:spLocks noChangeArrowheads="1"/>
          </p:cNvSpPr>
          <p:nvPr/>
        </p:nvSpPr>
        <p:spPr bwMode="auto">
          <a:xfrm>
            <a:off x="151590" y="3394789"/>
            <a:ext cx="4131258" cy="33855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alter table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lang="en-US" altLang="en-US" sz="1600" dirty="0">
                <a:solidFill>
                  <a:srgbClr val="A9B7C6"/>
                </a:solidFill>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add </a:t>
            </a:r>
            <a:r>
              <a:rPr kumimoji="0" lang="en-US" altLang="en-US" sz="16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date_of_birth</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date;</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Rectangle 4">
            <a:extLst>
              <a:ext uri="{FF2B5EF4-FFF2-40B4-BE49-F238E27FC236}">
                <a16:creationId xmlns:a16="http://schemas.microsoft.com/office/drawing/2014/main" id="{32B3762F-AF5C-4E0F-9FFF-9A2919099681}"/>
              </a:ext>
            </a:extLst>
          </p:cNvPr>
          <p:cNvSpPr>
            <a:spLocks noChangeArrowheads="1"/>
          </p:cNvSpPr>
          <p:nvPr/>
        </p:nvSpPr>
        <p:spPr bwMode="auto">
          <a:xfrm>
            <a:off x="151590" y="4243148"/>
            <a:ext cx="4131259" cy="584775"/>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lvl="1" eaLnBrk="0" fontAlgn="base" hangingPunct="0">
              <a:spcBef>
                <a:spcPct val="0"/>
              </a:spcBef>
              <a:spcAft>
                <a:spcPct val="0"/>
              </a:spcAft>
              <a:buClrTx/>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alter table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rename column </a:t>
            </a:r>
            <a:r>
              <a:rPr kumimoji="0" lang="en-US" altLang="en-US" sz="16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date_of_birth</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to </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birthday</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9" name="Rectangle 5">
            <a:extLst>
              <a:ext uri="{FF2B5EF4-FFF2-40B4-BE49-F238E27FC236}">
                <a16:creationId xmlns:a16="http://schemas.microsoft.com/office/drawing/2014/main" id="{3CAD41AE-7131-4872-BA90-437E1325B256}"/>
              </a:ext>
            </a:extLst>
          </p:cNvPr>
          <p:cNvSpPr>
            <a:spLocks noChangeArrowheads="1"/>
          </p:cNvSpPr>
          <p:nvPr/>
        </p:nvSpPr>
        <p:spPr bwMode="auto">
          <a:xfrm>
            <a:off x="4811466" y="4297678"/>
            <a:ext cx="3669594" cy="33855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CC7832"/>
                </a:solidFill>
                <a:effectLst/>
                <a:latin typeface="Roboto" panose="02000000000000000000" pitchFamily="2" charset="0"/>
                <a:ea typeface="Roboto" panose="02000000000000000000" pitchFamily="2" charset="0"/>
              </a:rPr>
              <a:t>alter table </a:t>
            </a:r>
            <a:r>
              <a:rPr kumimoji="0" lang="en-US" altLang="en-US" sz="1600" b="0" i="0" u="none" strike="noStrike" cap="none" normalizeH="0" baseline="0">
                <a:ln>
                  <a:noFill/>
                </a:ln>
                <a:solidFill>
                  <a:srgbClr val="A9B7C6"/>
                </a:solidFill>
                <a:effectLst/>
                <a:latin typeface="Roboto" panose="02000000000000000000" pitchFamily="2" charset="0"/>
                <a:ea typeface="Roboto" panose="02000000000000000000" pitchFamily="2" charset="0"/>
              </a:rPr>
              <a:t>users </a:t>
            </a:r>
            <a:r>
              <a:rPr kumimoji="0" lang="en-US" altLang="en-US" sz="1600" b="0" i="0" u="none" strike="noStrike" cap="none" normalizeH="0" baseline="0">
                <a:ln>
                  <a:noFill/>
                </a:ln>
                <a:solidFill>
                  <a:srgbClr val="CC7832"/>
                </a:solidFill>
                <a:effectLst/>
                <a:latin typeface="Roboto" panose="02000000000000000000" pitchFamily="2" charset="0"/>
                <a:ea typeface="Roboto" panose="02000000000000000000" pitchFamily="2" charset="0"/>
              </a:rPr>
              <a:t>drop </a:t>
            </a:r>
            <a:r>
              <a:rPr kumimoji="0" lang="en-US" altLang="en-US" sz="1600" b="0" i="0" u="none" strike="noStrike" cap="none" normalizeH="0" baseline="0">
                <a:ln>
                  <a:noFill/>
                </a:ln>
                <a:solidFill>
                  <a:srgbClr val="A9B7C6"/>
                </a:solidFill>
                <a:effectLst/>
                <a:latin typeface="Roboto" panose="02000000000000000000" pitchFamily="2" charset="0"/>
                <a:ea typeface="Roboto" panose="02000000000000000000" pitchFamily="2" charset="0"/>
              </a:rPr>
              <a:t>birthday</a:t>
            </a:r>
            <a:r>
              <a:rPr kumimoji="0" lang="en-US" altLang="en-US" sz="16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endParaRPr kumimoji="0" lang="en-US" altLang="en-US" sz="16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10" name="Rectangle 6">
            <a:extLst>
              <a:ext uri="{FF2B5EF4-FFF2-40B4-BE49-F238E27FC236}">
                <a16:creationId xmlns:a16="http://schemas.microsoft.com/office/drawing/2014/main" id="{781D84B5-8925-45FF-8130-A83786AEB88A}"/>
              </a:ext>
            </a:extLst>
          </p:cNvPr>
          <p:cNvSpPr>
            <a:spLocks noChangeArrowheads="1"/>
          </p:cNvSpPr>
          <p:nvPr/>
        </p:nvSpPr>
        <p:spPr bwMode="auto">
          <a:xfrm>
            <a:off x="4811466" y="3382914"/>
            <a:ext cx="3669594" cy="33855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alter table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rename to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user_table</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AA197D43-3C0F-4F43-B688-85E46B55ADA1}"/>
              </a:ext>
            </a:extLst>
          </p:cNvPr>
          <p:cNvSpPr txBox="1"/>
          <p:nvPr/>
        </p:nvSpPr>
        <p:spPr>
          <a:xfrm>
            <a:off x="4671060" y="1743694"/>
            <a:ext cx="3467100" cy="954107"/>
          </a:xfrm>
          <a:prstGeom prst="rect">
            <a:avLst/>
          </a:prstGeom>
          <a:noFill/>
        </p:spPr>
        <p:txBody>
          <a:bodyPr wrap="square" rtlCol="0">
            <a:spAutoFit/>
          </a:bodyPr>
          <a:lstStyle/>
          <a:p>
            <a:r>
              <a:rPr lang="en-US" dirty="0"/>
              <a:t>General syntax</a:t>
            </a:r>
          </a:p>
          <a:p>
            <a:endParaRPr lang="en-US" dirty="0"/>
          </a:p>
          <a:p>
            <a:r>
              <a:rPr lang="en-US" dirty="0"/>
              <a:t>Note: Multiple column additions not supported in SQLite</a:t>
            </a:r>
          </a:p>
        </p:txBody>
      </p:sp>
      <p:sp>
        <p:nvSpPr>
          <p:cNvPr id="12" name="TextBox 11">
            <a:extLst>
              <a:ext uri="{FF2B5EF4-FFF2-40B4-BE49-F238E27FC236}">
                <a16:creationId xmlns:a16="http://schemas.microsoft.com/office/drawing/2014/main" id="{D436DE6E-844E-4856-B460-257C8BEB6CEC}"/>
              </a:ext>
            </a:extLst>
          </p:cNvPr>
          <p:cNvSpPr txBox="1"/>
          <p:nvPr/>
        </p:nvSpPr>
        <p:spPr>
          <a:xfrm>
            <a:off x="151590" y="3002280"/>
            <a:ext cx="4077510" cy="307777"/>
          </a:xfrm>
          <a:prstGeom prst="rect">
            <a:avLst/>
          </a:prstGeom>
          <a:noFill/>
        </p:spPr>
        <p:txBody>
          <a:bodyPr wrap="square" rtlCol="0">
            <a:spAutoFit/>
          </a:bodyPr>
          <a:lstStyle/>
          <a:p>
            <a:r>
              <a:rPr lang="en-US" dirty="0"/>
              <a:t>Adding columns</a:t>
            </a:r>
          </a:p>
        </p:txBody>
      </p:sp>
      <p:sp>
        <p:nvSpPr>
          <p:cNvPr id="13" name="TextBox 12">
            <a:extLst>
              <a:ext uri="{FF2B5EF4-FFF2-40B4-BE49-F238E27FC236}">
                <a16:creationId xmlns:a16="http://schemas.microsoft.com/office/drawing/2014/main" id="{EEDF2CB2-68C4-49D5-915F-8D6BA82A22E9}"/>
              </a:ext>
            </a:extLst>
          </p:cNvPr>
          <p:cNvSpPr txBox="1"/>
          <p:nvPr/>
        </p:nvSpPr>
        <p:spPr>
          <a:xfrm>
            <a:off x="151590" y="3834357"/>
            <a:ext cx="4131258" cy="307777"/>
          </a:xfrm>
          <a:prstGeom prst="rect">
            <a:avLst/>
          </a:prstGeom>
          <a:noFill/>
        </p:spPr>
        <p:txBody>
          <a:bodyPr wrap="square" rtlCol="0">
            <a:spAutoFit/>
          </a:bodyPr>
          <a:lstStyle/>
          <a:p>
            <a:r>
              <a:rPr lang="en-US" dirty="0"/>
              <a:t>Renaming columns</a:t>
            </a:r>
          </a:p>
        </p:txBody>
      </p:sp>
      <p:sp>
        <p:nvSpPr>
          <p:cNvPr id="14" name="TextBox 13">
            <a:extLst>
              <a:ext uri="{FF2B5EF4-FFF2-40B4-BE49-F238E27FC236}">
                <a16:creationId xmlns:a16="http://schemas.microsoft.com/office/drawing/2014/main" id="{0303D267-8DE6-480B-99D1-55C0ED62887E}"/>
              </a:ext>
            </a:extLst>
          </p:cNvPr>
          <p:cNvSpPr txBox="1"/>
          <p:nvPr/>
        </p:nvSpPr>
        <p:spPr>
          <a:xfrm>
            <a:off x="4811466" y="2948325"/>
            <a:ext cx="3596640" cy="307777"/>
          </a:xfrm>
          <a:prstGeom prst="rect">
            <a:avLst/>
          </a:prstGeom>
          <a:noFill/>
        </p:spPr>
        <p:txBody>
          <a:bodyPr wrap="square" rtlCol="0">
            <a:spAutoFit/>
          </a:bodyPr>
          <a:lstStyle/>
          <a:p>
            <a:r>
              <a:rPr lang="en-US" dirty="0"/>
              <a:t>Renaming table</a:t>
            </a:r>
          </a:p>
        </p:txBody>
      </p:sp>
      <p:sp>
        <p:nvSpPr>
          <p:cNvPr id="15" name="TextBox 14">
            <a:extLst>
              <a:ext uri="{FF2B5EF4-FFF2-40B4-BE49-F238E27FC236}">
                <a16:creationId xmlns:a16="http://schemas.microsoft.com/office/drawing/2014/main" id="{537C7B9D-4566-42F8-98BB-0E20C11E681A}"/>
              </a:ext>
            </a:extLst>
          </p:cNvPr>
          <p:cNvSpPr txBox="1"/>
          <p:nvPr/>
        </p:nvSpPr>
        <p:spPr>
          <a:xfrm>
            <a:off x="4811466" y="3834357"/>
            <a:ext cx="3596640" cy="307777"/>
          </a:xfrm>
          <a:prstGeom prst="rect">
            <a:avLst/>
          </a:prstGeom>
          <a:noFill/>
        </p:spPr>
        <p:txBody>
          <a:bodyPr wrap="square" rtlCol="0">
            <a:spAutoFit/>
          </a:bodyPr>
          <a:lstStyle/>
          <a:p>
            <a:r>
              <a:rPr lang="en-US" dirty="0"/>
              <a:t>Removing columns</a:t>
            </a:r>
          </a:p>
        </p:txBody>
      </p:sp>
    </p:spTree>
    <p:extLst>
      <p:ext uri="{BB962C8B-B14F-4D97-AF65-F5344CB8AC3E}">
        <p14:creationId xmlns:p14="http://schemas.microsoft.com/office/powerpoint/2010/main" val="237172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5719-685D-44E0-806C-36DCF6A57943}"/>
              </a:ext>
            </a:extLst>
          </p:cNvPr>
          <p:cNvSpPr>
            <a:spLocks noGrp="1"/>
          </p:cNvSpPr>
          <p:nvPr>
            <p:ph type="title"/>
          </p:nvPr>
        </p:nvSpPr>
        <p:spPr/>
        <p:txBody>
          <a:bodyPr/>
          <a:lstStyle/>
          <a:p>
            <a:r>
              <a:rPr lang="en-US" dirty="0"/>
              <a:t>Data manipulation</a:t>
            </a:r>
          </a:p>
        </p:txBody>
      </p:sp>
      <p:sp>
        <p:nvSpPr>
          <p:cNvPr id="4" name="TextBox 3">
            <a:extLst>
              <a:ext uri="{FF2B5EF4-FFF2-40B4-BE49-F238E27FC236}">
                <a16:creationId xmlns:a16="http://schemas.microsoft.com/office/drawing/2014/main" id="{8E249691-5DE9-4265-9872-612F04C49D50}"/>
              </a:ext>
            </a:extLst>
          </p:cNvPr>
          <p:cNvSpPr txBox="1"/>
          <p:nvPr/>
        </p:nvSpPr>
        <p:spPr>
          <a:xfrm>
            <a:off x="310101" y="826936"/>
            <a:ext cx="8372723" cy="1815882"/>
          </a:xfrm>
          <a:prstGeom prst="rect">
            <a:avLst/>
          </a:prstGeom>
          <a:noFill/>
        </p:spPr>
        <p:txBody>
          <a:bodyPr wrap="square" rtlCol="0">
            <a:spAutoFit/>
          </a:bodyPr>
          <a:lstStyle/>
          <a:p>
            <a:r>
              <a:rPr lang="en-US" dirty="0"/>
              <a:t>Data manipulation is the process of working with data in a database</a:t>
            </a:r>
          </a:p>
          <a:p>
            <a:endParaRPr lang="en-US" dirty="0"/>
          </a:p>
          <a:p>
            <a:r>
              <a:rPr lang="en-US" dirty="0"/>
              <a:t>It encapsulates the following abilities:</a:t>
            </a:r>
          </a:p>
          <a:p>
            <a:endParaRPr lang="en-US" dirty="0"/>
          </a:p>
          <a:p>
            <a:pPr marL="285750" indent="-285750">
              <a:buFont typeface="Arial" panose="020B0604020202020204" pitchFamily="34" charset="0"/>
              <a:buChar char="•"/>
            </a:pPr>
            <a:r>
              <a:rPr lang="en-US" dirty="0"/>
              <a:t>Adding data</a:t>
            </a:r>
          </a:p>
          <a:p>
            <a:pPr marL="285750" indent="-285750">
              <a:buFont typeface="Arial" panose="020B0604020202020204" pitchFamily="34" charset="0"/>
              <a:buChar char="•"/>
            </a:pPr>
            <a:r>
              <a:rPr lang="en-US" dirty="0"/>
              <a:t>Updating data</a:t>
            </a:r>
          </a:p>
          <a:p>
            <a:pPr marL="285750" indent="-285750">
              <a:buFont typeface="Arial" panose="020B0604020202020204" pitchFamily="34" charset="0"/>
              <a:buChar char="•"/>
            </a:pPr>
            <a:r>
              <a:rPr lang="en-US" dirty="0"/>
              <a:t>Removing data</a:t>
            </a:r>
          </a:p>
          <a:p>
            <a:pPr marL="285750" indent="-285750">
              <a:buFont typeface="Arial" panose="020B0604020202020204" pitchFamily="34" charset="0"/>
              <a:buChar char="•"/>
            </a:pPr>
            <a:r>
              <a:rPr lang="en-US"/>
              <a:t>Accessing data</a:t>
            </a:r>
          </a:p>
        </p:txBody>
      </p:sp>
    </p:spTree>
    <p:extLst>
      <p:ext uri="{BB962C8B-B14F-4D97-AF65-F5344CB8AC3E}">
        <p14:creationId xmlns:p14="http://schemas.microsoft.com/office/powerpoint/2010/main" val="124225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123A-B3F2-4E2A-9A62-F7BC92864C57}"/>
              </a:ext>
            </a:extLst>
          </p:cNvPr>
          <p:cNvSpPr>
            <a:spLocks noGrp="1"/>
          </p:cNvSpPr>
          <p:nvPr>
            <p:ph type="title"/>
          </p:nvPr>
        </p:nvSpPr>
        <p:spPr/>
        <p:txBody>
          <a:bodyPr/>
          <a:lstStyle/>
          <a:p>
            <a:r>
              <a:rPr lang="en-US" dirty="0"/>
              <a:t>Inserting Data</a:t>
            </a:r>
          </a:p>
        </p:txBody>
      </p:sp>
      <p:sp>
        <p:nvSpPr>
          <p:cNvPr id="4" name="TextBox 3">
            <a:extLst>
              <a:ext uri="{FF2B5EF4-FFF2-40B4-BE49-F238E27FC236}">
                <a16:creationId xmlns:a16="http://schemas.microsoft.com/office/drawing/2014/main" id="{C22114C0-67AC-46AA-8AB5-96C684FB260D}"/>
              </a:ext>
            </a:extLst>
          </p:cNvPr>
          <p:cNvSpPr txBox="1"/>
          <p:nvPr/>
        </p:nvSpPr>
        <p:spPr>
          <a:xfrm>
            <a:off x="200177" y="752403"/>
            <a:ext cx="8359140" cy="307777"/>
          </a:xfrm>
          <a:prstGeom prst="rect">
            <a:avLst/>
          </a:prstGeom>
          <a:noFill/>
        </p:spPr>
        <p:txBody>
          <a:bodyPr wrap="square" rtlCol="0">
            <a:spAutoFit/>
          </a:bodyPr>
          <a:lstStyle/>
          <a:p>
            <a:r>
              <a:rPr lang="en-GB" dirty="0"/>
              <a:t>To add information to a table we must use the </a:t>
            </a:r>
            <a:r>
              <a:rPr lang="en-GB" b="1" dirty="0"/>
              <a:t>INSERT</a:t>
            </a:r>
            <a:r>
              <a:rPr lang="en-GB" dirty="0"/>
              <a:t> statement</a:t>
            </a:r>
          </a:p>
        </p:txBody>
      </p:sp>
      <p:sp>
        <p:nvSpPr>
          <p:cNvPr id="5" name="Rectangle 1">
            <a:extLst>
              <a:ext uri="{FF2B5EF4-FFF2-40B4-BE49-F238E27FC236}">
                <a16:creationId xmlns:a16="http://schemas.microsoft.com/office/drawing/2014/main" id="{1FCF5A69-C71C-4EB9-BB25-26C238374F25}"/>
              </a:ext>
            </a:extLst>
          </p:cNvPr>
          <p:cNvSpPr>
            <a:spLocks noChangeArrowheads="1"/>
          </p:cNvSpPr>
          <p:nvPr/>
        </p:nvSpPr>
        <p:spPr bwMode="auto">
          <a:xfrm>
            <a:off x="200177" y="1285105"/>
            <a:ext cx="6271269" cy="52322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INSERT INTO </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table_name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column_name1</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column_name2</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column_nameN</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VALUES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column1_value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column2_value...</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columnN_value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6" name="Rectangle 2">
            <a:extLst>
              <a:ext uri="{FF2B5EF4-FFF2-40B4-BE49-F238E27FC236}">
                <a16:creationId xmlns:a16="http://schemas.microsoft.com/office/drawing/2014/main" id="{EC3B24FE-604E-4A39-80E1-6DE1A18FA4CA}"/>
              </a:ext>
            </a:extLst>
          </p:cNvPr>
          <p:cNvSpPr>
            <a:spLocks noChangeArrowheads="1"/>
          </p:cNvSpPr>
          <p:nvPr/>
        </p:nvSpPr>
        <p:spPr bwMode="auto">
          <a:xfrm>
            <a:off x="191360" y="2246788"/>
            <a:ext cx="3546164" cy="156966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insert into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first_name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last_name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email</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registration_date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values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mtricolici</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'Marius'</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'Tricolici'</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'mtricolici@email.com'</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date</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35F41EEE-738E-4BF7-A2B9-3B8A4993AB5F}"/>
              </a:ext>
            </a:extLst>
          </p:cNvPr>
          <p:cNvSpPr txBox="1"/>
          <p:nvPr/>
        </p:nvSpPr>
        <p:spPr>
          <a:xfrm>
            <a:off x="3850075" y="2164187"/>
            <a:ext cx="2173530" cy="738664"/>
          </a:xfrm>
          <a:prstGeom prst="rect">
            <a:avLst/>
          </a:prstGeom>
          <a:noFill/>
        </p:spPr>
        <p:txBody>
          <a:bodyPr wrap="square" rtlCol="0">
            <a:spAutoFit/>
          </a:bodyPr>
          <a:lstStyle/>
          <a:p>
            <a:r>
              <a:rPr lang="en-US" dirty="0"/>
              <a:t>Inserting will fail if the primary key already exists</a:t>
            </a:r>
          </a:p>
        </p:txBody>
      </p:sp>
      <p:sp>
        <p:nvSpPr>
          <p:cNvPr id="9" name="TextBox 8">
            <a:extLst>
              <a:ext uri="{FF2B5EF4-FFF2-40B4-BE49-F238E27FC236}">
                <a16:creationId xmlns:a16="http://schemas.microsoft.com/office/drawing/2014/main" id="{EFBFF31A-3632-41E6-8793-A8D04CBCDF29}"/>
              </a:ext>
            </a:extLst>
          </p:cNvPr>
          <p:cNvSpPr txBox="1"/>
          <p:nvPr/>
        </p:nvSpPr>
        <p:spPr>
          <a:xfrm>
            <a:off x="131597" y="3900161"/>
            <a:ext cx="3893820" cy="307777"/>
          </a:xfrm>
          <a:prstGeom prst="rect">
            <a:avLst/>
          </a:prstGeom>
          <a:noFill/>
        </p:spPr>
        <p:txBody>
          <a:bodyPr wrap="square" rtlCol="0">
            <a:spAutoFit/>
          </a:bodyPr>
          <a:lstStyle/>
          <a:p>
            <a:r>
              <a:rPr lang="en-US" dirty="0"/>
              <a:t>Inserting partial data</a:t>
            </a:r>
          </a:p>
        </p:txBody>
      </p:sp>
      <p:sp>
        <p:nvSpPr>
          <p:cNvPr id="10" name="TextBox 9">
            <a:extLst>
              <a:ext uri="{FF2B5EF4-FFF2-40B4-BE49-F238E27FC236}">
                <a16:creationId xmlns:a16="http://schemas.microsoft.com/office/drawing/2014/main" id="{0E7F9202-C572-4F89-BCBF-9CF122B7DEC7}"/>
              </a:ext>
            </a:extLst>
          </p:cNvPr>
          <p:cNvSpPr txBox="1"/>
          <p:nvPr/>
        </p:nvSpPr>
        <p:spPr>
          <a:xfrm>
            <a:off x="200177" y="1948743"/>
            <a:ext cx="6118860" cy="307777"/>
          </a:xfrm>
          <a:prstGeom prst="rect">
            <a:avLst/>
          </a:prstGeom>
          <a:noFill/>
        </p:spPr>
        <p:txBody>
          <a:bodyPr wrap="square" rtlCol="0">
            <a:spAutoFit/>
          </a:bodyPr>
          <a:lstStyle/>
          <a:p>
            <a:r>
              <a:rPr lang="en-US" dirty="0"/>
              <a:t>Example:</a:t>
            </a:r>
          </a:p>
        </p:txBody>
      </p:sp>
      <p:sp>
        <p:nvSpPr>
          <p:cNvPr id="12" name="TextBox 11">
            <a:extLst>
              <a:ext uri="{FF2B5EF4-FFF2-40B4-BE49-F238E27FC236}">
                <a16:creationId xmlns:a16="http://schemas.microsoft.com/office/drawing/2014/main" id="{85AC07C3-B3FC-48FB-BC7A-4A90DDD71568}"/>
              </a:ext>
            </a:extLst>
          </p:cNvPr>
          <p:cNvSpPr txBox="1"/>
          <p:nvPr/>
        </p:nvSpPr>
        <p:spPr>
          <a:xfrm>
            <a:off x="3850075" y="3099942"/>
            <a:ext cx="1851660" cy="523220"/>
          </a:xfrm>
          <a:prstGeom prst="rect">
            <a:avLst/>
          </a:prstGeom>
          <a:noFill/>
        </p:spPr>
        <p:txBody>
          <a:bodyPr wrap="square" rtlCol="0">
            <a:spAutoFit/>
          </a:bodyPr>
          <a:lstStyle/>
          <a:p>
            <a:r>
              <a:rPr lang="en-US" b="1" dirty="0"/>
              <a:t>date() </a:t>
            </a:r>
            <a:r>
              <a:rPr lang="en-US" dirty="0"/>
              <a:t>function returns current date</a:t>
            </a:r>
          </a:p>
        </p:txBody>
      </p:sp>
      <p:sp>
        <p:nvSpPr>
          <p:cNvPr id="15" name="TextBox 14">
            <a:extLst>
              <a:ext uri="{FF2B5EF4-FFF2-40B4-BE49-F238E27FC236}">
                <a16:creationId xmlns:a16="http://schemas.microsoft.com/office/drawing/2014/main" id="{99D9865A-717E-44B6-87A6-D94F35173218}"/>
              </a:ext>
            </a:extLst>
          </p:cNvPr>
          <p:cNvSpPr txBox="1"/>
          <p:nvPr/>
        </p:nvSpPr>
        <p:spPr>
          <a:xfrm>
            <a:off x="7391399" y="3170631"/>
            <a:ext cx="2058597" cy="523220"/>
          </a:xfrm>
          <a:prstGeom prst="rect">
            <a:avLst/>
          </a:prstGeom>
          <a:noFill/>
        </p:spPr>
        <p:txBody>
          <a:bodyPr wrap="square" rtlCol="0">
            <a:spAutoFit/>
          </a:bodyPr>
          <a:lstStyle/>
          <a:p>
            <a:r>
              <a:rPr lang="en-US" dirty="0"/>
              <a:t>Inserting multiple records example</a:t>
            </a:r>
          </a:p>
        </p:txBody>
      </p:sp>
      <p:sp>
        <p:nvSpPr>
          <p:cNvPr id="17" name="Rectangle 5">
            <a:extLst>
              <a:ext uri="{FF2B5EF4-FFF2-40B4-BE49-F238E27FC236}">
                <a16:creationId xmlns:a16="http://schemas.microsoft.com/office/drawing/2014/main" id="{507DCDBB-A986-42DF-9A2B-0E2EC3756023}"/>
              </a:ext>
            </a:extLst>
          </p:cNvPr>
          <p:cNvSpPr>
            <a:spLocks noChangeArrowheads="1"/>
          </p:cNvSpPr>
          <p:nvPr/>
        </p:nvSpPr>
        <p:spPr bwMode="auto">
          <a:xfrm>
            <a:off x="200177" y="4321316"/>
            <a:ext cx="4381328" cy="52322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insert into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email</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registration_date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values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'test_user1'</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'tu@email.com'</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date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18" name="Rectangle 6">
            <a:extLst>
              <a:ext uri="{FF2B5EF4-FFF2-40B4-BE49-F238E27FC236}">
                <a16:creationId xmlns:a16="http://schemas.microsoft.com/office/drawing/2014/main" id="{C758F34F-99FF-47D6-9157-C2C286B6AFBF}"/>
              </a:ext>
            </a:extLst>
          </p:cNvPr>
          <p:cNvSpPr>
            <a:spLocks noChangeArrowheads="1"/>
          </p:cNvSpPr>
          <p:nvPr/>
        </p:nvSpPr>
        <p:spPr bwMode="auto">
          <a:xfrm>
            <a:off x="4675959" y="3827204"/>
            <a:ext cx="4336444" cy="1169551"/>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insert into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email</a:t>
            </a:r>
            <a:r>
              <a:rPr kumimoji="0" lang="en-US" altLang="en-US" b="0" i="0" u="none" strike="noStrike" cap="none" normalizeH="0" baseline="0" dirty="0" err="1">
                <a:ln>
                  <a:noFill/>
                </a:ln>
                <a:solidFill>
                  <a:srgbClr val="CC7832"/>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registration_date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values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'test_user2'</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'tu2@email.com'</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date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'test_user3'</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'tu3@email.com'</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date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'test_user4'</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'tu4@email.com'</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date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'test_user5'</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'tu5@email.com'</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date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9808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2" grpId="0"/>
      <p:bldP spid="15"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5C65D6-5150-4200-8A1A-62C29F4F765F}"/>
              </a:ext>
            </a:extLst>
          </p:cNvPr>
          <p:cNvSpPr>
            <a:spLocks noGrp="1"/>
          </p:cNvSpPr>
          <p:nvPr>
            <p:ph type="title"/>
          </p:nvPr>
        </p:nvSpPr>
        <p:spPr/>
        <p:txBody>
          <a:bodyPr/>
          <a:lstStyle/>
          <a:p>
            <a:r>
              <a:rPr lang="ro-RO" dirty="0"/>
              <a:t>Lectia de azi</a:t>
            </a:r>
          </a:p>
        </p:txBody>
      </p:sp>
      <p:sp>
        <p:nvSpPr>
          <p:cNvPr id="4" name="Subtitle 3">
            <a:extLst>
              <a:ext uri="{FF2B5EF4-FFF2-40B4-BE49-F238E27FC236}">
                <a16:creationId xmlns:a16="http://schemas.microsoft.com/office/drawing/2014/main" id="{A95DB000-1F13-43B1-A6A7-DC52184592D3}"/>
              </a:ext>
            </a:extLst>
          </p:cNvPr>
          <p:cNvSpPr>
            <a:spLocks noGrp="1"/>
          </p:cNvSpPr>
          <p:nvPr>
            <p:ph type="subTitle" idx="1"/>
          </p:nvPr>
        </p:nvSpPr>
        <p:spPr/>
        <p:txBody>
          <a:bodyPr/>
          <a:lstStyle/>
          <a:p>
            <a:endParaRPr lang="ro-RO"/>
          </a:p>
        </p:txBody>
      </p:sp>
      <p:sp>
        <p:nvSpPr>
          <p:cNvPr id="5" name="Text Placeholder 4">
            <a:extLst>
              <a:ext uri="{FF2B5EF4-FFF2-40B4-BE49-F238E27FC236}">
                <a16:creationId xmlns:a16="http://schemas.microsoft.com/office/drawing/2014/main" id="{42C08766-A9DA-4EED-9F54-812EA62FCA30}"/>
              </a:ext>
            </a:extLst>
          </p:cNvPr>
          <p:cNvSpPr>
            <a:spLocks noGrp="1"/>
          </p:cNvSpPr>
          <p:nvPr>
            <p:ph type="body" idx="2"/>
          </p:nvPr>
        </p:nvSpPr>
        <p:spPr/>
        <p:txBody>
          <a:bodyPr/>
          <a:lstStyle/>
          <a:p>
            <a:r>
              <a:rPr lang="en-US" dirty="0"/>
              <a:t>Databases</a:t>
            </a:r>
          </a:p>
          <a:p>
            <a:r>
              <a:rPr lang="en-US" dirty="0"/>
              <a:t>SQL</a:t>
            </a:r>
          </a:p>
        </p:txBody>
      </p:sp>
    </p:spTree>
    <p:extLst>
      <p:ext uri="{BB962C8B-B14F-4D97-AF65-F5344CB8AC3E}">
        <p14:creationId xmlns:p14="http://schemas.microsoft.com/office/powerpoint/2010/main" val="130748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7366-08A3-4F7A-B091-52E1B16031D5}"/>
              </a:ext>
            </a:extLst>
          </p:cNvPr>
          <p:cNvSpPr>
            <a:spLocks noGrp="1"/>
          </p:cNvSpPr>
          <p:nvPr>
            <p:ph type="title"/>
          </p:nvPr>
        </p:nvSpPr>
        <p:spPr/>
        <p:txBody>
          <a:bodyPr/>
          <a:lstStyle/>
          <a:p>
            <a:r>
              <a:rPr lang="en-US" dirty="0"/>
              <a:t>Updating Values</a:t>
            </a:r>
          </a:p>
        </p:txBody>
      </p:sp>
      <p:sp>
        <p:nvSpPr>
          <p:cNvPr id="7" name="Rectangle 3">
            <a:extLst>
              <a:ext uri="{FF2B5EF4-FFF2-40B4-BE49-F238E27FC236}">
                <a16:creationId xmlns:a16="http://schemas.microsoft.com/office/drawing/2014/main" id="{A5F9A186-4AD3-48B6-9855-7440BA245E0E}"/>
              </a:ext>
            </a:extLst>
          </p:cNvPr>
          <p:cNvSpPr>
            <a:spLocks noChangeArrowheads="1"/>
          </p:cNvSpPr>
          <p:nvPr/>
        </p:nvSpPr>
        <p:spPr bwMode="auto">
          <a:xfrm>
            <a:off x="342900" y="1845261"/>
            <a:ext cx="3209533" cy="132343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UPDATE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table_name</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SET </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column_name1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new_value</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column_name2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new_value</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[WHERE Condition]</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AF40A0C9-C7CC-4AC7-ABAB-0B4217B2BC5E}"/>
              </a:ext>
            </a:extLst>
          </p:cNvPr>
          <p:cNvSpPr txBox="1"/>
          <p:nvPr/>
        </p:nvSpPr>
        <p:spPr>
          <a:xfrm>
            <a:off x="342900" y="777240"/>
            <a:ext cx="7917180" cy="954107"/>
          </a:xfrm>
          <a:prstGeom prst="rect">
            <a:avLst/>
          </a:prstGeom>
          <a:noFill/>
        </p:spPr>
        <p:txBody>
          <a:bodyPr wrap="square" rtlCol="0">
            <a:spAutoFit/>
          </a:bodyPr>
          <a:lstStyle/>
          <a:p>
            <a:r>
              <a:rPr lang="en-US" dirty="0"/>
              <a:t>Updating table values is done using the </a:t>
            </a:r>
            <a:r>
              <a:rPr lang="en-US" b="1" dirty="0"/>
              <a:t>UPDATE </a:t>
            </a:r>
            <a:r>
              <a:rPr lang="en-US" dirty="0"/>
              <a:t>statement</a:t>
            </a:r>
          </a:p>
          <a:p>
            <a:endParaRPr lang="en-US" dirty="0"/>
          </a:p>
          <a:p>
            <a:r>
              <a:rPr lang="en-US" dirty="0"/>
              <a:t>The update statement will change the values across all rows of a table by default, thus it is usually used together with </a:t>
            </a:r>
            <a:r>
              <a:rPr lang="en-US" b="1" dirty="0"/>
              <a:t>WHERE</a:t>
            </a:r>
            <a:r>
              <a:rPr lang="en-US" dirty="0"/>
              <a:t> clause</a:t>
            </a:r>
          </a:p>
        </p:txBody>
      </p:sp>
      <p:sp>
        <p:nvSpPr>
          <p:cNvPr id="10" name="Rectangle 5">
            <a:extLst>
              <a:ext uri="{FF2B5EF4-FFF2-40B4-BE49-F238E27FC236}">
                <a16:creationId xmlns:a16="http://schemas.microsoft.com/office/drawing/2014/main" id="{435BA093-6D2F-42F8-B526-9BC114C5463B}"/>
              </a:ext>
            </a:extLst>
          </p:cNvPr>
          <p:cNvSpPr>
            <a:spLocks noChangeArrowheads="1"/>
          </p:cNvSpPr>
          <p:nvPr/>
        </p:nvSpPr>
        <p:spPr bwMode="auto">
          <a:xfrm>
            <a:off x="403860" y="3903851"/>
            <a:ext cx="2871299" cy="1077218"/>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update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set </a:t>
            </a:r>
            <a:r>
              <a:rPr kumimoji="0" lang="en-US" altLang="en-US" sz="16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first_name</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'Test'</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last_name</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'User'</a:t>
            </a:r>
            <a:br>
              <a:rPr kumimoji="0" lang="en-US" altLang="en-US" sz="16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where </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test_user</a:t>
            </a:r>
            <a:r>
              <a:rPr kumimoji="0" lang="en-US" altLang="en-US" sz="16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D98C87FC-4164-4ABA-AE99-588142A681C1}"/>
              </a:ext>
            </a:extLst>
          </p:cNvPr>
          <p:cNvSpPr txBox="1"/>
          <p:nvPr/>
        </p:nvSpPr>
        <p:spPr>
          <a:xfrm>
            <a:off x="342900" y="3521928"/>
            <a:ext cx="2750820" cy="307777"/>
          </a:xfrm>
          <a:prstGeom prst="rect">
            <a:avLst/>
          </a:prstGeom>
          <a:noFill/>
        </p:spPr>
        <p:txBody>
          <a:bodyPr wrap="square" rtlCol="0">
            <a:spAutoFit/>
          </a:bodyPr>
          <a:lstStyle/>
          <a:p>
            <a:r>
              <a:rPr lang="en-US" dirty="0"/>
              <a:t>Example</a:t>
            </a:r>
          </a:p>
        </p:txBody>
      </p:sp>
      <p:sp>
        <p:nvSpPr>
          <p:cNvPr id="13" name="TextBox 12">
            <a:extLst>
              <a:ext uri="{FF2B5EF4-FFF2-40B4-BE49-F238E27FC236}">
                <a16:creationId xmlns:a16="http://schemas.microsoft.com/office/drawing/2014/main" id="{41E3DC54-BA73-4B62-8953-8106FB741543}"/>
              </a:ext>
            </a:extLst>
          </p:cNvPr>
          <p:cNvSpPr txBox="1"/>
          <p:nvPr/>
        </p:nvSpPr>
        <p:spPr>
          <a:xfrm>
            <a:off x="3704763" y="3903851"/>
            <a:ext cx="4555317" cy="523220"/>
          </a:xfrm>
          <a:prstGeom prst="rect">
            <a:avLst/>
          </a:prstGeom>
          <a:noFill/>
        </p:spPr>
        <p:txBody>
          <a:bodyPr wrap="square" rtlCol="0">
            <a:spAutoFit/>
          </a:bodyPr>
          <a:lstStyle/>
          <a:p>
            <a:r>
              <a:rPr lang="en-US" dirty="0"/>
              <a:t>Note that both item assignment and comparison is done using a single </a:t>
            </a:r>
            <a:r>
              <a:rPr lang="en-US" b="1" dirty="0"/>
              <a:t>= </a:t>
            </a:r>
            <a:r>
              <a:rPr lang="en-US" dirty="0"/>
              <a:t>sign</a:t>
            </a:r>
            <a:endParaRPr lang="en-US" b="1" dirty="0"/>
          </a:p>
        </p:txBody>
      </p:sp>
      <p:sp>
        <p:nvSpPr>
          <p:cNvPr id="14" name="TextBox 13">
            <a:extLst>
              <a:ext uri="{FF2B5EF4-FFF2-40B4-BE49-F238E27FC236}">
                <a16:creationId xmlns:a16="http://schemas.microsoft.com/office/drawing/2014/main" id="{39F2D39C-A34C-456E-8774-8D47D863E8FB}"/>
              </a:ext>
            </a:extLst>
          </p:cNvPr>
          <p:cNvSpPr txBox="1"/>
          <p:nvPr/>
        </p:nvSpPr>
        <p:spPr>
          <a:xfrm>
            <a:off x="3704763" y="4673292"/>
            <a:ext cx="4762500" cy="307777"/>
          </a:xfrm>
          <a:prstGeom prst="rect">
            <a:avLst/>
          </a:prstGeom>
          <a:noFill/>
        </p:spPr>
        <p:txBody>
          <a:bodyPr wrap="square" rtlCol="0">
            <a:spAutoFit/>
          </a:bodyPr>
          <a:lstStyle/>
          <a:p>
            <a:r>
              <a:rPr lang="en-US" b="1" dirty="0"/>
              <a:t>Where </a:t>
            </a:r>
            <a:r>
              <a:rPr lang="en-US" dirty="0"/>
              <a:t>statements should contain a Boolean value</a:t>
            </a:r>
          </a:p>
        </p:txBody>
      </p:sp>
      <p:sp>
        <p:nvSpPr>
          <p:cNvPr id="15" name="TextBox 14">
            <a:extLst>
              <a:ext uri="{FF2B5EF4-FFF2-40B4-BE49-F238E27FC236}">
                <a16:creationId xmlns:a16="http://schemas.microsoft.com/office/drawing/2014/main" id="{4C21F234-3BBE-4881-940C-B6A3AB750436}"/>
              </a:ext>
            </a:extLst>
          </p:cNvPr>
          <p:cNvSpPr txBox="1"/>
          <p:nvPr/>
        </p:nvSpPr>
        <p:spPr>
          <a:xfrm>
            <a:off x="3870960" y="1845261"/>
            <a:ext cx="4198620" cy="1169551"/>
          </a:xfrm>
          <a:prstGeom prst="rect">
            <a:avLst/>
          </a:prstGeom>
          <a:noFill/>
        </p:spPr>
        <p:txBody>
          <a:bodyPr wrap="square" rtlCol="0">
            <a:spAutoFit/>
          </a:bodyPr>
          <a:lstStyle/>
          <a:p>
            <a:r>
              <a:rPr lang="en-US" dirty="0"/>
              <a:t>You can update multiple or single values at a time</a:t>
            </a:r>
          </a:p>
          <a:p>
            <a:endParaRPr lang="en-US" dirty="0"/>
          </a:p>
          <a:p>
            <a:endParaRPr lang="en-US" dirty="0"/>
          </a:p>
          <a:p>
            <a:r>
              <a:rPr lang="en-US" dirty="0"/>
              <a:t>Lacking a where condition will update ALL the rows in the table</a:t>
            </a:r>
          </a:p>
        </p:txBody>
      </p:sp>
    </p:spTree>
    <p:extLst>
      <p:ext uri="{BB962C8B-B14F-4D97-AF65-F5344CB8AC3E}">
        <p14:creationId xmlns:p14="http://schemas.microsoft.com/office/powerpoint/2010/main" val="298184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6BA9-0B6E-4D29-B48D-4C35568C932D}"/>
              </a:ext>
            </a:extLst>
          </p:cNvPr>
          <p:cNvSpPr>
            <a:spLocks noGrp="1"/>
          </p:cNvSpPr>
          <p:nvPr>
            <p:ph type="title"/>
          </p:nvPr>
        </p:nvSpPr>
        <p:spPr/>
        <p:txBody>
          <a:bodyPr/>
          <a:lstStyle/>
          <a:p>
            <a:r>
              <a:rPr lang="en-US" dirty="0"/>
              <a:t>Deleting data</a:t>
            </a:r>
          </a:p>
        </p:txBody>
      </p:sp>
      <p:sp>
        <p:nvSpPr>
          <p:cNvPr id="4" name="TextBox 3">
            <a:extLst>
              <a:ext uri="{FF2B5EF4-FFF2-40B4-BE49-F238E27FC236}">
                <a16:creationId xmlns:a16="http://schemas.microsoft.com/office/drawing/2014/main" id="{D765C064-D78E-4AE9-9323-29381D027AB0}"/>
              </a:ext>
            </a:extLst>
          </p:cNvPr>
          <p:cNvSpPr txBox="1"/>
          <p:nvPr/>
        </p:nvSpPr>
        <p:spPr>
          <a:xfrm>
            <a:off x="304800" y="762000"/>
            <a:ext cx="8298180" cy="307777"/>
          </a:xfrm>
          <a:prstGeom prst="rect">
            <a:avLst/>
          </a:prstGeom>
          <a:noFill/>
        </p:spPr>
        <p:txBody>
          <a:bodyPr wrap="square" rtlCol="0">
            <a:spAutoFit/>
          </a:bodyPr>
          <a:lstStyle/>
          <a:p>
            <a:r>
              <a:rPr lang="en-US" dirty="0"/>
              <a:t>Deleting values form a table is done using </a:t>
            </a:r>
            <a:r>
              <a:rPr lang="en-US" b="1" dirty="0"/>
              <a:t>DELETE </a:t>
            </a:r>
            <a:r>
              <a:rPr lang="en-US" dirty="0"/>
              <a:t>statements</a:t>
            </a:r>
          </a:p>
        </p:txBody>
      </p:sp>
      <p:sp>
        <p:nvSpPr>
          <p:cNvPr id="6" name="Rectangle 2">
            <a:extLst>
              <a:ext uri="{FF2B5EF4-FFF2-40B4-BE49-F238E27FC236}">
                <a16:creationId xmlns:a16="http://schemas.microsoft.com/office/drawing/2014/main" id="{EAFF673D-9FD7-4D71-9EED-7CF2EDAEE616}"/>
              </a:ext>
            </a:extLst>
          </p:cNvPr>
          <p:cNvSpPr>
            <a:spLocks noChangeArrowheads="1"/>
          </p:cNvSpPr>
          <p:nvPr/>
        </p:nvSpPr>
        <p:spPr bwMode="auto">
          <a:xfrm>
            <a:off x="373380" y="1298659"/>
            <a:ext cx="4448654" cy="33855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DELETE FROM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table_name</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[WHERE Condition]</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7" name="Rectangle 3">
            <a:extLst>
              <a:ext uri="{FF2B5EF4-FFF2-40B4-BE49-F238E27FC236}">
                <a16:creationId xmlns:a16="http://schemas.microsoft.com/office/drawing/2014/main" id="{3CD10107-303F-401F-86A5-107B9247D41B}"/>
              </a:ext>
            </a:extLst>
          </p:cNvPr>
          <p:cNvSpPr>
            <a:spLocks noChangeArrowheads="1"/>
          </p:cNvSpPr>
          <p:nvPr/>
        </p:nvSpPr>
        <p:spPr bwMode="auto">
          <a:xfrm>
            <a:off x="373380" y="2268990"/>
            <a:ext cx="2871299" cy="83099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delete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where </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test_user</a:t>
            </a:r>
            <a:r>
              <a:rPr kumimoji="0" lang="en-US" altLang="en-US" sz="16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E44F34B8-E963-4D9E-894E-C837432BF5E5}"/>
              </a:ext>
            </a:extLst>
          </p:cNvPr>
          <p:cNvSpPr txBox="1"/>
          <p:nvPr/>
        </p:nvSpPr>
        <p:spPr>
          <a:xfrm>
            <a:off x="304800" y="1961213"/>
            <a:ext cx="2438400" cy="307777"/>
          </a:xfrm>
          <a:prstGeom prst="rect">
            <a:avLst/>
          </a:prstGeom>
          <a:noFill/>
        </p:spPr>
        <p:txBody>
          <a:bodyPr wrap="square" rtlCol="0">
            <a:spAutoFit/>
          </a:bodyPr>
          <a:lstStyle/>
          <a:p>
            <a:r>
              <a:rPr lang="en-US" dirty="0"/>
              <a:t>Example</a:t>
            </a:r>
          </a:p>
        </p:txBody>
      </p:sp>
      <p:sp>
        <p:nvSpPr>
          <p:cNvPr id="9" name="TextBox 8">
            <a:extLst>
              <a:ext uri="{FF2B5EF4-FFF2-40B4-BE49-F238E27FC236}">
                <a16:creationId xmlns:a16="http://schemas.microsoft.com/office/drawing/2014/main" id="{6EFAF6F8-DFBF-42A1-8696-62D390A246D8}"/>
              </a:ext>
            </a:extLst>
          </p:cNvPr>
          <p:cNvSpPr txBox="1"/>
          <p:nvPr/>
        </p:nvSpPr>
        <p:spPr>
          <a:xfrm>
            <a:off x="304800" y="1712206"/>
            <a:ext cx="7703820" cy="307777"/>
          </a:xfrm>
          <a:prstGeom prst="rect">
            <a:avLst/>
          </a:prstGeom>
          <a:noFill/>
        </p:spPr>
        <p:txBody>
          <a:bodyPr wrap="square" rtlCol="0">
            <a:spAutoFit/>
          </a:bodyPr>
          <a:lstStyle/>
          <a:p>
            <a:r>
              <a:rPr lang="en-US" dirty="0"/>
              <a:t>Executing a DELETE statement without a where condition will delete ALL the data</a:t>
            </a:r>
          </a:p>
        </p:txBody>
      </p:sp>
      <p:sp>
        <p:nvSpPr>
          <p:cNvPr id="11" name="TextBox 10">
            <a:extLst>
              <a:ext uri="{FF2B5EF4-FFF2-40B4-BE49-F238E27FC236}">
                <a16:creationId xmlns:a16="http://schemas.microsoft.com/office/drawing/2014/main" id="{9DF27C2C-4354-4FF7-BF52-D3475FD924BD}"/>
              </a:ext>
            </a:extLst>
          </p:cNvPr>
          <p:cNvSpPr txBox="1"/>
          <p:nvPr/>
        </p:nvSpPr>
        <p:spPr>
          <a:xfrm>
            <a:off x="373380" y="3268980"/>
            <a:ext cx="8161020" cy="307777"/>
          </a:xfrm>
          <a:prstGeom prst="rect">
            <a:avLst/>
          </a:prstGeom>
          <a:noFill/>
        </p:spPr>
        <p:txBody>
          <a:bodyPr wrap="square" rtlCol="0">
            <a:spAutoFit/>
          </a:bodyPr>
          <a:lstStyle/>
          <a:p>
            <a:r>
              <a:rPr lang="en-US" dirty="0"/>
              <a:t>Deleting tables is done using </a:t>
            </a:r>
            <a:r>
              <a:rPr lang="en-US" b="1" dirty="0"/>
              <a:t>DROP</a:t>
            </a:r>
            <a:r>
              <a:rPr lang="en-US" dirty="0"/>
              <a:t> statements</a:t>
            </a:r>
          </a:p>
        </p:txBody>
      </p:sp>
      <p:sp>
        <p:nvSpPr>
          <p:cNvPr id="12" name="Rectangle 4">
            <a:extLst>
              <a:ext uri="{FF2B5EF4-FFF2-40B4-BE49-F238E27FC236}">
                <a16:creationId xmlns:a16="http://schemas.microsoft.com/office/drawing/2014/main" id="{F760E279-E995-4C18-9F97-EB7D3C0191B8}"/>
              </a:ext>
            </a:extLst>
          </p:cNvPr>
          <p:cNvSpPr>
            <a:spLocks noChangeArrowheads="1"/>
          </p:cNvSpPr>
          <p:nvPr/>
        </p:nvSpPr>
        <p:spPr bwMode="auto">
          <a:xfrm>
            <a:off x="373380" y="3717518"/>
            <a:ext cx="1842171" cy="369332"/>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drop table </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users</a:t>
            </a:r>
            <a:endParaRPr kumimoji="0" lang="en-US" altLang="en-US" sz="44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E2B33B47-138E-4CCD-90A9-D5CCE2FCE9E6}"/>
              </a:ext>
            </a:extLst>
          </p:cNvPr>
          <p:cNvSpPr txBox="1"/>
          <p:nvPr/>
        </p:nvSpPr>
        <p:spPr>
          <a:xfrm>
            <a:off x="373380" y="4227611"/>
            <a:ext cx="5097780" cy="307777"/>
          </a:xfrm>
          <a:prstGeom prst="rect">
            <a:avLst/>
          </a:prstGeom>
          <a:noFill/>
        </p:spPr>
        <p:txBody>
          <a:bodyPr wrap="square" rtlCol="0">
            <a:spAutoFit/>
          </a:bodyPr>
          <a:lstStyle/>
          <a:p>
            <a:r>
              <a:rPr lang="en-US" dirty="0"/>
              <a:t>Deleting a table removes all the data forever</a:t>
            </a:r>
          </a:p>
        </p:txBody>
      </p:sp>
    </p:spTree>
    <p:extLst>
      <p:ext uri="{BB962C8B-B14F-4D97-AF65-F5344CB8AC3E}">
        <p14:creationId xmlns:p14="http://schemas.microsoft.com/office/powerpoint/2010/main" val="836925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C16D-3BC3-4519-B183-1D0373AD934F}"/>
              </a:ext>
            </a:extLst>
          </p:cNvPr>
          <p:cNvSpPr>
            <a:spLocks noGrp="1"/>
          </p:cNvSpPr>
          <p:nvPr>
            <p:ph type="title"/>
          </p:nvPr>
        </p:nvSpPr>
        <p:spPr/>
        <p:txBody>
          <a:bodyPr/>
          <a:lstStyle/>
          <a:p>
            <a:r>
              <a:rPr lang="en-US" dirty="0"/>
              <a:t>More concepts</a:t>
            </a:r>
          </a:p>
        </p:txBody>
      </p:sp>
      <p:sp>
        <p:nvSpPr>
          <p:cNvPr id="5" name="Rectangle 1">
            <a:extLst>
              <a:ext uri="{FF2B5EF4-FFF2-40B4-BE49-F238E27FC236}">
                <a16:creationId xmlns:a16="http://schemas.microsoft.com/office/drawing/2014/main" id="{382E7E15-5048-4937-ADFA-3265EBC8F7E7}"/>
              </a:ext>
            </a:extLst>
          </p:cNvPr>
          <p:cNvSpPr>
            <a:spLocks noChangeArrowheads="1"/>
          </p:cNvSpPr>
          <p:nvPr/>
        </p:nvSpPr>
        <p:spPr bwMode="auto">
          <a:xfrm>
            <a:off x="182880" y="1034408"/>
            <a:ext cx="4628190" cy="2031325"/>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create table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post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id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integer primary key autoincrement,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title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text,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message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text,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created_at</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datetime,</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created_by</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varchar</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255</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foreign key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created_by</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references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35A42787-B167-4D5A-8863-FE731715BB01}"/>
              </a:ext>
            </a:extLst>
          </p:cNvPr>
          <p:cNvSpPr txBox="1"/>
          <p:nvPr/>
        </p:nvSpPr>
        <p:spPr>
          <a:xfrm>
            <a:off x="5082540" y="1093520"/>
            <a:ext cx="3398520" cy="738664"/>
          </a:xfrm>
          <a:prstGeom prst="rect">
            <a:avLst/>
          </a:prstGeom>
          <a:noFill/>
        </p:spPr>
        <p:txBody>
          <a:bodyPr wrap="square" rtlCol="0">
            <a:spAutoFit/>
          </a:bodyPr>
          <a:lstStyle/>
          <a:p>
            <a:r>
              <a:rPr lang="en-US" dirty="0"/>
              <a:t>Autoincrement fields are set by the database software, every new record gets a new number in sequence</a:t>
            </a:r>
          </a:p>
        </p:txBody>
      </p:sp>
      <p:sp>
        <p:nvSpPr>
          <p:cNvPr id="7" name="TextBox 6">
            <a:extLst>
              <a:ext uri="{FF2B5EF4-FFF2-40B4-BE49-F238E27FC236}">
                <a16:creationId xmlns:a16="http://schemas.microsoft.com/office/drawing/2014/main" id="{3B7AF3C3-81D4-44A0-9FD9-2B9DBC98ACCB}"/>
              </a:ext>
            </a:extLst>
          </p:cNvPr>
          <p:cNvSpPr txBox="1"/>
          <p:nvPr/>
        </p:nvSpPr>
        <p:spPr>
          <a:xfrm>
            <a:off x="5135880" y="2255808"/>
            <a:ext cx="3589020" cy="738664"/>
          </a:xfrm>
          <a:prstGeom prst="rect">
            <a:avLst/>
          </a:prstGeom>
          <a:noFill/>
        </p:spPr>
        <p:txBody>
          <a:bodyPr wrap="square" rtlCol="0">
            <a:spAutoFit/>
          </a:bodyPr>
          <a:lstStyle/>
          <a:p>
            <a:r>
              <a:rPr lang="en-US" dirty="0"/>
              <a:t>Foreign key is a relationship between tables, declaring that a field in one table references another field in another table</a:t>
            </a:r>
          </a:p>
        </p:txBody>
      </p:sp>
      <p:sp>
        <p:nvSpPr>
          <p:cNvPr id="8" name="TextBox 7">
            <a:extLst>
              <a:ext uri="{FF2B5EF4-FFF2-40B4-BE49-F238E27FC236}">
                <a16:creationId xmlns:a16="http://schemas.microsoft.com/office/drawing/2014/main" id="{186AB38A-6FA8-4A04-8501-2EBF49DAF2DC}"/>
              </a:ext>
            </a:extLst>
          </p:cNvPr>
          <p:cNvSpPr txBox="1"/>
          <p:nvPr/>
        </p:nvSpPr>
        <p:spPr>
          <a:xfrm>
            <a:off x="236730" y="4049980"/>
            <a:ext cx="8549640" cy="738664"/>
          </a:xfrm>
          <a:prstGeom prst="rect">
            <a:avLst/>
          </a:prstGeom>
          <a:noFill/>
        </p:spPr>
        <p:txBody>
          <a:bodyPr wrap="square" rtlCol="0">
            <a:spAutoFit/>
          </a:bodyPr>
          <a:lstStyle/>
          <a:p>
            <a:r>
              <a:rPr lang="en-US" dirty="0"/>
              <a:t>Foreign keys should have the same data types as the field they are referencing</a:t>
            </a:r>
          </a:p>
          <a:p>
            <a:endParaRPr lang="en-US" dirty="0"/>
          </a:p>
          <a:p>
            <a:r>
              <a:rPr lang="en-US" dirty="0"/>
              <a:t>Foreign keys should always reference the primary key the referenced table</a:t>
            </a:r>
          </a:p>
        </p:txBody>
      </p:sp>
      <p:sp>
        <p:nvSpPr>
          <p:cNvPr id="9" name="TextBox 8">
            <a:extLst>
              <a:ext uri="{FF2B5EF4-FFF2-40B4-BE49-F238E27FC236}">
                <a16:creationId xmlns:a16="http://schemas.microsoft.com/office/drawing/2014/main" id="{8C2E6F8E-7F92-45F3-AE33-5E6787EA2EF6}"/>
              </a:ext>
            </a:extLst>
          </p:cNvPr>
          <p:cNvSpPr txBox="1"/>
          <p:nvPr/>
        </p:nvSpPr>
        <p:spPr>
          <a:xfrm>
            <a:off x="236730" y="3230880"/>
            <a:ext cx="8122920" cy="307777"/>
          </a:xfrm>
          <a:prstGeom prst="rect">
            <a:avLst/>
          </a:prstGeom>
          <a:noFill/>
        </p:spPr>
        <p:txBody>
          <a:bodyPr wrap="square" rtlCol="0">
            <a:spAutoFit/>
          </a:bodyPr>
          <a:lstStyle/>
          <a:p>
            <a:r>
              <a:rPr lang="en-US" dirty="0"/>
              <a:t>F</a:t>
            </a:r>
          </a:p>
        </p:txBody>
      </p:sp>
    </p:spTree>
    <p:extLst>
      <p:ext uri="{BB962C8B-B14F-4D97-AF65-F5344CB8AC3E}">
        <p14:creationId xmlns:p14="http://schemas.microsoft.com/office/powerpoint/2010/main" val="377190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A064-AAF5-4F92-BDE4-90D16EC44804}"/>
              </a:ext>
            </a:extLst>
          </p:cNvPr>
          <p:cNvSpPr>
            <a:spLocks noGrp="1"/>
          </p:cNvSpPr>
          <p:nvPr>
            <p:ph type="title"/>
          </p:nvPr>
        </p:nvSpPr>
        <p:spPr/>
        <p:txBody>
          <a:bodyPr/>
          <a:lstStyle/>
          <a:p>
            <a:r>
              <a:rPr lang="en-US" dirty="0"/>
              <a:t>Table relationships</a:t>
            </a:r>
          </a:p>
        </p:txBody>
      </p:sp>
      <p:pic>
        <p:nvPicPr>
          <p:cNvPr id="6" name="Picture 5" descr="Graphical user interface&#10;&#10;Description automatically generated">
            <a:extLst>
              <a:ext uri="{FF2B5EF4-FFF2-40B4-BE49-F238E27FC236}">
                <a16:creationId xmlns:a16="http://schemas.microsoft.com/office/drawing/2014/main" id="{4F8AE567-EA59-4964-96B5-2AC080FA2165}"/>
              </a:ext>
            </a:extLst>
          </p:cNvPr>
          <p:cNvPicPr>
            <a:picLocks noChangeAspect="1"/>
          </p:cNvPicPr>
          <p:nvPr/>
        </p:nvPicPr>
        <p:blipFill>
          <a:blip r:embed="rId2"/>
          <a:stretch>
            <a:fillRect/>
          </a:stretch>
        </p:blipFill>
        <p:spPr>
          <a:xfrm>
            <a:off x="226578" y="784860"/>
            <a:ext cx="2896948" cy="4091940"/>
          </a:xfrm>
          <a:prstGeom prst="rect">
            <a:avLst/>
          </a:prstGeom>
        </p:spPr>
      </p:pic>
      <p:sp>
        <p:nvSpPr>
          <p:cNvPr id="7" name="TextBox 6">
            <a:extLst>
              <a:ext uri="{FF2B5EF4-FFF2-40B4-BE49-F238E27FC236}">
                <a16:creationId xmlns:a16="http://schemas.microsoft.com/office/drawing/2014/main" id="{49FC14FD-5C9A-4EC8-9BA9-0AA7CA76F175}"/>
              </a:ext>
            </a:extLst>
          </p:cNvPr>
          <p:cNvSpPr txBox="1"/>
          <p:nvPr/>
        </p:nvSpPr>
        <p:spPr>
          <a:xfrm>
            <a:off x="3322320" y="784860"/>
            <a:ext cx="5539740" cy="738664"/>
          </a:xfrm>
          <a:prstGeom prst="rect">
            <a:avLst/>
          </a:prstGeom>
          <a:noFill/>
        </p:spPr>
        <p:txBody>
          <a:bodyPr wrap="square" rtlCol="0">
            <a:spAutoFit/>
          </a:bodyPr>
          <a:lstStyle/>
          <a:p>
            <a:r>
              <a:rPr lang="en-US" dirty="0"/>
              <a:t>Foreign keys enable relationships between tables</a:t>
            </a:r>
          </a:p>
          <a:p>
            <a:endParaRPr lang="en-US" dirty="0"/>
          </a:p>
          <a:p>
            <a:endParaRPr lang="en-US" dirty="0"/>
          </a:p>
        </p:txBody>
      </p:sp>
      <p:sp>
        <p:nvSpPr>
          <p:cNvPr id="9" name="TextBox 8">
            <a:extLst>
              <a:ext uri="{FF2B5EF4-FFF2-40B4-BE49-F238E27FC236}">
                <a16:creationId xmlns:a16="http://schemas.microsoft.com/office/drawing/2014/main" id="{B003E6EA-0850-4FF5-AB32-B91DBC115792}"/>
              </a:ext>
            </a:extLst>
          </p:cNvPr>
          <p:cNvSpPr txBox="1"/>
          <p:nvPr/>
        </p:nvSpPr>
        <p:spPr>
          <a:xfrm>
            <a:off x="3322320" y="1524417"/>
            <a:ext cx="4572000" cy="523220"/>
          </a:xfrm>
          <a:prstGeom prst="rect">
            <a:avLst/>
          </a:prstGeom>
          <a:noFill/>
        </p:spPr>
        <p:txBody>
          <a:bodyPr wrap="square">
            <a:spAutoFit/>
          </a:bodyPr>
          <a:lstStyle/>
          <a:p>
            <a:r>
              <a:rPr lang="en-GB" dirty="0"/>
              <a:t>Foreign keys allow us to enforce on database level a "dependency" of one row on another row</a:t>
            </a:r>
            <a:endParaRPr lang="en-US" dirty="0"/>
          </a:p>
        </p:txBody>
      </p:sp>
      <p:sp>
        <p:nvSpPr>
          <p:cNvPr id="10" name="Rectangle 1">
            <a:extLst>
              <a:ext uri="{FF2B5EF4-FFF2-40B4-BE49-F238E27FC236}">
                <a16:creationId xmlns:a16="http://schemas.microsoft.com/office/drawing/2014/main" id="{559AC0E1-A20E-491A-BCE3-BA75E8512CE6}"/>
              </a:ext>
            </a:extLst>
          </p:cNvPr>
          <p:cNvSpPr>
            <a:spLocks noChangeArrowheads="1"/>
          </p:cNvSpPr>
          <p:nvPr/>
        </p:nvSpPr>
        <p:spPr bwMode="auto">
          <a:xfrm>
            <a:off x="3322320" y="2571750"/>
            <a:ext cx="4536819" cy="224676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insert into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post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title</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message</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created_at</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created_by</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values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a:ln>
                  <a:noFill/>
                </a:ln>
                <a:solidFill>
                  <a:srgbClr val="6A8759"/>
                </a:solidFill>
                <a:effectLst/>
                <a:latin typeface="Roboto" panose="02000000000000000000" pitchFamily="2" charset="0"/>
                <a:ea typeface="Roboto" panose="02000000000000000000" pitchFamily="2" charset="0"/>
              </a:rPr>
              <a:t>'First post'</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6A8759"/>
                </a:solidFill>
                <a:effectLst/>
                <a:latin typeface="Roboto" panose="02000000000000000000" pitchFamily="2" charset="0"/>
                <a:ea typeface="Roboto" panose="02000000000000000000" pitchFamily="2" charset="0"/>
              </a:rPr>
              <a:t>'FIrst post message'</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FFC66D"/>
                </a:solidFill>
                <a:effectLst/>
                <a:latin typeface="Roboto" panose="02000000000000000000" pitchFamily="2" charset="0"/>
                <a:ea typeface="Roboto" panose="02000000000000000000" pitchFamily="2" charset="0"/>
              </a:rPr>
              <a:t>datetime</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6A8759"/>
                </a:solidFill>
                <a:effectLst/>
                <a:latin typeface="Roboto" panose="02000000000000000000" pitchFamily="2" charset="0"/>
                <a:ea typeface="Roboto" panose="02000000000000000000" pitchFamily="2" charset="0"/>
              </a:rPr>
              <a:t>'test_user1'</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delete</a:t>
            </a: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users</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where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username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6A8759"/>
                </a:solidFill>
                <a:effectLst/>
                <a:latin typeface="Roboto" panose="02000000000000000000" pitchFamily="2" charset="0"/>
                <a:ea typeface="Roboto" panose="02000000000000000000" pitchFamily="2" charset="0"/>
              </a:rPr>
              <a:t>'test_user1'</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808080"/>
                </a:solidFill>
                <a:effectLst/>
                <a:latin typeface="Roboto" panose="02000000000000000000" pitchFamily="2" charset="0"/>
                <a:ea typeface="Roboto" panose="02000000000000000000" pitchFamily="2" charset="0"/>
              </a:rPr>
              <a:t>-- Should result in error</a:t>
            </a:r>
            <a:endParaRPr kumimoji="0" lang="en-US" altLang="en-US" sz="36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5201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5689-9CCA-4390-93E8-B9940D009295}"/>
              </a:ext>
            </a:extLst>
          </p:cNvPr>
          <p:cNvSpPr>
            <a:spLocks noGrp="1"/>
          </p:cNvSpPr>
          <p:nvPr>
            <p:ph type="title"/>
          </p:nvPr>
        </p:nvSpPr>
        <p:spPr/>
        <p:txBody>
          <a:bodyPr/>
          <a:lstStyle/>
          <a:p>
            <a:r>
              <a:rPr lang="en-US" dirty="0"/>
              <a:t>Accessing data from tables</a:t>
            </a:r>
          </a:p>
        </p:txBody>
      </p:sp>
      <p:sp>
        <p:nvSpPr>
          <p:cNvPr id="4" name="TextBox 3">
            <a:extLst>
              <a:ext uri="{FF2B5EF4-FFF2-40B4-BE49-F238E27FC236}">
                <a16:creationId xmlns:a16="http://schemas.microsoft.com/office/drawing/2014/main" id="{B32422ED-9A03-47C4-9AB7-0F3B053E243F}"/>
              </a:ext>
            </a:extLst>
          </p:cNvPr>
          <p:cNvSpPr txBox="1"/>
          <p:nvPr/>
        </p:nvSpPr>
        <p:spPr>
          <a:xfrm>
            <a:off x="274320" y="830580"/>
            <a:ext cx="8161020" cy="307777"/>
          </a:xfrm>
          <a:prstGeom prst="rect">
            <a:avLst/>
          </a:prstGeom>
          <a:noFill/>
        </p:spPr>
        <p:txBody>
          <a:bodyPr wrap="square" rtlCol="0">
            <a:spAutoFit/>
          </a:bodyPr>
          <a:lstStyle/>
          <a:p>
            <a:r>
              <a:rPr lang="en-US" dirty="0"/>
              <a:t>Accessing data is done using </a:t>
            </a:r>
            <a:r>
              <a:rPr lang="en-US" b="1" dirty="0"/>
              <a:t>SELECT </a:t>
            </a:r>
            <a:r>
              <a:rPr lang="en-US" dirty="0"/>
              <a:t>Queries</a:t>
            </a:r>
          </a:p>
        </p:txBody>
      </p:sp>
      <p:sp>
        <p:nvSpPr>
          <p:cNvPr id="5" name="Rectangle 1">
            <a:extLst>
              <a:ext uri="{FF2B5EF4-FFF2-40B4-BE49-F238E27FC236}">
                <a16:creationId xmlns:a16="http://schemas.microsoft.com/office/drawing/2014/main" id="{6933F533-CEE5-4143-A18D-F704CAB2737B}"/>
              </a:ext>
            </a:extLst>
          </p:cNvPr>
          <p:cNvSpPr>
            <a:spLocks noChangeArrowheads="1"/>
          </p:cNvSpPr>
          <p:nvPr/>
        </p:nvSpPr>
        <p:spPr bwMode="auto">
          <a:xfrm>
            <a:off x="274320" y="1349887"/>
            <a:ext cx="3286477" cy="52322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column1</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column2</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columnN</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table_name</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Rectangle 4">
            <a:extLst>
              <a:ext uri="{FF2B5EF4-FFF2-40B4-BE49-F238E27FC236}">
                <a16:creationId xmlns:a16="http://schemas.microsoft.com/office/drawing/2014/main" id="{EB7990F6-8EC0-4370-A519-0D3693A025F2}"/>
              </a:ext>
            </a:extLst>
          </p:cNvPr>
          <p:cNvSpPr>
            <a:spLocks noChangeArrowheads="1"/>
          </p:cNvSpPr>
          <p:nvPr/>
        </p:nvSpPr>
        <p:spPr bwMode="auto">
          <a:xfrm>
            <a:off x="5095964" y="1349887"/>
            <a:ext cx="3339376" cy="52322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first_name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last_name</a:t>
            </a:r>
            <a:b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graphicFrame>
        <p:nvGraphicFramePr>
          <p:cNvPr id="9" name="Table 9">
            <a:extLst>
              <a:ext uri="{FF2B5EF4-FFF2-40B4-BE49-F238E27FC236}">
                <a16:creationId xmlns:a16="http://schemas.microsoft.com/office/drawing/2014/main" id="{48ED9711-0FE2-44E1-94B5-6A8E2D648BBD}"/>
              </a:ext>
            </a:extLst>
          </p:cNvPr>
          <p:cNvGraphicFramePr>
            <a:graphicFrameLocks noGrp="1"/>
          </p:cNvGraphicFramePr>
          <p:nvPr>
            <p:extLst>
              <p:ext uri="{D42A27DB-BD31-4B8C-83A1-F6EECF244321}">
                <p14:modId xmlns:p14="http://schemas.microsoft.com/office/powerpoint/2010/main" val="2508306496"/>
              </p:ext>
            </p:extLst>
          </p:nvPr>
        </p:nvGraphicFramePr>
        <p:xfrm>
          <a:off x="274320" y="2081394"/>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99599318"/>
                    </a:ext>
                  </a:extLst>
                </a:gridCol>
                <a:gridCol w="2032000">
                  <a:extLst>
                    <a:ext uri="{9D8B030D-6E8A-4147-A177-3AD203B41FA5}">
                      <a16:colId xmlns:a16="http://schemas.microsoft.com/office/drawing/2014/main" val="3409201845"/>
                    </a:ext>
                  </a:extLst>
                </a:gridCol>
                <a:gridCol w="2032000">
                  <a:extLst>
                    <a:ext uri="{9D8B030D-6E8A-4147-A177-3AD203B41FA5}">
                      <a16:colId xmlns:a16="http://schemas.microsoft.com/office/drawing/2014/main" val="368924825"/>
                    </a:ext>
                  </a:extLst>
                </a:gridCol>
              </a:tblGrid>
              <a:tr h="370840">
                <a:tc>
                  <a:txBody>
                    <a:bodyPr/>
                    <a:lstStyle/>
                    <a:p>
                      <a:r>
                        <a:rPr lang="en-US" b="1" dirty="0">
                          <a:effectLst/>
                        </a:rPr>
                        <a:t>username</a:t>
                      </a:r>
                    </a:p>
                  </a:txBody>
                  <a:tcPr marL="123825" marR="123825" marT="57150" marB="57150" anchor="ctr"/>
                </a:tc>
                <a:tc>
                  <a:txBody>
                    <a:bodyPr/>
                    <a:lstStyle/>
                    <a:p>
                      <a:r>
                        <a:rPr lang="en-US" b="1">
                          <a:effectLst/>
                        </a:rPr>
                        <a:t>first_name</a:t>
                      </a:r>
                    </a:p>
                  </a:txBody>
                  <a:tcPr marL="123825" marR="123825" marT="57150" marB="57150" anchor="ctr"/>
                </a:tc>
                <a:tc>
                  <a:txBody>
                    <a:bodyPr/>
                    <a:lstStyle/>
                    <a:p>
                      <a:r>
                        <a:rPr lang="en-US" b="1">
                          <a:effectLst/>
                        </a:rPr>
                        <a:t>last_name</a:t>
                      </a:r>
                    </a:p>
                  </a:txBody>
                  <a:tcPr marL="123825" marR="123825" marT="57150" marB="57150" anchor="ctr"/>
                </a:tc>
                <a:extLst>
                  <a:ext uri="{0D108BD9-81ED-4DB2-BD59-A6C34878D82A}">
                    <a16:rowId xmlns:a16="http://schemas.microsoft.com/office/drawing/2014/main" val="3199178147"/>
                  </a:ext>
                </a:extLst>
              </a:tr>
              <a:tr h="370840">
                <a:tc>
                  <a:txBody>
                    <a:bodyPr/>
                    <a:lstStyle/>
                    <a:p>
                      <a:r>
                        <a:rPr lang="en-US">
                          <a:effectLst/>
                        </a:rPr>
                        <a:t>mtricolici</a:t>
                      </a:r>
                    </a:p>
                  </a:txBody>
                  <a:tcPr marL="123825" marR="123825" marT="57150" marB="57150" anchor="ctr"/>
                </a:tc>
                <a:tc>
                  <a:txBody>
                    <a:bodyPr/>
                    <a:lstStyle/>
                    <a:p>
                      <a:r>
                        <a:rPr lang="en-US">
                          <a:effectLst/>
                        </a:rPr>
                        <a:t>Marius</a:t>
                      </a:r>
                    </a:p>
                  </a:txBody>
                  <a:tcPr marL="123825" marR="123825" marT="57150" marB="57150" anchor="ctr"/>
                </a:tc>
                <a:tc>
                  <a:txBody>
                    <a:bodyPr/>
                    <a:lstStyle/>
                    <a:p>
                      <a:r>
                        <a:rPr lang="en-US">
                          <a:effectLst/>
                        </a:rPr>
                        <a:t>Tricolici</a:t>
                      </a:r>
                    </a:p>
                  </a:txBody>
                  <a:tcPr marL="123825" marR="123825" marT="57150" marB="57150" anchor="ctr"/>
                </a:tc>
                <a:extLst>
                  <a:ext uri="{0D108BD9-81ED-4DB2-BD59-A6C34878D82A}">
                    <a16:rowId xmlns:a16="http://schemas.microsoft.com/office/drawing/2014/main" val="1163703520"/>
                  </a:ext>
                </a:extLst>
              </a:tr>
              <a:tr h="370840">
                <a:tc>
                  <a:txBody>
                    <a:bodyPr/>
                    <a:lstStyle/>
                    <a:p>
                      <a:r>
                        <a:rPr lang="en-US">
                          <a:effectLst/>
                        </a:rPr>
                        <a:t>test_user</a:t>
                      </a:r>
                    </a:p>
                  </a:txBody>
                  <a:tcPr marL="123825" marR="123825" marT="57150" marB="57150" anchor="ctr"/>
                </a:tc>
                <a:tc>
                  <a:txBody>
                    <a:bodyPr/>
                    <a:lstStyle/>
                    <a:p>
                      <a:r>
                        <a:rPr lang="en-US">
                          <a:effectLst/>
                        </a:rPr>
                        <a:t>Test</a:t>
                      </a:r>
                    </a:p>
                  </a:txBody>
                  <a:tcPr marL="123825" marR="123825" marT="57150" marB="57150" anchor="ctr"/>
                </a:tc>
                <a:tc>
                  <a:txBody>
                    <a:bodyPr/>
                    <a:lstStyle/>
                    <a:p>
                      <a:r>
                        <a:rPr lang="en-US">
                          <a:effectLst/>
                        </a:rPr>
                        <a:t>User</a:t>
                      </a:r>
                    </a:p>
                  </a:txBody>
                  <a:tcPr marL="123825" marR="123825" marT="57150" marB="57150" anchor="ctr"/>
                </a:tc>
                <a:extLst>
                  <a:ext uri="{0D108BD9-81ED-4DB2-BD59-A6C34878D82A}">
                    <a16:rowId xmlns:a16="http://schemas.microsoft.com/office/drawing/2014/main" val="1337409602"/>
                  </a:ext>
                </a:extLst>
              </a:tr>
              <a:tr h="370840">
                <a:tc>
                  <a:txBody>
                    <a:bodyPr/>
                    <a:lstStyle/>
                    <a:p>
                      <a:r>
                        <a:rPr lang="en-US">
                          <a:effectLst/>
                        </a:rPr>
                        <a:t>test_user1</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extLst>
                  <a:ext uri="{0D108BD9-81ED-4DB2-BD59-A6C34878D82A}">
                    <a16:rowId xmlns:a16="http://schemas.microsoft.com/office/drawing/2014/main" val="2622248689"/>
                  </a:ext>
                </a:extLst>
              </a:tr>
              <a:tr h="370840">
                <a:tc>
                  <a:txBody>
                    <a:bodyPr/>
                    <a:lstStyle/>
                    <a:p>
                      <a:r>
                        <a:rPr lang="en-US">
                          <a:effectLst/>
                        </a:rPr>
                        <a:t>test_user2</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extLst>
                  <a:ext uri="{0D108BD9-81ED-4DB2-BD59-A6C34878D82A}">
                    <a16:rowId xmlns:a16="http://schemas.microsoft.com/office/drawing/2014/main" val="2315430715"/>
                  </a:ext>
                </a:extLst>
              </a:tr>
              <a:tr h="370840">
                <a:tc>
                  <a:txBody>
                    <a:bodyPr/>
                    <a:lstStyle/>
                    <a:p>
                      <a:r>
                        <a:rPr lang="en-US">
                          <a:effectLst/>
                        </a:rPr>
                        <a:t>test_user3</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extLst>
                  <a:ext uri="{0D108BD9-81ED-4DB2-BD59-A6C34878D82A}">
                    <a16:rowId xmlns:a16="http://schemas.microsoft.com/office/drawing/2014/main" val="1776744210"/>
                  </a:ext>
                </a:extLst>
              </a:tr>
              <a:tr h="370840">
                <a:tc>
                  <a:txBody>
                    <a:bodyPr/>
                    <a:lstStyle/>
                    <a:p>
                      <a:r>
                        <a:rPr lang="en-US">
                          <a:effectLst/>
                        </a:rPr>
                        <a:t>test_user4</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extLst>
                  <a:ext uri="{0D108BD9-81ED-4DB2-BD59-A6C34878D82A}">
                    <a16:rowId xmlns:a16="http://schemas.microsoft.com/office/drawing/2014/main" val="514350440"/>
                  </a:ext>
                </a:extLst>
              </a:tr>
              <a:tr h="370840">
                <a:tc>
                  <a:txBody>
                    <a:bodyPr/>
                    <a:lstStyle/>
                    <a:p>
                      <a:r>
                        <a:rPr lang="en-US">
                          <a:effectLst/>
                        </a:rPr>
                        <a:t>test_user5</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dirty="0">
                          <a:effectLst/>
                        </a:rPr>
                        <a:t>NULL</a:t>
                      </a:r>
                    </a:p>
                  </a:txBody>
                  <a:tcPr marL="123825" marR="123825" marT="57150" marB="57150" anchor="ctr"/>
                </a:tc>
                <a:extLst>
                  <a:ext uri="{0D108BD9-81ED-4DB2-BD59-A6C34878D82A}">
                    <a16:rowId xmlns:a16="http://schemas.microsoft.com/office/drawing/2014/main" val="633630149"/>
                  </a:ext>
                </a:extLst>
              </a:tr>
            </a:tbl>
          </a:graphicData>
        </a:graphic>
      </p:graphicFrame>
      <p:cxnSp>
        <p:nvCxnSpPr>
          <p:cNvPr id="11" name="Connector: Elbow 10">
            <a:extLst>
              <a:ext uri="{FF2B5EF4-FFF2-40B4-BE49-F238E27FC236}">
                <a16:creationId xmlns:a16="http://schemas.microsoft.com/office/drawing/2014/main" id="{6C65D52B-2289-4104-ACA6-92FBB1EBE792}"/>
              </a:ext>
            </a:extLst>
          </p:cNvPr>
          <p:cNvCxnSpPr>
            <a:cxnSpLocks/>
          </p:cNvCxnSpPr>
          <p:nvPr/>
        </p:nvCxnSpPr>
        <p:spPr>
          <a:xfrm rot="5400000">
            <a:off x="6438900" y="2087880"/>
            <a:ext cx="952500" cy="784860"/>
          </a:xfrm>
          <a:prstGeom prst="bentConnector3">
            <a:avLst>
              <a:gd name="adj1" fmla="val 996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699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062D-94F0-4A4F-856A-5D5A6F036F9F}"/>
              </a:ext>
            </a:extLst>
          </p:cNvPr>
          <p:cNvSpPr>
            <a:spLocks noGrp="1"/>
          </p:cNvSpPr>
          <p:nvPr>
            <p:ph type="title"/>
          </p:nvPr>
        </p:nvSpPr>
        <p:spPr/>
        <p:txBody>
          <a:bodyPr/>
          <a:lstStyle/>
          <a:p>
            <a:r>
              <a:rPr lang="en-US" dirty="0"/>
              <a:t>Getting all columns</a:t>
            </a:r>
          </a:p>
        </p:txBody>
      </p:sp>
      <p:sp>
        <p:nvSpPr>
          <p:cNvPr id="4" name="Rectangle 1">
            <a:extLst>
              <a:ext uri="{FF2B5EF4-FFF2-40B4-BE49-F238E27FC236}">
                <a16:creationId xmlns:a16="http://schemas.microsoft.com/office/drawing/2014/main" id="{5F728036-5EDB-4D1D-83E8-58D917310AA6}"/>
              </a:ext>
            </a:extLst>
          </p:cNvPr>
          <p:cNvSpPr>
            <a:spLocks noChangeArrowheads="1"/>
          </p:cNvSpPr>
          <p:nvPr/>
        </p:nvSpPr>
        <p:spPr bwMode="auto">
          <a:xfrm>
            <a:off x="213360" y="1377435"/>
            <a:ext cx="2175596" cy="369332"/>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sz="18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sz="18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4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D4A8E690-EEA5-41DD-A3DA-F7739CFDD487}"/>
              </a:ext>
            </a:extLst>
          </p:cNvPr>
          <p:cNvSpPr txBox="1"/>
          <p:nvPr/>
        </p:nvSpPr>
        <p:spPr>
          <a:xfrm>
            <a:off x="213360" y="830580"/>
            <a:ext cx="7909560" cy="307777"/>
          </a:xfrm>
          <a:prstGeom prst="rect">
            <a:avLst/>
          </a:prstGeom>
          <a:noFill/>
        </p:spPr>
        <p:txBody>
          <a:bodyPr wrap="square" rtlCol="0">
            <a:spAutoFit/>
          </a:bodyPr>
          <a:lstStyle/>
          <a:p>
            <a:r>
              <a:rPr lang="en-US" dirty="0"/>
              <a:t>* is used to represent ALL columns in the SELECT Query</a:t>
            </a:r>
          </a:p>
        </p:txBody>
      </p:sp>
      <p:graphicFrame>
        <p:nvGraphicFramePr>
          <p:cNvPr id="6" name="Table 6">
            <a:extLst>
              <a:ext uri="{FF2B5EF4-FFF2-40B4-BE49-F238E27FC236}">
                <a16:creationId xmlns:a16="http://schemas.microsoft.com/office/drawing/2014/main" id="{9E275C61-76B4-49CB-87E8-45D1470595CB}"/>
              </a:ext>
            </a:extLst>
          </p:cNvPr>
          <p:cNvGraphicFramePr>
            <a:graphicFrameLocks noGrp="1"/>
          </p:cNvGraphicFramePr>
          <p:nvPr>
            <p:extLst>
              <p:ext uri="{D42A27DB-BD31-4B8C-83A1-F6EECF244321}">
                <p14:modId xmlns:p14="http://schemas.microsoft.com/office/powerpoint/2010/main" val="2080257762"/>
              </p:ext>
            </p:extLst>
          </p:nvPr>
        </p:nvGraphicFramePr>
        <p:xfrm>
          <a:off x="158700" y="2161105"/>
          <a:ext cx="8826600" cy="2595880"/>
        </p:xfrm>
        <a:graphic>
          <a:graphicData uri="http://schemas.openxmlformats.org/drawingml/2006/table">
            <a:tbl>
              <a:tblPr firstRow="1" bandRow="1">
                <a:tableStyleId>{5C22544A-7EE6-4342-B048-85BDC9FD1C3A}</a:tableStyleId>
              </a:tblPr>
              <a:tblGrid>
                <a:gridCol w="1214220">
                  <a:extLst>
                    <a:ext uri="{9D8B030D-6E8A-4147-A177-3AD203B41FA5}">
                      <a16:colId xmlns:a16="http://schemas.microsoft.com/office/drawing/2014/main" val="739761115"/>
                    </a:ext>
                  </a:extLst>
                </a:gridCol>
                <a:gridCol w="1181100">
                  <a:extLst>
                    <a:ext uri="{9D8B030D-6E8A-4147-A177-3AD203B41FA5}">
                      <a16:colId xmlns:a16="http://schemas.microsoft.com/office/drawing/2014/main" val="123354567"/>
                    </a:ext>
                  </a:extLst>
                </a:gridCol>
                <a:gridCol w="1143000">
                  <a:extLst>
                    <a:ext uri="{9D8B030D-6E8A-4147-A177-3AD203B41FA5}">
                      <a16:colId xmlns:a16="http://schemas.microsoft.com/office/drawing/2014/main" val="1935686813"/>
                    </a:ext>
                  </a:extLst>
                </a:gridCol>
                <a:gridCol w="2049780">
                  <a:extLst>
                    <a:ext uri="{9D8B030D-6E8A-4147-A177-3AD203B41FA5}">
                      <a16:colId xmlns:a16="http://schemas.microsoft.com/office/drawing/2014/main" val="3660360235"/>
                    </a:ext>
                  </a:extLst>
                </a:gridCol>
                <a:gridCol w="1767400">
                  <a:extLst>
                    <a:ext uri="{9D8B030D-6E8A-4147-A177-3AD203B41FA5}">
                      <a16:colId xmlns:a16="http://schemas.microsoft.com/office/drawing/2014/main" val="997588776"/>
                    </a:ext>
                  </a:extLst>
                </a:gridCol>
                <a:gridCol w="1471100">
                  <a:extLst>
                    <a:ext uri="{9D8B030D-6E8A-4147-A177-3AD203B41FA5}">
                      <a16:colId xmlns:a16="http://schemas.microsoft.com/office/drawing/2014/main" val="4082947915"/>
                    </a:ext>
                  </a:extLst>
                </a:gridCol>
              </a:tblGrid>
              <a:tr h="370840">
                <a:tc>
                  <a:txBody>
                    <a:bodyPr/>
                    <a:lstStyle/>
                    <a:p>
                      <a:r>
                        <a:rPr lang="en-US" b="1" dirty="0">
                          <a:effectLst/>
                        </a:rPr>
                        <a:t>username</a:t>
                      </a:r>
                    </a:p>
                  </a:txBody>
                  <a:tcPr marL="123825" marR="123825" marT="57150" marB="57150" anchor="ctr"/>
                </a:tc>
                <a:tc>
                  <a:txBody>
                    <a:bodyPr/>
                    <a:lstStyle/>
                    <a:p>
                      <a:r>
                        <a:rPr lang="en-US" b="1">
                          <a:effectLst/>
                        </a:rPr>
                        <a:t>first_name</a:t>
                      </a:r>
                    </a:p>
                  </a:txBody>
                  <a:tcPr marL="123825" marR="123825" marT="57150" marB="57150" anchor="ctr"/>
                </a:tc>
                <a:tc>
                  <a:txBody>
                    <a:bodyPr/>
                    <a:lstStyle/>
                    <a:p>
                      <a:r>
                        <a:rPr lang="en-US" b="1">
                          <a:effectLst/>
                        </a:rPr>
                        <a:t>last_name</a:t>
                      </a:r>
                    </a:p>
                  </a:txBody>
                  <a:tcPr marL="123825" marR="123825" marT="57150" marB="57150" anchor="ctr"/>
                </a:tc>
                <a:tc>
                  <a:txBody>
                    <a:bodyPr/>
                    <a:lstStyle/>
                    <a:p>
                      <a:r>
                        <a:rPr lang="en-US" b="1" dirty="0">
                          <a:effectLst/>
                        </a:rPr>
                        <a:t>email</a:t>
                      </a:r>
                    </a:p>
                  </a:txBody>
                  <a:tcPr marL="123825" marR="123825" marT="57150" marB="57150" anchor="ctr"/>
                </a:tc>
                <a:tc>
                  <a:txBody>
                    <a:bodyPr/>
                    <a:lstStyle/>
                    <a:p>
                      <a:r>
                        <a:rPr lang="en-US" b="1" dirty="0" err="1">
                          <a:effectLst/>
                        </a:rPr>
                        <a:t>registration_date</a:t>
                      </a:r>
                      <a:endParaRPr lang="en-US" b="1" dirty="0">
                        <a:effectLst/>
                      </a:endParaRPr>
                    </a:p>
                  </a:txBody>
                  <a:tcPr marL="123825" marR="123825" marT="57150" marB="57150" anchor="ctr"/>
                </a:tc>
                <a:tc>
                  <a:txBody>
                    <a:bodyPr/>
                    <a:lstStyle/>
                    <a:p>
                      <a:r>
                        <a:rPr lang="en-US" b="1">
                          <a:effectLst/>
                        </a:rPr>
                        <a:t>logins_count</a:t>
                      </a:r>
                    </a:p>
                  </a:txBody>
                  <a:tcPr marL="123825" marR="123825" marT="57150" marB="57150" anchor="ctr"/>
                </a:tc>
                <a:extLst>
                  <a:ext uri="{0D108BD9-81ED-4DB2-BD59-A6C34878D82A}">
                    <a16:rowId xmlns:a16="http://schemas.microsoft.com/office/drawing/2014/main" val="2903751184"/>
                  </a:ext>
                </a:extLst>
              </a:tr>
              <a:tr h="370840">
                <a:tc>
                  <a:txBody>
                    <a:bodyPr/>
                    <a:lstStyle/>
                    <a:p>
                      <a:r>
                        <a:rPr lang="en-US">
                          <a:effectLst/>
                        </a:rPr>
                        <a:t>mtricolici</a:t>
                      </a:r>
                    </a:p>
                  </a:txBody>
                  <a:tcPr marL="123825" marR="123825" marT="57150" marB="57150" anchor="ctr"/>
                </a:tc>
                <a:tc>
                  <a:txBody>
                    <a:bodyPr/>
                    <a:lstStyle/>
                    <a:p>
                      <a:r>
                        <a:rPr lang="en-US">
                          <a:effectLst/>
                        </a:rPr>
                        <a:t>Marius</a:t>
                      </a:r>
                    </a:p>
                  </a:txBody>
                  <a:tcPr marL="123825" marR="123825" marT="57150" marB="57150" anchor="ctr"/>
                </a:tc>
                <a:tc>
                  <a:txBody>
                    <a:bodyPr/>
                    <a:lstStyle/>
                    <a:p>
                      <a:r>
                        <a:rPr lang="en-US">
                          <a:effectLst/>
                        </a:rPr>
                        <a:t>Tricolici</a:t>
                      </a:r>
                    </a:p>
                  </a:txBody>
                  <a:tcPr marL="123825" marR="123825" marT="57150" marB="57150" anchor="ctr"/>
                </a:tc>
                <a:tc>
                  <a:txBody>
                    <a:bodyPr/>
                    <a:lstStyle/>
                    <a:p>
                      <a:r>
                        <a:rPr lang="en-US">
                          <a:effectLst/>
                        </a:rPr>
                        <a:t>mtricolici@email.com</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a:effectLst/>
                        </a:rPr>
                        <a:t>1</a:t>
                      </a:r>
                    </a:p>
                  </a:txBody>
                  <a:tcPr marL="123825" marR="123825" marT="57150" marB="57150" anchor="ctr"/>
                </a:tc>
                <a:extLst>
                  <a:ext uri="{0D108BD9-81ED-4DB2-BD59-A6C34878D82A}">
                    <a16:rowId xmlns:a16="http://schemas.microsoft.com/office/drawing/2014/main" val="2513373044"/>
                  </a:ext>
                </a:extLst>
              </a:tr>
              <a:tr h="370840">
                <a:tc>
                  <a:txBody>
                    <a:bodyPr/>
                    <a:lstStyle/>
                    <a:p>
                      <a:r>
                        <a:rPr lang="en-US">
                          <a:effectLst/>
                        </a:rPr>
                        <a:t>test_user1</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a:effectLst/>
                        </a:rPr>
                        <a:t>2</a:t>
                      </a:r>
                    </a:p>
                  </a:txBody>
                  <a:tcPr marL="123825" marR="123825" marT="57150" marB="57150" anchor="ctr"/>
                </a:tc>
                <a:extLst>
                  <a:ext uri="{0D108BD9-81ED-4DB2-BD59-A6C34878D82A}">
                    <a16:rowId xmlns:a16="http://schemas.microsoft.com/office/drawing/2014/main" val="318114634"/>
                  </a:ext>
                </a:extLst>
              </a:tr>
              <a:tr h="370840">
                <a:tc>
                  <a:txBody>
                    <a:bodyPr/>
                    <a:lstStyle/>
                    <a:p>
                      <a:r>
                        <a:rPr lang="en-US">
                          <a:effectLst/>
                        </a:rPr>
                        <a:t>test_user2</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a:effectLst/>
                        </a:rPr>
                        <a:t>4</a:t>
                      </a:r>
                    </a:p>
                  </a:txBody>
                  <a:tcPr marL="123825" marR="123825" marT="57150" marB="57150" anchor="ctr"/>
                </a:tc>
                <a:extLst>
                  <a:ext uri="{0D108BD9-81ED-4DB2-BD59-A6C34878D82A}">
                    <a16:rowId xmlns:a16="http://schemas.microsoft.com/office/drawing/2014/main" val="2268129183"/>
                  </a:ext>
                </a:extLst>
              </a:tr>
              <a:tr h="370840">
                <a:tc>
                  <a:txBody>
                    <a:bodyPr/>
                    <a:lstStyle/>
                    <a:p>
                      <a:r>
                        <a:rPr lang="en-US">
                          <a:effectLst/>
                        </a:rPr>
                        <a:t>test_user3</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a:effectLst/>
                        </a:rPr>
                        <a:t>3</a:t>
                      </a:r>
                    </a:p>
                  </a:txBody>
                  <a:tcPr marL="123825" marR="123825" marT="57150" marB="57150" anchor="ctr"/>
                </a:tc>
                <a:extLst>
                  <a:ext uri="{0D108BD9-81ED-4DB2-BD59-A6C34878D82A}">
                    <a16:rowId xmlns:a16="http://schemas.microsoft.com/office/drawing/2014/main" val="3961454479"/>
                  </a:ext>
                </a:extLst>
              </a:tr>
              <a:tr h="370840">
                <a:tc>
                  <a:txBody>
                    <a:bodyPr/>
                    <a:lstStyle/>
                    <a:p>
                      <a:r>
                        <a:rPr lang="en-US">
                          <a:effectLst/>
                        </a:rPr>
                        <a:t>test_user4</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a:effectLst/>
                        </a:rPr>
                        <a:t>5</a:t>
                      </a:r>
                    </a:p>
                  </a:txBody>
                  <a:tcPr marL="123825" marR="123825" marT="57150" marB="57150" anchor="ctr"/>
                </a:tc>
                <a:extLst>
                  <a:ext uri="{0D108BD9-81ED-4DB2-BD59-A6C34878D82A}">
                    <a16:rowId xmlns:a16="http://schemas.microsoft.com/office/drawing/2014/main" val="3067798357"/>
                  </a:ext>
                </a:extLst>
              </a:tr>
              <a:tr h="370840">
                <a:tc>
                  <a:txBody>
                    <a:bodyPr/>
                    <a:lstStyle/>
                    <a:p>
                      <a:r>
                        <a:rPr lang="en-US">
                          <a:effectLst/>
                        </a:rPr>
                        <a:t>test_user5</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dirty="0">
                          <a:effectLst/>
                        </a:rPr>
                        <a:t>6</a:t>
                      </a:r>
                    </a:p>
                  </a:txBody>
                  <a:tcPr marL="123825" marR="123825" marT="57150" marB="57150" anchor="ctr"/>
                </a:tc>
                <a:extLst>
                  <a:ext uri="{0D108BD9-81ED-4DB2-BD59-A6C34878D82A}">
                    <a16:rowId xmlns:a16="http://schemas.microsoft.com/office/drawing/2014/main" val="1875258193"/>
                  </a:ext>
                </a:extLst>
              </a:tr>
            </a:tbl>
          </a:graphicData>
        </a:graphic>
      </p:graphicFrame>
    </p:spTree>
    <p:extLst>
      <p:ext uri="{BB962C8B-B14F-4D97-AF65-F5344CB8AC3E}">
        <p14:creationId xmlns:p14="http://schemas.microsoft.com/office/powerpoint/2010/main" val="127865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C7CE-7C13-4C1B-8794-4FFBA348DFAB}"/>
              </a:ext>
            </a:extLst>
          </p:cNvPr>
          <p:cNvSpPr>
            <a:spLocks noGrp="1"/>
          </p:cNvSpPr>
          <p:nvPr>
            <p:ph type="title"/>
          </p:nvPr>
        </p:nvSpPr>
        <p:spPr/>
        <p:txBody>
          <a:bodyPr/>
          <a:lstStyle/>
          <a:p>
            <a:r>
              <a:rPr lang="en-US" dirty="0"/>
              <a:t>Aggregations</a:t>
            </a:r>
          </a:p>
        </p:txBody>
      </p:sp>
      <p:sp>
        <p:nvSpPr>
          <p:cNvPr id="4" name="TextBox 3">
            <a:extLst>
              <a:ext uri="{FF2B5EF4-FFF2-40B4-BE49-F238E27FC236}">
                <a16:creationId xmlns:a16="http://schemas.microsoft.com/office/drawing/2014/main" id="{DA0909B1-A6FD-4A7E-895A-B9400EB7967E}"/>
              </a:ext>
            </a:extLst>
          </p:cNvPr>
          <p:cNvSpPr txBox="1"/>
          <p:nvPr/>
        </p:nvSpPr>
        <p:spPr>
          <a:xfrm>
            <a:off x="281940" y="861060"/>
            <a:ext cx="8465820" cy="954107"/>
          </a:xfrm>
          <a:prstGeom prst="rect">
            <a:avLst/>
          </a:prstGeom>
          <a:noFill/>
        </p:spPr>
        <p:txBody>
          <a:bodyPr wrap="square" rtlCol="0">
            <a:spAutoFit/>
          </a:bodyPr>
          <a:lstStyle/>
          <a:p>
            <a:r>
              <a:rPr lang="en-US" dirty="0"/>
              <a:t>We can aggregate column data with aggregator functions</a:t>
            </a:r>
          </a:p>
          <a:p>
            <a:endParaRPr lang="en-US" dirty="0"/>
          </a:p>
          <a:p>
            <a:endParaRPr lang="en-US" dirty="0"/>
          </a:p>
          <a:p>
            <a:endParaRPr lang="en-US" dirty="0"/>
          </a:p>
        </p:txBody>
      </p:sp>
      <p:sp>
        <p:nvSpPr>
          <p:cNvPr id="6" name="Rectangle 2">
            <a:extLst>
              <a:ext uri="{FF2B5EF4-FFF2-40B4-BE49-F238E27FC236}">
                <a16:creationId xmlns:a16="http://schemas.microsoft.com/office/drawing/2014/main" id="{E499EA23-A083-4884-90C0-850A1D752AC9}"/>
              </a:ext>
            </a:extLst>
          </p:cNvPr>
          <p:cNvSpPr>
            <a:spLocks noChangeArrowheads="1"/>
          </p:cNvSpPr>
          <p:nvPr/>
        </p:nvSpPr>
        <p:spPr bwMode="auto">
          <a:xfrm>
            <a:off x="281940" y="1338568"/>
            <a:ext cx="2201244" cy="224676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count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max</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min</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avg</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sum</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7" name="Arrow: Right 6">
            <a:extLst>
              <a:ext uri="{FF2B5EF4-FFF2-40B4-BE49-F238E27FC236}">
                <a16:creationId xmlns:a16="http://schemas.microsoft.com/office/drawing/2014/main" id="{CBE11D38-647D-4CFC-A26D-3B604AEA89DD}"/>
              </a:ext>
            </a:extLst>
          </p:cNvPr>
          <p:cNvSpPr/>
          <p:nvPr/>
        </p:nvSpPr>
        <p:spPr>
          <a:xfrm>
            <a:off x="2788920" y="1482217"/>
            <a:ext cx="426720"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DB236A-68EE-4F0D-AAA1-D2789824F0F9}"/>
              </a:ext>
            </a:extLst>
          </p:cNvPr>
          <p:cNvSpPr txBox="1"/>
          <p:nvPr/>
        </p:nvSpPr>
        <p:spPr>
          <a:xfrm>
            <a:off x="3505200" y="1415958"/>
            <a:ext cx="426720" cy="307777"/>
          </a:xfrm>
          <a:prstGeom prst="rect">
            <a:avLst/>
          </a:prstGeom>
          <a:noFill/>
        </p:spPr>
        <p:txBody>
          <a:bodyPr wrap="square" rtlCol="0">
            <a:spAutoFit/>
          </a:bodyPr>
          <a:lstStyle/>
          <a:p>
            <a:r>
              <a:rPr lang="en-US" dirty="0"/>
              <a:t>7</a:t>
            </a:r>
          </a:p>
        </p:txBody>
      </p:sp>
      <p:sp>
        <p:nvSpPr>
          <p:cNvPr id="10" name="Arrow: Right 9">
            <a:extLst>
              <a:ext uri="{FF2B5EF4-FFF2-40B4-BE49-F238E27FC236}">
                <a16:creationId xmlns:a16="http://schemas.microsoft.com/office/drawing/2014/main" id="{45F5F735-68E4-441B-8C80-168B6A63D857}"/>
              </a:ext>
            </a:extLst>
          </p:cNvPr>
          <p:cNvSpPr/>
          <p:nvPr/>
        </p:nvSpPr>
        <p:spPr>
          <a:xfrm>
            <a:off x="2788920" y="1943229"/>
            <a:ext cx="426720"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7C32F2D-3870-44BD-A052-0B883B7BFF9A}"/>
              </a:ext>
            </a:extLst>
          </p:cNvPr>
          <p:cNvSpPr txBox="1"/>
          <p:nvPr/>
        </p:nvSpPr>
        <p:spPr>
          <a:xfrm>
            <a:off x="3505200" y="1876970"/>
            <a:ext cx="426720" cy="307777"/>
          </a:xfrm>
          <a:prstGeom prst="rect">
            <a:avLst/>
          </a:prstGeom>
          <a:noFill/>
        </p:spPr>
        <p:txBody>
          <a:bodyPr wrap="square" rtlCol="0">
            <a:spAutoFit/>
          </a:bodyPr>
          <a:lstStyle/>
          <a:p>
            <a:r>
              <a:rPr lang="en-US" dirty="0"/>
              <a:t>6</a:t>
            </a:r>
          </a:p>
        </p:txBody>
      </p:sp>
      <p:sp>
        <p:nvSpPr>
          <p:cNvPr id="12" name="Arrow: Right 11">
            <a:extLst>
              <a:ext uri="{FF2B5EF4-FFF2-40B4-BE49-F238E27FC236}">
                <a16:creationId xmlns:a16="http://schemas.microsoft.com/office/drawing/2014/main" id="{538F2527-13CD-4B8F-8717-B107DA24041A}"/>
              </a:ext>
            </a:extLst>
          </p:cNvPr>
          <p:cNvSpPr/>
          <p:nvPr/>
        </p:nvSpPr>
        <p:spPr>
          <a:xfrm>
            <a:off x="2788920" y="2324362"/>
            <a:ext cx="426720"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369B74A-0A8A-4B7C-8BA5-E9B44271B7D9}"/>
              </a:ext>
            </a:extLst>
          </p:cNvPr>
          <p:cNvSpPr txBox="1"/>
          <p:nvPr/>
        </p:nvSpPr>
        <p:spPr>
          <a:xfrm>
            <a:off x="3505200" y="2258103"/>
            <a:ext cx="655320" cy="307777"/>
          </a:xfrm>
          <a:prstGeom prst="rect">
            <a:avLst/>
          </a:prstGeom>
          <a:noFill/>
        </p:spPr>
        <p:txBody>
          <a:bodyPr wrap="square" rtlCol="0">
            <a:spAutoFit/>
          </a:bodyPr>
          <a:lstStyle/>
          <a:p>
            <a:r>
              <a:rPr lang="en-US" dirty="0"/>
              <a:t>1</a:t>
            </a:r>
          </a:p>
        </p:txBody>
      </p:sp>
      <p:sp>
        <p:nvSpPr>
          <p:cNvPr id="14" name="Arrow: Right 13">
            <a:extLst>
              <a:ext uri="{FF2B5EF4-FFF2-40B4-BE49-F238E27FC236}">
                <a16:creationId xmlns:a16="http://schemas.microsoft.com/office/drawing/2014/main" id="{E29C2D55-067E-4698-B40F-2BC1DC91C055}"/>
              </a:ext>
            </a:extLst>
          </p:cNvPr>
          <p:cNvSpPr/>
          <p:nvPr/>
        </p:nvSpPr>
        <p:spPr>
          <a:xfrm>
            <a:off x="2788920" y="2761614"/>
            <a:ext cx="426720"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E1CCD2-E3FA-44B3-9B4F-7FC923D5C638}"/>
              </a:ext>
            </a:extLst>
          </p:cNvPr>
          <p:cNvSpPr txBox="1"/>
          <p:nvPr/>
        </p:nvSpPr>
        <p:spPr>
          <a:xfrm>
            <a:off x="3505200" y="2695355"/>
            <a:ext cx="655320" cy="307777"/>
          </a:xfrm>
          <a:prstGeom prst="rect">
            <a:avLst/>
          </a:prstGeom>
          <a:noFill/>
        </p:spPr>
        <p:txBody>
          <a:bodyPr wrap="square" rtlCol="0">
            <a:spAutoFit/>
          </a:bodyPr>
          <a:lstStyle/>
          <a:p>
            <a:r>
              <a:rPr lang="en-US" dirty="0"/>
              <a:t>3.5</a:t>
            </a:r>
          </a:p>
        </p:txBody>
      </p:sp>
      <p:sp>
        <p:nvSpPr>
          <p:cNvPr id="16" name="Arrow: Right 15">
            <a:extLst>
              <a:ext uri="{FF2B5EF4-FFF2-40B4-BE49-F238E27FC236}">
                <a16:creationId xmlns:a16="http://schemas.microsoft.com/office/drawing/2014/main" id="{A8AA177C-2EC6-4E49-BF03-46A5B2C1B816}"/>
              </a:ext>
            </a:extLst>
          </p:cNvPr>
          <p:cNvSpPr/>
          <p:nvPr/>
        </p:nvSpPr>
        <p:spPr>
          <a:xfrm>
            <a:off x="2766060" y="3243872"/>
            <a:ext cx="426720"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B00C531-757D-4B70-A20E-0F5FFE67E3BA}"/>
              </a:ext>
            </a:extLst>
          </p:cNvPr>
          <p:cNvSpPr txBox="1"/>
          <p:nvPr/>
        </p:nvSpPr>
        <p:spPr>
          <a:xfrm>
            <a:off x="3482340" y="3177613"/>
            <a:ext cx="426720" cy="307777"/>
          </a:xfrm>
          <a:prstGeom prst="rect">
            <a:avLst/>
          </a:prstGeom>
          <a:noFill/>
        </p:spPr>
        <p:txBody>
          <a:bodyPr wrap="square" rtlCol="0">
            <a:spAutoFit/>
          </a:bodyPr>
          <a:lstStyle/>
          <a:p>
            <a:r>
              <a:rPr lang="en-US" dirty="0"/>
              <a:t>21</a:t>
            </a:r>
          </a:p>
        </p:txBody>
      </p:sp>
      <p:sp>
        <p:nvSpPr>
          <p:cNvPr id="18" name="TextBox 17">
            <a:extLst>
              <a:ext uri="{FF2B5EF4-FFF2-40B4-BE49-F238E27FC236}">
                <a16:creationId xmlns:a16="http://schemas.microsoft.com/office/drawing/2014/main" id="{478F16F5-1F92-4BC1-A881-62F9D976B54E}"/>
              </a:ext>
            </a:extLst>
          </p:cNvPr>
          <p:cNvSpPr txBox="1"/>
          <p:nvPr/>
        </p:nvSpPr>
        <p:spPr>
          <a:xfrm>
            <a:off x="4572000" y="1274635"/>
            <a:ext cx="3848100" cy="954107"/>
          </a:xfrm>
          <a:prstGeom prst="rect">
            <a:avLst/>
          </a:prstGeom>
          <a:noFill/>
        </p:spPr>
        <p:txBody>
          <a:bodyPr wrap="square" rtlCol="0">
            <a:spAutoFit/>
          </a:bodyPr>
          <a:lstStyle/>
          <a:p>
            <a:r>
              <a:rPr lang="en-US" dirty="0"/>
              <a:t>Aggregate functions produces single values.</a:t>
            </a:r>
          </a:p>
          <a:p>
            <a:endParaRPr lang="en-US" dirty="0"/>
          </a:p>
          <a:p>
            <a:r>
              <a:rPr lang="en-US" dirty="0"/>
              <a:t>You can have multiple aggregations in the same select</a:t>
            </a:r>
          </a:p>
        </p:txBody>
      </p:sp>
      <p:sp>
        <p:nvSpPr>
          <p:cNvPr id="19" name="Rectangle 3">
            <a:extLst>
              <a:ext uri="{FF2B5EF4-FFF2-40B4-BE49-F238E27FC236}">
                <a16:creationId xmlns:a16="http://schemas.microsoft.com/office/drawing/2014/main" id="{D62E5B0A-F89D-4999-AC48-F143517FC8F1}"/>
              </a:ext>
            </a:extLst>
          </p:cNvPr>
          <p:cNvSpPr>
            <a:spLocks noChangeArrowheads="1"/>
          </p:cNvSpPr>
          <p:nvPr/>
        </p:nvSpPr>
        <p:spPr bwMode="auto">
          <a:xfrm>
            <a:off x="4718159" y="2495020"/>
            <a:ext cx="3834704"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count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max</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min</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graphicFrame>
        <p:nvGraphicFramePr>
          <p:cNvPr id="20" name="Table 20">
            <a:extLst>
              <a:ext uri="{FF2B5EF4-FFF2-40B4-BE49-F238E27FC236}">
                <a16:creationId xmlns:a16="http://schemas.microsoft.com/office/drawing/2014/main" id="{2F8CC1E8-1E8B-413B-84CD-F6B97D27EF2A}"/>
              </a:ext>
            </a:extLst>
          </p:cNvPr>
          <p:cNvGraphicFramePr>
            <a:graphicFrameLocks noGrp="1"/>
          </p:cNvGraphicFramePr>
          <p:nvPr>
            <p:extLst>
              <p:ext uri="{D42A27DB-BD31-4B8C-83A1-F6EECF244321}">
                <p14:modId xmlns:p14="http://schemas.microsoft.com/office/powerpoint/2010/main" val="1540872232"/>
              </p:ext>
            </p:extLst>
          </p:nvPr>
        </p:nvGraphicFramePr>
        <p:xfrm>
          <a:off x="2859330" y="401455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50851744"/>
                    </a:ext>
                  </a:extLst>
                </a:gridCol>
                <a:gridCol w="2032000">
                  <a:extLst>
                    <a:ext uri="{9D8B030D-6E8A-4147-A177-3AD203B41FA5}">
                      <a16:colId xmlns:a16="http://schemas.microsoft.com/office/drawing/2014/main" val="3326995423"/>
                    </a:ext>
                  </a:extLst>
                </a:gridCol>
                <a:gridCol w="2032000">
                  <a:extLst>
                    <a:ext uri="{9D8B030D-6E8A-4147-A177-3AD203B41FA5}">
                      <a16:colId xmlns:a16="http://schemas.microsoft.com/office/drawing/2014/main" val="1133389521"/>
                    </a:ext>
                  </a:extLst>
                </a:gridCol>
              </a:tblGrid>
              <a:tr h="370840">
                <a:tc>
                  <a:txBody>
                    <a:bodyPr/>
                    <a:lstStyle/>
                    <a:p>
                      <a:r>
                        <a:rPr lang="en-US" b="1" dirty="0">
                          <a:effectLst/>
                        </a:rPr>
                        <a:t>count(*)</a:t>
                      </a:r>
                    </a:p>
                  </a:txBody>
                  <a:tcPr marL="123825" marR="123825" marT="57150" marB="57150" anchor="ctr"/>
                </a:tc>
                <a:tc>
                  <a:txBody>
                    <a:bodyPr/>
                    <a:lstStyle/>
                    <a:p>
                      <a:r>
                        <a:rPr lang="en-US" b="1">
                          <a:effectLst/>
                        </a:rPr>
                        <a:t>max(logins_count)</a:t>
                      </a:r>
                    </a:p>
                  </a:txBody>
                  <a:tcPr marL="123825" marR="123825" marT="57150" marB="57150" anchor="ctr"/>
                </a:tc>
                <a:tc>
                  <a:txBody>
                    <a:bodyPr/>
                    <a:lstStyle/>
                    <a:p>
                      <a:r>
                        <a:rPr lang="en-US" b="1">
                          <a:effectLst/>
                        </a:rPr>
                        <a:t>min(logins_count)</a:t>
                      </a:r>
                    </a:p>
                  </a:txBody>
                  <a:tcPr marL="123825" marR="123825" marT="57150" marB="57150" anchor="ctr"/>
                </a:tc>
                <a:extLst>
                  <a:ext uri="{0D108BD9-81ED-4DB2-BD59-A6C34878D82A}">
                    <a16:rowId xmlns:a16="http://schemas.microsoft.com/office/drawing/2014/main" val="848710796"/>
                  </a:ext>
                </a:extLst>
              </a:tr>
              <a:tr h="370840">
                <a:tc>
                  <a:txBody>
                    <a:bodyPr/>
                    <a:lstStyle/>
                    <a:p>
                      <a:r>
                        <a:rPr lang="en-US">
                          <a:effectLst/>
                        </a:rPr>
                        <a:t>7</a:t>
                      </a:r>
                    </a:p>
                  </a:txBody>
                  <a:tcPr marL="123825" marR="123825" marT="57150" marB="57150" anchor="ctr"/>
                </a:tc>
                <a:tc>
                  <a:txBody>
                    <a:bodyPr/>
                    <a:lstStyle/>
                    <a:p>
                      <a:r>
                        <a:rPr lang="en-US">
                          <a:effectLst/>
                        </a:rPr>
                        <a:t>6</a:t>
                      </a:r>
                    </a:p>
                  </a:txBody>
                  <a:tcPr marL="123825" marR="123825" marT="57150" marB="57150" anchor="ctr"/>
                </a:tc>
                <a:tc>
                  <a:txBody>
                    <a:bodyPr/>
                    <a:lstStyle/>
                    <a:p>
                      <a:r>
                        <a:rPr lang="en-US" dirty="0">
                          <a:effectLst/>
                        </a:rPr>
                        <a:t>1</a:t>
                      </a:r>
                    </a:p>
                  </a:txBody>
                  <a:tcPr marL="123825" marR="123825" marT="57150" marB="57150" anchor="ctr"/>
                </a:tc>
                <a:extLst>
                  <a:ext uri="{0D108BD9-81ED-4DB2-BD59-A6C34878D82A}">
                    <a16:rowId xmlns:a16="http://schemas.microsoft.com/office/drawing/2014/main" val="203351142"/>
                  </a:ext>
                </a:extLst>
              </a:tr>
            </a:tbl>
          </a:graphicData>
        </a:graphic>
      </p:graphicFrame>
      <p:sp>
        <p:nvSpPr>
          <p:cNvPr id="22" name="Arrow: Down 21">
            <a:extLst>
              <a:ext uri="{FF2B5EF4-FFF2-40B4-BE49-F238E27FC236}">
                <a16:creationId xmlns:a16="http://schemas.microsoft.com/office/drawing/2014/main" id="{2AF54196-19B1-42AF-B69A-0DCEEBB9EC2D}"/>
              </a:ext>
            </a:extLst>
          </p:cNvPr>
          <p:cNvSpPr/>
          <p:nvPr/>
        </p:nvSpPr>
        <p:spPr>
          <a:xfrm>
            <a:off x="6309360" y="3078480"/>
            <a:ext cx="351458" cy="790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540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D352-537B-46FC-816F-54672D962848}"/>
              </a:ext>
            </a:extLst>
          </p:cNvPr>
          <p:cNvSpPr>
            <a:spLocks noGrp="1"/>
          </p:cNvSpPr>
          <p:nvPr>
            <p:ph type="title"/>
          </p:nvPr>
        </p:nvSpPr>
        <p:spPr/>
        <p:txBody>
          <a:bodyPr/>
          <a:lstStyle/>
          <a:p>
            <a:r>
              <a:rPr lang="en-US" dirty="0"/>
              <a:t>Conditional selections</a:t>
            </a:r>
          </a:p>
        </p:txBody>
      </p:sp>
      <p:sp>
        <p:nvSpPr>
          <p:cNvPr id="4" name="Rectangle 1">
            <a:extLst>
              <a:ext uri="{FF2B5EF4-FFF2-40B4-BE49-F238E27FC236}">
                <a16:creationId xmlns:a16="http://schemas.microsoft.com/office/drawing/2014/main" id="{3104BCCD-9B7A-446F-8511-30409C566731}"/>
              </a:ext>
            </a:extLst>
          </p:cNvPr>
          <p:cNvSpPr>
            <a:spLocks noChangeArrowheads="1"/>
          </p:cNvSpPr>
          <p:nvPr/>
        </p:nvSpPr>
        <p:spPr bwMode="auto">
          <a:xfrm>
            <a:off x="235410" y="1253151"/>
            <a:ext cx="2323072" cy="83099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sz="16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where </a:t>
            </a:r>
            <a:r>
              <a:rPr kumimoji="0" lang="en-US" altLang="en-US" sz="16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logins_count</a:t>
            </a:r>
            <a:r>
              <a:rPr kumimoji="0" lang="en-US" altLang="en-US" sz="16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&gt;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01AD744C-90C7-4313-A06D-A374BBD4C1F8}"/>
              </a:ext>
            </a:extLst>
          </p:cNvPr>
          <p:cNvSpPr txBox="1"/>
          <p:nvPr/>
        </p:nvSpPr>
        <p:spPr>
          <a:xfrm>
            <a:off x="160020" y="762000"/>
            <a:ext cx="7208520" cy="307777"/>
          </a:xfrm>
          <a:prstGeom prst="rect">
            <a:avLst/>
          </a:prstGeom>
          <a:noFill/>
        </p:spPr>
        <p:txBody>
          <a:bodyPr wrap="square" rtlCol="0">
            <a:spAutoFit/>
          </a:bodyPr>
          <a:lstStyle/>
          <a:p>
            <a:r>
              <a:rPr lang="en-US" dirty="0"/>
              <a:t>Conditional selecting is done using the </a:t>
            </a:r>
            <a:r>
              <a:rPr lang="en-US" b="1" dirty="0"/>
              <a:t>WHERE </a:t>
            </a:r>
            <a:r>
              <a:rPr lang="en-US" dirty="0"/>
              <a:t>clause</a:t>
            </a:r>
          </a:p>
        </p:txBody>
      </p:sp>
      <p:sp>
        <p:nvSpPr>
          <p:cNvPr id="6" name="TextBox 5">
            <a:extLst>
              <a:ext uri="{FF2B5EF4-FFF2-40B4-BE49-F238E27FC236}">
                <a16:creationId xmlns:a16="http://schemas.microsoft.com/office/drawing/2014/main" id="{E9B5E0FF-2A2D-4EF7-97C4-F0C4061B9032}"/>
              </a:ext>
            </a:extLst>
          </p:cNvPr>
          <p:cNvSpPr txBox="1"/>
          <p:nvPr/>
        </p:nvSpPr>
        <p:spPr>
          <a:xfrm>
            <a:off x="2818372" y="1242874"/>
            <a:ext cx="5349240" cy="738664"/>
          </a:xfrm>
          <a:prstGeom prst="rect">
            <a:avLst/>
          </a:prstGeom>
          <a:noFill/>
        </p:spPr>
        <p:txBody>
          <a:bodyPr wrap="square" rtlCol="0">
            <a:spAutoFit/>
          </a:bodyPr>
          <a:lstStyle/>
          <a:p>
            <a:r>
              <a:rPr lang="en-US" dirty="0"/>
              <a:t>The values in a WHERE clause should return Boolean values</a:t>
            </a:r>
          </a:p>
          <a:p>
            <a:endParaRPr lang="en-US" dirty="0"/>
          </a:p>
          <a:p>
            <a:r>
              <a:rPr lang="en-US" dirty="0"/>
              <a:t>There can be only one WHERE clause per query</a:t>
            </a:r>
          </a:p>
        </p:txBody>
      </p:sp>
      <p:graphicFrame>
        <p:nvGraphicFramePr>
          <p:cNvPr id="7" name="Table 7">
            <a:extLst>
              <a:ext uri="{FF2B5EF4-FFF2-40B4-BE49-F238E27FC236}">
                <a16:creationId xmlns:a16="http://schemas.microsoft.com/office/drawing/2014/main" id="{032573BD-7127-4E65-8B68-DAEBC42FA646}"/>
              </a:ext>
            </a:extLst>
          </p:cNvPr>
          <p:cNvGraphicFramePr>
            <a:graphicFrameLocks noGrp="1"/>
          </p:cNvGraphicFramePr>
          <p:nvPr>
            <p:extLst>
              <p:ext uri="{D42A27DB-BD31-4B8C-83A1-F6EECF244321}">
                <p14:modId xmlns:p14="http://schemas.microsoft.com/office/powerpoint/2010/main" val="1552618663"/>
              </p:ext>
            </p:extLst>
          </p:nvPr>
        </p:nvGraphicFramePr>
        <p:xfrm>
          <a:off x="160020" y="2253708"/>
          <a:ext cx="8382000" cy="1653540"/>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310827091"/>
                    </a:ext>
                  </a:extLst>
                </a:gridCol>
                <a:gridCol w="1397000">
                  <a:extLst>
                    <a:ext uri="{9D8B030D-6E8A-4147-A177-3AD203B41FA5}">
                      <a16:colId xmlns:a16="http://schemas.microsoft.com/office/drawing/2014/main" val="1606574157"/>
                    </a:ext>
                  </a:extLst>
                </a:gridCol>
                <a:gridCol w="1397000">
                  <a:extLst>
                    <a:ext uri="{9D8B030D-6E8A-4147-A177-3AD203B41FA5}">
                      <a16:colId xmlns:a16="http://schemas.microsoft.com/office/drawing/2014/main" val="4269601554"/>
                    </a:ext>
                  </a:extLst>
                </a:gridCol>
                <a:gridCol w="1397000">
                  <a:extLst>
                    <a:ext uri="{9D8B030D-6E8A-4147-A177-3AD203B41FA5}">
                      <a16:colId xmlns:a16="http://schemas.microsoft.com/office/drawing/2014/main" val="60911576"/>
                    </a:ext>
                  </a:extLst>
                </a:gridCol>
                <a:gridCol w="1397000">
                  <a:extLst>
                    <a:ext uri="{9D8B030D-6E8A-4147-A177-3AD203B41FA5}">
                      <a16:colId xmlns:a16="http://schemas.microsoft.com/office/drawing/2014/main" val="3036205091"/>
                    </a:ext>
                  </a:extLst>
                </a:gridCol>
                <a:gridCol w="1397000">
                  <a:extLst>
                    <a:ext uri="{9D8B030D-6E8A-4147-A177-3AD203B41FA5}">
                      <a16:colId xmlns:a16="http://schemas.microsoft.com/office/drawing/2014/main" val="649955775"/>
                    </a:ext>
                  </a:extLst>
                </a:gridCol>
              </a:tblGrid>
              <a:tr h="370840">
                <a:tc>
                  <a:txBody>
                    <a:bodyPr/>
                    <a:lstStyle/>
                    <a:p>
                      <a:r>
                        <a:rPr lang="en-US" b="1" dirty="0">
                          <a:effectLst/>
                        </a:rPr>
                        <a:t>username</a:t>
                      </a:r>
                    </a:p>
                  </a:txBody>
                  <a:tcPr marL="123825" marR="123825" marT="57150" marB="57150" anchor="ctr"/>
                </a:tc>
                <a:tc>
                  <a:txBody>
                    <a:bodyPr/>
                    <a:lstStyle/>
                    <a:p>
                      <a:r>
                        <a:rPr lang="en-US" b="1">
                          <a:effectLst/>
                        </a:rPr>
                        <a:t>first_name</a:t>
                      </a:r>
                    </a:p>
                  </a:txBody>
                  <a:tcPr marL="123825" marR="123825" marT="57150" marB="57150" anchor="ctr"/>
                </a:tc>
                <a:tc>
                  <a:txBody>
                    <a:bodyPr/>
                    <a:lstStyle/>
                    <a:p>
                      <a:r>
                        <a:rPr lang="en-US" b="1">
                          <a:effectLst/>
                        </a:rPr>
                        <a:t>last_name</a:t>
                      </a:r>
                    </a:p>
                  </a:txBody>
                  <a:tcPr marL="123825" marR="123825" marT="57150" marB="57150" anchor="ctr"/>
                </a:tc>
                <a:tc>
                  <a:txBody>
                    <a:bodyPr/>
                    <a:lstStyle/>
                    <a:p>
                      <a:r>
                        <a:rPr lang="en-US" b="1">
                          <a:effectLst/>
                        </a:rPr>
                        <a:t>email</a:t>
                      </a:r>
                    </a:p>
                  </a:txBody>
                  <a:tcPr marL="123825" marR="123825" marT="57150" marB="57150" anchor="ctr"/>
                </a:tc>
                <a:tc>
                  <a:txBody>
                    <a:bodyPr/>
                    <a:lstStyle/>
                    <a:p>
                      <a:r>
                        <a:rPr lang="en-US" b="1" dirty="0" err="1">
                          <a:effectLst/>
                        </a:rPr>
                        <a:t>registration_date</a:t>
                      </a:r>
                      <a:endParaRPr lang="en-US" b="1" dirty="0">
                        <a:effectLst/>
                      </a:endParaRPr>
                    </a:p>
                  </a:txBody>
                  <a:tcPr marL="123825" marR="123825" marT="57150" marB="57150" anchor="ctr"/>
                </a:tc>
                <a:tc>
                  <a:txBody>
                    <a:bodyPr/>
                    <a:lstStyle/>
                    <a:p>
                      <a:r>
                        <a:rPr lang="en-US" b="1" dirty="0" err="1">
                          <a:effectLst/>
                        </a:rPr>
                        <a:t>logins_count</a:t>
                      </a:r>
                      <a:endParaRPr lang="en-US" b="1" dirty="0">
                        <a:effectLst/>
                      </a:endParaRPr>
                    </a:p>
                  </a:txBody>
                  <a:tcPr marL="123825" marR="123825" marT="57150" marB="57150" anchor="ctr"/>
                </a:tc>
                <a:extLst>
                  <a:ext uri="{0D108BD9-81ED-4DB2-BD59-A6C34878D82A}">
                    <a16:rowId xmlns:a16="http://schemas.microsoft.com/office/drawing/2014/main" val="1363686086"/>
                  </a:ext>
                </a:extLst>
              </a:tr>
              <a:tr h="370840">
                <a:tc>
                  <a:txBody>
                    <a:bodyPr/>
                    <a:lstStyle/>
                    <a:p>
                      <a:r>
                        <a:rPr lang="en-US">
                          <a:effectLst/>
                        </a:rPr>
                        <a:t>test_user2</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a:effectLst/>
                        </a:rPr>
                        <a:t>4</a:t>
                      </a:r>
                    </a:p>
                  </a:txBody>
                  <a:tcPr marL="123825" marR="123825" marT="57150" marB="57150" anchor="ctr"/>
                </a:tc>
                <a:extLst>
                  <a:ext uri="{0D108BD9-81ED-4DB2-BD59-A6C34878D82A}">
                    <a16:rowId xmlns:a16="http://schemas.microsoft.com/office/drawing/2014/main" val="3014348457"/>
                  </a:ext>
                </a:extLst>
              </a:tr>
              <a:tr h="370840">
                <a:tc>
                  <a:txBody>
                    <a:bodyPr/>
                    <a:lstStyle/>
                    <a:p>
                      <a:r>
                        <a:rPr lang="en-US">
                          <a:effectLst/>
                        </a:rPr>
                        <a:t>test_user4</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a:effectLst/>
                        </a:rPr>
                        <a:t>5</a:t>
                      </a:r>
                    </a:p>
                  </a:txBody>
                  <a:tcPr marL="123825" marR="123825" marT="57150" marB="57150" anchor="ctr"/>
                </a:tc>
                <a:extLst>
                  <a:ext uri="{0D108BD9-81ED-4DB2-BD59-A6C34878D82A}">
                    <a16:rowId xmlns:a16="http://schemas.microsoft.com/office/drawing/2014/main" val="2081193077"/>
                  </a:ext>
                </a:extLst>
              </a:tr>
              <a:tr h="370840">
                <a:tc>
                  <a:txBody>
                    <a:bodyPr/>
                    <a:lstStyle/>
                    <a:p>
                      <a:r>
                        <a:rPr lang="en-US">
                          <a:effectLst/>
                        </a:rPr>
                        <a:t>test_user5</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NULL</a:t>
                      </a:r>
                    </a:p>
                  </a:txBody>
                  <a:tcPr marL="123825" marR="123825" marT="57150" marB="57150" anchor="ctr"/>
                </a:tc>
                <a:tc>
                  <a:txBody>
                    <a:bodyPr/>
                    <a:lstStyle/>
                    <a:p>
                      <a:r>
                        <a:rPr lang="en-US">
                          <a:effectLst/>
                        </a:rPr>
                        <a:t>2022-03-20</a:t>
                      </a:r>
                    </a:p>
                  </a:txBody>
                  <a:tcPr marL="123825" marR="123825" marT="57150" marB="57150" anchor="ctr"/>
                </a:tc>
                <a:tc>
                  <a:txBody>
                    <a:bodyPr/>
                    <a:lstStyle/>
                    <a:p>
                      <a:r>
                        <a:rPr lang="en-US" dirty="0">
                          <a:effectLst/>
                        </a:rPr>
                        <a:t>6</a:t>
                      </a:r>
                    </a:p>
                  </a:txBody>
                  <a:tcPr marL="123825" marR="123825" marT="57150" marB="57150" anchor="ctr"/>
                </a:tc>
                <a:extLst>
                  <a:ext uri="{0D108BD9-81ED-4DB2-BD59-A6C34878D82A}">
                    <a16:rowId xmlns:a16="http://schemas.microsoft.com/office/drawing/2014/main" val="3715631040"/>
                  </a:ext>
                </a:extLst>
              </a:tr>
            </a:tbl>
          </a:graphicData>
        </a:graphic>
      </p:graphicFrame>
      <p:sp>
        <p:nvSpPr>
          <p:cNvPr id="9" name="TextBox 8">
            <a:extLst>
              <a:ext uri="{FF2B5EF4-FFF2-40B4-BE49-F238E27FC236}">
                <a16:creationId xmlns:a16="http://schemas.microsoft.com/office/drawing/2014/main" id="{4EE41327-70ED-4450-9CCE-D890B172EC7A}"/>
              </a:ext>
            </a:extLst>
          </p:cNvPr>
          <p:cNvSpPr txBox="1"/>
          <p:nvPr/>
        </p:nvSpPr>
        <p:spPr>
          <a:xfrm>
            <a:off x="251460" y="4030980"/>
            <a:ext cx="8382000" cy="307777"/>
          </a:xfrm>
          <a:prstGeom prst="rect">
            <a:avLst/>
          </a:prstGeom>
          <a:noFill/>
        </p:spPr>
        <p:txBody>
          <a:bodyPr wrap="square" rtlCol="0">
            <a:spAutoFit/>
          </a:bodyPr>
          <a:lstStyle/>
          <a:p>
            <a:r>
              <a:rPr lang="en-US" dirty="0"/>
              <a:t>Multiple conditions can be used together using Boolean AND </a:t>
            </a:r>
            <a:r>
              <a:rPr lang="en-US" dirty="0" err="1"/>
              <a:t>and</a:t>
            </a:r>
            <a:r>
              <a:rPr lang="en-US" dirty="0"/>
              <a:t> OR operations</a:t>
            </a:r>
          </a:p>
        </p:txBody>
      </p:sp>
    </p:spTree>
    <p:extLst>
      <p:ext uri="{BB962C8B-B14F-4D97-AF65-F5344CB8AC3E}">
        <p14:creationId xmlns:p14="http://schemas.microsoft.com/office/powerpoint/2010/main" val="46407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5C2C-3C3A-4111-87C0-5DD0FE2E2364}"/>
              </a:ext>
            </a:extLst>
          </p:cNvPr>
          <p:cNvSpPr>
            <a:spLocks noGrp="1"/>
          </p:cNvSpPr>
          <p:nvPr>
            <p:ph type="title"/>
          </p:nvPr>
        </p:nvSpPr>
        <p:spPr/>
        <p:txBody>
          <a:bodyPr/>
          <a:lstStyle/>
          <a:p>
            <a:r>
              <a:rPr lang="en-US" dirty="0"/>
              <a:t>LIKE</a:t>
            </a:r>
          </a:p>
        </p:txBody>
      </p:sp>
      <p:sp>
        <p:nvSpPr>
          <p:cNvPr id="4" name="TextBox 3">
            <a:extLst>
              <a:ext uri="{FF2B5EF4-FFF2-40B4-BE49-F238E27FC236}">
                <a16:creationId xmlns:a16="http://schemas.microsoft.com/office/drawing/2014/main" id="{C9201B66-7FA5-4230-8449-1AFF2C88ADE3}"/>
              </a:ext>
            </a:extLst>
          </p:cNvPr>
          <p:cNvSpPr txBox="1"/>
          <p:nvPr/>
        </p:nvSpPr>
        <p:spPr>
          <a:xfrm>
            <a:off x="259080" y="792480"/>
            <a:ext cx="8267700" cy="307777"/>
          </a:xfrm>
          <a:prstGeom prst="rect">
            <a:avLst/>
          </a:prstGeom>
          <a:noFill/>
        </p:spPr>
        <p:txBody>
          <a:bodyPr wrap="square" rtlCol="0">
            <a:spAutoFit/>
          </a:bodyPr>
          <a:lstStyle/>
          <a:p>
            <a:r>
              <a:rPr lang="en-US" dirty="0"/>
              <a:t>LIKE operator is used inside a WHERE clause to search for patterns in a columns’ value</a:t>
            </a:r>
          </a:p>
        </p:txBody>
      </p:sp>
      <p:sp>
        <p:nvSpPr>
          <p:cNvPr id="5" name="Rectangle 1">
            <a:extLst>
              <a:ext uri="{FF2B5EF4-FFF2-40B4-BE49-F238E27FC236}">
                <a16:creationId xmlns:a16="http://schemas.microsoft.com/office/drawing/2014/main" id="{F211E00C-397F-4D57-912E-8CF6390A5C7F}"/>
              </a:ext>
            </a:extLst>
          </p:cNvPr>
          <p:cNvSpPr>
            <a:spLocks noChangeArrowheads="1"/>
          </p:cNvSpPr>
          <p:nvPr/>
        </p:nvSpPr>
        <p:spPr bwMode="auto">
          <a:xfrm>
            <a:off x="6545580" y="1336477"/>
            <a:ext cx="2265364" cy="83099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SELECT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column1</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b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column2</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FROM table_name</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WHERE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columnN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LIKE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pattern</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endParaRPr kumimoji="0" lang="en-US" altLang="en-US" sz="32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7255A3CB-A531-4E83-BD67-C24DA53C1823}"/>
              </a:ext>
            </a:extLst>
          </p:cNvPr>
          <p:cNvSpPr txBox="1"/>
          <p:nvPr/>
        </p:nvSpPr>
        <p:spPr>
          <a:xfrm>
            <a:off x="259080" y="1116032"/>
            <a:ext cx="5859780" cy="1169551"/>
          </a:xfrm>
          <a:prstGeom prst="rect">
            <a:avLst/>
          </a:prstGeom>
          <a:noFill/>
        </p:spPr>
        <p:txBody>
          <a:bodyPr wrap="square" rtlCol="0">
            <a:spAutoFit/>
          </a:bodyPr>
          <a:lstStyle/>
          <a:p>
            <a:r>
              <a:rPr lang="en-GB" dirty="0"/>
              <a:t>There are two wildcards often used in conjunction with the LIKE operator:</a:t>
            </a:r>
          </a:p>
          <a:p>
            <a:endParaRPr lang="en-GB" dirty="0"/>
          </a:p>
          <a:p>
            <a:pPr marL="285750" indent="-285750">
              <a:buFont typeface="Arial" panose="020B0604020202020204" pitchFamily="34" charset="0"/>
              <a:buChar char="•"/>
            </a:pPr>
            <a:r>
              <a:rPr lang="en-GB" dirty="0"/>
              <a:t>The percent sign (%) represents zero, one, or multiple characters</a:t>
            </a:r>
          </a:p>
          <a:p>
            <a:pPr marL="285750" indent="-285750">
              <a:buFont typeface="Arial" panose="020B0604020202020204" pitchFamily="34" charset="0"/>
              <a:buChar char="•"/>
            </a:pPr>
            <a:r>
              <a:rPr lang="en-GB" dirty="0"/>
              <a:t>The underscore sign (_) represents one, single character</a:t>
            </a:r>
            <a:endParaRPr lang="en-US" dirty="0"/>
          </a:p>
        </p:txBody>
      </p:sp>
      <p:graphicFrame>
        <p:nvGraphicFramePr>
          <p:cNvPr id="7" name="Table 7">
            <a:extLst>
              <a:ext uri="{FF2B5EF4-FFF2-40B4-BE49-F238E27FC236}">
                <a16:creationId xmlns:a16="http://schemas.microsoft.com/office/drawing/2014/main" id="{12A9D164-1DEF-434A-B230-42995D67D886}"/>
              </a:ext>
            </a:extLst>
          </p:cNvPr>
          <p:cNvGraphicFramePr>
            <a:graphicFrameLocks noGrp="1"/>
          </p:cNvGraphicFramePr>
          <p:nvPr>
            <p:extLst>
              <p:ext uri="{D42A27DB-BD31-4B8C-83A1-F6EECF244321}">
                <p14:modId xmlns:p14="http://schemas.microsoft.com/office/powerpoint/2010/main" val="3371654895"/>
              </p:ext>
            </p:extLst>
          </p:nvPr>
        </p:nvGraphicFramePr>
        <p:xfrm>
          <a:off x="49125" y="2689048"/>
          <a:ext cx="9045750" cy="2260163"/>
        </p:xfrm>
        <a:graphic>
          <a:graphicData uri="http://schemas.openxmlformats.org/drawingml/2006/table">
            <a:tbl>
              <a:tblPr firstRow="1" bandRow="1">
                <a:tableStyleId>{5C22544A-7EE6-4342-B048-85BDC9FD1C3A}</a:tableStyleId>
              </a:tblPr>
              <a:tblGrid>
                <a:gridCol w="3734610">
                  <a:extLst>
                    <a:ext uri="{9D8B030D-6E8A-4147-A177-3AD203B41FA5}">
                      <a16:colId xmlns:a16="http://schemas.microsoft.com/office/drawing/2014/main" val="3769976393"/>
                    </a:ext>
                  </a:extLst>
                </a:gridCol>
                <a:gridCol w="5311140">
                  <a:extLst>
                    <a:ext uri="{9D8B030D-6E8A-4147-A177-3AD203B41FA5}">
                      <a16:colId xmlns:a16="http://schemas.microsoft.com/office/drawing/2014/main" val="3808398666"/>
                    </a:ext>
                  </a:extLst>
                </a:gridCol>
              </a:tblGrid>
              <a:tr h="0">
                <a:tc>
                  <a:txBody>
                    <a:bodyPr/>
                    <a:lstStyle/>
                    <a:p>
                      <a:r>
                        <a:rPr lang="en-US" sz="1100" b="1" dirty="0">
                          <a:effectLst/>
                        </a:rPr>
                        <a:t>Example</a:t>
                      </a:r>
                    </a:p>
                  </a:txBody>
                  <a:tcPr marL="123825" marR="123825" marT="57150" marB="57150" anchor="ctr"/>
                </a:tc>
                <a:tc>
                  <a:txBody>
                    <a:bodyPr/>
                    <a:lstStyle/>
                    <a:p>
                      <a:r>
                        <a:rPr lang="en-US" sz="1100" b="1">
                          <a:effectLst/>
                        </a:rPr>
                        <a:t>Explanation</a:t>
                      </a:r>
                    </a:p>
                  </a:txBody>
                  <a:tcPr marL="123825" marR="123825" marT="57150" marB="57150" anchor="ctr"/>
                </a:tc>
                <a:extLst>
                  <a:ext uri="{0D108BD9-81ED-4DB2-BD59-A6C34878D82A}">
                    <a16:rowId xmlns:a16="http://schemas.microsoft.com/office/drawing/2014/main" val="1991795157"/>
                  </a:ext>
                </a:extLst>
              </a:tr>
              <a:tr h="278963">
                <a:tc>
                  <a:txBody>
                    <a:bodyPr/>
                    <a:lstStyle/>
                    <a:p>
                      <a:r>
                        <a:rPr lang="en-US" sz="1100" dirty="0">
                          <a:effectLst/>
                        </a:rPr>
                        <a:t>WHERE username LIKE </a:t>
                      </a:r>
                      <a:r>
                        <a:rPr lang="en-US" sz="1100" b="1" dirty="0">
                          <a:effectLst/>
                        </a:rPr>
                        <a:t>'a%'</a:t>
                      </a:r>
                    </a:p>
                  </a:txBody>
                  <a:tcPr marL="123825" marR="123825" marT="57150" marB="57150" anchor="ctr"/>
                </a:tc>
                <a:tc>
                  <a:txBody>
                    <a:bodyPr/>
                    <a:lstStyle/>
                    <a:p>
                      <a:r>
                        <a:rPr lang="en-GB" sz="1100">
                          <a:effectLst/>
                        </a:rPr>
                        <a:t>Finds any values that start with "a"</a:t>
                      </a:r>
                    </a:p>
                  </a:txBody>
                  <a:tcPr marL="123825" marR="123825" marT="57150" marB="57150" anchor="ctr"/>
                </a:tc>
                <a:extLst>
                  <a:ext uri="{0D108BD9-81ED-4DB2-BD59-A6C34878D82A}">
                    <a16:rowId xmlns:a16="http://schemas.microsoft.com/office/drawing/2014/main" val="3393548508"/>
                  </a:ext>
                </a:extLst>
              </a:tr>
              <a:tr h="271343">
                <a:tc>
                  <a:txBody>
                    <a:bodyPr/>
                    <a:lstStyle/>
                    <a:p>
                      <a:r>
                        <a:rPr lang="en-US" sz="1100" dirty="0">
                          <a:effectLst/>
                        </a:rPr>
                        <a:t>WHERE username LIKE </a:t>
                      </a:r>
                      <a:r>
                        <a:rPr lang="en-US" sz="1100" b="1" dirty="0">
                          <a:effectLst/>
                        </a:rPr>
                        <a:t>'%a'</a:t>
                      </a:r>
                    </a:p>
                  </a:txBody>
                  <a:tcPr marL="123825" marR="123825" marT="57150" marB="57150" anchor="ctr"/>
                </a:tc>
                <a:tc>
                  <a:txBody>
                    <a:bodyPr/>
                    <a:lstStyle/>
                    <a:p>
                      <a:r>
                        <a:rPr lang="en-GB" sz="1100">
                          <a:effectLst/>
                        </a:rPr>
                        <a:t>Finds any values that end with "a"</a:t>
                      </a:r>
                    </a:p>
                  </a:txBody>
                  <a:tcPr marL="123825" marR="123825" marT="57150" marB="57150" anchor="ctr"/>
                </a:tc>
                <a:extLst>
                  <a:ext uri="{0D108BD9-81ED-4DB2-BD59-A6C34878D82A}">
                    <a16:rowId xmlns:a16="http://schemas.microsoft.com/office/drawing/2014/main" val="2441042943"/>
                  </a:ext>
                </a:extLst>
              </a:tr>
              <a:tr h="286583">
                <a:tc>
                  <a:txBody>
                    <a:bodyPr/>
                    <a:lstStyle/>
                    <a:p>
                      <a:r>
                        <a:rPr lang="en-US" sz="1100" dirty="0">
                          <a:effectLst/>
                        </a:rPr>
                        <a:t>WHERE username LIKE </a:t>
                      </a:r>
                      <a:r>
                        <a:rPr lang="en-US" sz="1100" b="1" dirty="0">
                          <a:effectLst/>
                        </a:rPr>
                        <a:t>'%or%'</a:t>
                      </a:r>
                    </a:p>
                  </a:txBody>
                  <a:tcPr marL="123825" marR="123825" marT="57150" marB="57150" anchor="ctr"/>
                </a:tc>
                <a:tc>
                  <a:txBody>
                    <a:bodyPr/>
                    <a:lstStyle/>
                    <a:p>
                      <a:r>
                        <a:rPr lang="en-GB" sz="1100">
                          <a:effectLst/>
                        </a:rPr>
                        <a:t>Finds any values that have "or" in any position</a:t>
                      </a:r>
                    </a:p>
                  </a:txBody>
                  <a:tcPr marL="123825" marR="123825" marT="57150" marB="57150" anchor="ctr"/>
                </a:tc>
                <a:extLst>
                  <a:ext uri="{0D108BD9-81ED-4DB2-BD59-A6C34878D82A}">
                    <a16:rowId xmlns:a16="http://schemas.microsoft.com/office/drawing/2014/main" val="2967077751"/>
                  </a:ext>
                </a:extLst>
              </a:tr>
              <a:tr h="213360">
                <a:tc>
                  <a:txBody>
                    <a:bodyPr/>
                    <a:lstStyle/>
                    <a:p>
                      <a:r>
                        <a:rPr lang="en-US" sz="1100" dirty="0">
                          <a:effectLst/>
                        </a:rPr>
                        <a:t>WHERE username LIKE </a:t>
                      </a:r>
                      <a:r>
                        <a:rPr lang="en-US" sz="1100" b="1" dirty="0">
                          <a:effectLst/>
                        </a:rPr>
                        <a:t>'_r%'</a:t>
                      </a:r>
                    </a:p>
                  </a:txBody>
                  <a:tcPr marL="123825" marR="123825" marT="57150" marB="57150" anchor="ctr"/>
                </a:tc>
                <a:tc>
                  <a:txBody>
                    <a:bodyPr/>
                    <a:lstStyle/>
                    <a:p>
                      <a:r>
                        <a:rPr lang="en-GB" sz="1100">
                          <a:effectLst/>
                        </a:rPr>
                        <a:t>Finds any values that have "r" in the second position</a:t>
                      </a:r>
                    </a:p>
                  </a:txBody>
                  <a:tcPr marL="123825" marR="123825" marT="57150" marB="57150" anchor="ctr"/>
                </a:tc>
                <a:extLst>
                  <a:ext uri="{0D108BD9-81ED-4DB2-BD59-A6C34878D82A}">
                    <a16:rowId xmlns:a16="http://schemas.microsoft.com/office/drawing/2014/main" val="2931288269"/>
                  </a:ext>
                </a:extLst>
              </a:tr>
              <a:tr h="236220">
                <a:tc>
                  <a:txBody>
                    <a:bodyPr/>
                    <a:lstStyle/>
                    <a:p>
                      <a:r>
                        <a:rPr lang="en-US" sz="1100" dirty="0">
                          <a:effectLst/>
                        </a:rPr>
                        <a:t>WHERE username LIKE </a:t>
                      </a:r>
                      <a:r>
                        <a:rPr lang="en-US" sz="1100" b="1" dirty="0">
                          <a:effectLst/>
                        </a:rPr>
                        <a:t>'a_%'</a:t>
                      </a:r>
                    </a:p>
                  </a:txBody>
                  <a:tcPr marL="123825" marR="123825" marT="57150" marB="57150" anchor="ctr"/>
                </a:tc>
                <a:tc>
                  <a:txBody>
                    <a:bodyPr/>
                    <a:lstStyle/>
                    <a:p>
                      <a:r>
                        <a:rPr lang="en-GB" sz="1100">
                          <a:effectLst/>
                        </a:rPr>
                        <a:t>Finds any values that start with "a" and are at least 2 characters in length</a:t>
                      </a:r>
                    </a:p>
                  </a:txBody>
                  <a:tcPr marL="123825" marR="123825" marT="57150" marB="57150" anchor="ctr"/>
                </a:tc>
                <a:extLst>
                  <a:ext uri="{0D108BD9-81ED-4DB2-BD59-A6C34878D82A}">
                    <a16:rowId xmlns:a16="http://schemas.microsoft.com/office/drawing/2014/main" val="1003003417"/>
                  </a:ext>
                </a:extLst>
              </a:tr>
              <a:tr h="266700">
                <a:tc>
                  <a:txBody>
                    <a:bodyPr/>
                    <a:lstStyle/>
                    <a:p>
                      <a:r>
                        <a:rPr lang="en-US" sz="1100" dirty="0">
                          <a:effectLst/>
                        </a:rPr>
                        <a:t>WHERE username LIKE </a:t>
                      </a:r>
                      <a:r>
                        <a:rPr lang="en-US" sz="1100" b="1" dirty="0">
                          <a:effectLst/>
                        </a:rPr>
                        <a:t>'a__%'</a:t>
                      </a:r>
                    </a:p>
                  </a:txBody>
                  <a:tcPr marL="123825" marR="123825" marT="57150" marB="57150" anchor="ctr"/>
                </a:tc>
                <a:tc>
                  <a:txBody>
                    <a:bodyPr/>
                    <a:lstStyle/>
                    <a:p>
                      <a:r>
                        <a:rPr lang="en-GB" sz="1100" dirty="0">
                          <a:effectLst/>
                        </a:rPr>
                        <a:t>Finds any values that start with "a" and are at least 3 characters in length</a:t>
                      </a:r>
                    </a:p>
                  </a:txBody>
                  <a:tcPr marL="123825" marR="123825" marT="57150" marB="57150" anchor="ctr"/>
                </a:tc>
                <a:extLst>
                  <a:ext uri="{0D108BD9-81ED-4DB2-BD59-A6C34878D82A}">
                    <a16:rowId xmlns:a16="http://schemas.microsoft.com/office/drawing/2014/main" val="1517724845"/>
                  </a:ext>
                </a:extLst>
              </a:tr>
              <a:tr h="236220">
                <a:tc>
                  <a:txBody>
                    <a:bodyPr/>
                    <a:lstStyle/>
                    <a:p>
                      <a:r>
                        <a:rPr lang="en-GB" sz="1100" dirty="0">
                          <a:effectLst/>
                        </a:rPr>
                        <a:t>WHERE username LIKE </a:t>
                      </a:r>
                      <a:r>
                        <a:rPr lang="en-GB" sz="1100" b="1" dirty="0">
                          <a:effectLst/>
                        </a:rPr>
                        <a:t>'</a:t>
                      </a:r>
                      <a:r>
                        <a:rPr lang="en-GB" sz="1100" b="1" dirty="0" err="1">
                          <a:effectLst/>
                        </a:rPr>
                        <a:t>a%o</a:t>
                      </a:r>
                      <a:r>
                        <a:rPr lang="en-GB" sz="1100" b="1" dirty="0">
                          <a:effectLst/>
                        </a:rPr>
                        <a:t>'</a:t>
                      </a:r>
                    </a:p>
                  </a:txBody>
                  <a:tcPr marL="123825" marR="123825" marT="57150" marB="57150" anchor="ctr"/>
                </a:tc>
                <a:tc>
                  <a:txBody>
                    <a:bodyPr/>
                    <a:lstStyle/>
                    <a:p>
                      <a:r>
                        <a:rPr lang="en-GB" sz="1100" dirty="0">
                          <a:effectLst/>
                        </a:rPr>
                        <a:t>Finds any values that start with "a" and ends with "o"</a:t>
                      </a:r>
                    </a:p>
                  </a:txBody>
                  <a:tcPr marL="123825" marR="123825" marT="57150" marB="57150" anchor="ctr"/>
                </a:tc>
                <a:extLst>
                  <a:ext uri="{0D108BD9-81ED-4DB2-BD59-A6C34878D82A}">
                    <a16:rowId xmlns:a16="http://schemas.microsoft.com/office/drawing/2014/main" val="1845317803"/>
                  </a:ext>
                </a:extLst>
              </a:tr>
            </a:tbl>
          </a:graphicData>
        </a:graphic>
      </p:graphicFrame>
    </p:spTree>
    <p:extLst>
      <p:ext uri="{BB962C8B-B14F-4D97-AF65-F5344CB8AC3E}">
        <p14:creationId xmlns:p14="http://schemas.microsoft.com/office/powerpoint/2010/main" val="1412802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88F4-A3C8-4277-9F15-18DCA37D82FC}"/>
              </a:ext>
            </a:extLst>
          </p:cNvPr>
          <p:cNvSpPr>
            <a:spLocks noGrp="1"/>
          </p:cNvSpPr>
          <p:nvPr>
            <p:ph type="title"/>
          </p:nvPr>
        </p:nvSpPr>
        <p:spPr/>
        <p:txBody>
          <a:bodyPr/>
          <a:lstStyle/>
          <a:p>
            <a:r>
              <a:rPr lang="en-US" dirty="0"/>
              <a:t>Ordering data</a:t>
            </a:r>
          </a:p>
        </p:txBody>
      </p:sp>
      <p:sp>
        <p:nvSpPr>
          <p:cNvPr id="4" name="TextBox 3">
            <a:extLst>
              <a:ext uri="{FF2B5EF4-FFF2-40B4-BE49-F238E27FC236}">
                <a16:creationId xmlns:a16="http://schemas.microsoft.com/office/drawing/2014/main" id="{F5E32A3A-7DA6-4E0A-9B07-E3BFFA097907}"/>
              </a:ext>
            </a:extLst>
          </p:cNvPr>
          <p:cNvSpPr txBox="1"/>
          <p:nvPr/>
        </p:nvSpPr>
        <p:spPr>
          <a:xfrm>
            <a:off x="335280" y="748248"/>
            <a:ext cx="8442960" cy="307777"/>
          </a:xfrm>
          <a:prstGeom prst="rect">
            <a:avLst/>
          </a:prstGeom>
          <a:noFill/>
        </p:spPr>
        <p:txBody>
          <a:bodyPr wrap="square" rtlCol="0">
            <a:spAutoFit/>
          </a:bodyPr>
          <a:lstStyle/>
          <a:p>
            <a:r>
              <a:rPr lang="en-US" dirty="0"/>
              <a:t>Ordering (sorting) data is possible using the ORDER BY clause</a:t>
            </a:r>
          </a:p>
        </p:txBody>
      </p:sp>
      <p:sp>
        <p:nvSpPr>
          <p:cNvPr id="5" name="Rectangle 1">
            <a:extLst>
              <a:ext uri="{FF2B5EF4-FFF2-40B4-BE49-F238E27FC236}">
                <a16:creationId xmlns:a16="http://schemas.microsoft.com/office/drawing/2014/main" id="{4B1677FF-A104-4A3B-96D1-24AE8F9FEFF1}"/>
              </a:ext>
            </a:extLst>
          </p:cNvPr>
          <p:cNvSpPr>
            <a:spLocks noChangeArrowheads="1"/>
          </p:cNvSpPr>
          <p:nvPr/>
        </p:nvSpPr>
        <p:spPr bwMode="auto">
          <a:xfrm>
            <a:off x="335280" y="1208011"/>
            <a:ext cx="2366353" cy="73866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username</a:t>
            </a:r>
            <a:b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users</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order by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logins_count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desc;</a:t>
            </a:r>
            <a:endParaRPr kumimoji="0" lang="en-US" altLang="en-US"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38B0CD7D-59FF-4D1F-9657-C7A988E35DCE}"/>
              </a:ext>
            </a:extLst>
          </p:cNvPr>
          <p:cNvSpPr txBox="1"/>
          <p:nvPr/>
        </p:nvSpPr>
        <p:spPr>
          <a:xfrm>
            <a:off x="3040380" y="1222628"/>
            <a:ext cx="3916680" cy="307777"/>
          </a:xfrm>
          <a:prstGeom prst="rect">
            <a:avLst/>
          </a:prstGeom>
          <a:noFill/>
        </p:spPr>
        <p:txBody>
          <a:bodyPr wrap="square" rtlCol="0">
            <a:spAutoFit/>
          </a:bodyPr>
          <a:lstStyle/>
          <a:p>
            <a:r>
              <a:rPr lang="en-US" dirty="0"/>
              <a:t>Default ordering is ascending (</a:t>
            </a:r>
            <a:r>
              <a:rPr lang="en-US" dirty="0" err="1"/>
              <a:t>asc</a:t>
            </a:r>
            <a:r>
              <a:rPr lang="en-US" dirty="0"/>
              <a:t>)</a:t>
            </a:r>
          </a:p>
        </p:txBody>
      </p:sp>
      <p:sp>
        <p:nvSpPr>
          <p:cNvPr id="7" name="TextBox 6">
            <a:extLst>
              <a:ext uri="{FF2B5EF4-FFF2-40B4-BE49-F238E27FC236}">
                <a16:creationId xmlns:a16="http://schemas.microsoft.com/office/drawing/2014/main" id="{3749D9B3-3450-458C-B0C5-8CB468AEB4D0}"/>
              </a:ext>
            </a:extLst>
          </p:cNvPr>
          <p:cNvSpPr txBox="1"/>
          <p:nvPr/>
        </p:nvSpPr>
        <p:spPr>
          <a:xfrm>
            <a:off x="3040380" y="1638898"/>
            <a:ext cx="4411980" cy="307777"/>
          </a:xfrm>
          <a:prstGeom prst="rect">
            <a:avLst/>
          </a:prstGeom>
          <a:noFill/>
        </p:spPr>
        <p:txBody>
          <a:bodyPr wrap="square" rtlCol="0">
            <a:spAutoFit/>
          </a:bodyPr>
          <a:lstStyle/>
          <a:p>
            <a:r>
              <a:rPr lang="en-US" dirty="0"/>
              <a:t>We can specify </a:t>
            </a:r>
            <a:r>
              <a:rPr lang="en-US" dirty="0" err="1"/>
              <a:t>asc</a:t>
            </a:r>
            <a:r>
              <a:rPr lang="en-US" dirty="0"/>
              <a:t> | desc after the column name</a:t>
            </a:r>
          </a:p>
        </p:txBody>
      </p:sp>
      <p:graphicFrame>
        <p:nvGraphicFramePr>
          <p:cNvPr id="9" name="Table 9">
            <a:extLst>
              <a:ext uri="{FF2B5EF4-FFF2-40B4-BE49-F238E27FC236}">
                <a16:creationId xmlns:a16="http://schemas.microsoft.com/office/drawing/2014/main" id="{E78A7F6C-7BE5-4AD9-83F1-BE2C925132F1}"/>
              </a:ext>
            </a:extLst>
          </p:cNvPr>
          <p:cNvGraphicFramePr>
            <a:graphicFrameLocks noGrp="1"/>
          </p:cNvGraphicFramePr>
          <p:nvPr>
            <p:extLst>
              <p:ext uri="{D42A27DB-BD31-4B8C-83A1-F6EECF244321}">
                <p14:modId xmlns:p14="http://schemas.microsoft.com/office/powerpoint/2010/main" val="1121840743"/>
              </p:ext>
            </p:extLst>
          </p:nvPr>
        </p:nvGraphicFramePr>
        <p:xfrm>
          <a:off x="335280" y="2366678"/>
          <a:ext cx="1737360" cy="222504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33673135"/>
                    </a:ext>
                  </a:extLst>
                </a:gridCol>
              </a:tblGrid>
              <a:tr h="370840">
                <a:tc>
                  <a:txBody>
                    <a:bodyPr/>
                    <a:lstStyle/>
                    <a:p>
                      <a:r>
                        <a:rPr lang="en-US" b="1" dirty="0">
                          <a:effectLst/>
                        </a:rPr>
                        <a:t>username</a:t>
                      </a:r>
                    </a:p>
                  </a:txBody>
                  <a:tcPr marL="123825" marR="123825" marT="57150" marB="57150" anchor="ctr"/>
                </a:tc>
                <a:extLst>
                  <a:ext uri="{0D108BD9-81ED-4DB2-BD59-A6C34878D82A}">
                    <a16:rowId xmlns:a16="http://schemas.microsoft.com/office/drawing/2014/main" val="3457961949"/>
                  </a:ext>
                </a:extLst>
              </a:tr>
              <a:tr h="370840">
                <a:tc>
                  <a:txBody>
                    <a:bodyPr/>
                    <a:lstStyle/>
                    <a:p>
                      <a:r>
                        <a:rPr lang="en-US">
                          <a:effectLst/>
                        </a:rPr>
                        <a:t>mtricolici</a:t>
                      </a:r>
                    </a:p>
                  </a:txBody>
                  <a:tcPr marL="123825" marR="123825" marT="57150" marB="57150" anchor="ctr"/>
                </a:tc>
                <a:extLst>
                  <a:ext uri="{0D108BD9-81ED-4DB2-BD59-A6C34878D82A}">
                    <a16:rowId xmlns:a16="http://schemas.microsoft.com/office/drawing/2014/main" val="350713523"/>
                  </a:ext>
                </a:extLst>
              </a:tr>
              <a:tr h="370840">
                <a:tc>
                  <a:txBody>
                    <a:bodyPr/>
                    <a:lstStyle/>
                    <a:p>
                      <a:r>
                        <a:rPr lang="en-US">
                          <a:effectLst/>
                        </a:rPr>
                        <a:t>test_user2</a:t>
                      </a:r>
                    </a:p>
                  </a:txBody>
                  <a:tcPr marL="123825" marR="123825" marT="57150" marB="57150" anchor="ctr"/>
                </a:tc>
                <a:extLst>
                  <a:ext uri="{0D108BD9-81ED-4DB2-BD59-A6C34878D82A}">
                    <a16:rowId xmlns:a16="http://schemas.microsoft.com/office/drawing/2014/main" val="1857120777"/>
                  </a:ext>
                </a:extLst>
              </a:tr>
              <a:tr h="370840">
                <a:tc>
                  <a:txBody>
                    <a:bodyPr/>
                    <a:lstStyle/>
                    <a:p>
                      <a:r>
                        <a:rPr lang="en-US">
                          <a:effectLst/>
                        </a:rPr>
                        <a:t>test_user3</a:t>
                      </a:r>
                    </a:p>
                  </a:txBody>
                  <a:tcPr marL="123825" marR="123825" marT="57150" marB="57150" anchor="ctr"/>
                </a:tc>
                <a:extLst>
                  <a:ext uri="{0D108BD9-81ED-4DB2-BD59-A6C34878D82A}">
                    <a16:rowId xmlns:a16="http://schemas.microsoft.com/office/drawing/2014/main" val="2422756250"/>
                  </a:ext>
                </a:extLst>
              </a:tr>
              <a:tr h="370840">
                <a:tc>
                  <a:txBody>
                    <a:bodyPr/>
                    <a:lstStyle/>
                    <a:p>
                      <a:r>
                        <a:rPr lang="en-US">
                          <a:effectLst/>
                        </a:rPr>
                        <a:t>test_user4</a:t>
                      </a:r>
                    </a:p>
                  </a:txBody>
                  <a:tcPr marL="123825" marR="123825" marT="57150" marB="57150" anchor="ctr"/>
                </a:tc>
                <a:extLst>
                  <a:ext uri="{0D108BD9-81ED-4DB2-BD59-A6C34878D82A}">
                    <a16:rowId xmlns:a16="http://schemas.microsoft.com/office/drawing/2014/main" val="3639832470"/>
                  </a:ext>
                </a:extLst>
              </a:tr>
              <a:tr h="370840">
                <a:tc>
                  <a:txBody>
                    <a:bodyPr/>
                    <a:lstStyle/>
                    <a:p>
                      <a:r>
                        <a:rPr lang="en-US" dirty="0">
                          <a:effectLst/>
                        </a:rPr>
                        <a:t>test_user5</a:t>
                      </a:r>
                    </a:p>
                  </a:txBody>
                  <a:tcPr marL="123825" marR="123825" marT="57150" marB="57150" anchor="ctr"/>
                </a:tc>
                <a:extLst>
                  <a:ext uri="{0D108BD9-81ED-4DB2-BD59-A6C34878D82A}">
                    <a16:rowId xmlns:a16="http://schemas.microsoft.com/office/drawing/2014/main" val="3684944213"/>
                  </a:ext>
                </a:extLst>
              </a:tr>
            </a:tbl>
          </a:graphicData>
        </a:graphic>
      </p:graphicFrame>
      <p:sp>
        <p:nvSpPr>
          <p:cNvPr id="10" name="Rectangle 2">
            <a:extLst>
              <a:ext uri="{FF2B5EF4-FFF2-40B4-BE49-F238E27FC236}">
                <a16:creationId xmlns:a16="http://schemas.microsoft.com/office/drawing/2014/main" id="{81FB9875-3FF7-4957-859E-ECF2B8AC5BD0}"/>
              </a:ext>
            </a:extLst>
          </p:cNvPr>
          <p:cNvSpPr>
            <a:spLocks noChangeArrowheads="1"/>
          </p:cNvSpPr>
          <p:nvPr/>
        </p:nvSpPr>
        <p:spPr bwMode="auto">
          <a:xfrm>
            <a:off x="3124200" y="2366678"/>
            <a:ext cx="4126451" cy="73866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username</a:t>
            </a:r>
            <a:b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users</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order by </a:t>
            </a:r>
            <a:r>
              <a:rPr kumimoji="0" lang="en-US" altLang="en-US" b="0" i="0" u="none" strike="noStrike" cap="none" normalizeH="0" baseline="0">
                <a:ln>
                  <a:noFill/>
                </a:ln>
                <a:solidFill>
                  <a:srgbClr val="9876AA"/>
                </a:solidFill>
                <a:effectLst/>
                <a:latin typeface="Roboto" panose="02000000000000000000" pitchFamily="2" charset="0"/>
                <a:ea typeface="Roboto" panose="02000000000000000000" pitchFamily="2" charset="0"/>
              </a:rPr>
              <a:t>logins_count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desc,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registration_date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asc;</a:t>
            </a:r>
            <a:endParaRPr kumimoji="0" lang="en-US" altLang="en-US"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BE505D9C-4DE2-4F0D-BB4A-F15A1BA62910}"/>
              </a:ext>
            </a:extLst>
          </p:cNvPr>
          <p:cNvSpPr txBox="1"/>
          <p:nvPr/>
        </p:nvSpPr>
        <p:spPr>
          <a:xfrm>
            <a:off x="3124200" y="3348749"/>
            <a:ext cx="5204460" cy="954107"/>
          </a:xfrm>
          <a:prstGeom prst="rect">
            <a:avLst/>
          </a:prstGeom>
          <a:noFill/>
        </p:spPr>
        <p:txBody>
          <a:bodyPr wrap="square" rtlCol="0">
            <a:spAutoFit/>
          </a:bodyPr>
          <a:lstStyle/>
          <a:p>
            <a:r>
              <a:rPr lang="en-US" dirty="0"/>
              <a:t>We can sort based on multiple columns.</a:t>
            </a:r>
          </a:p>
          <a:p>
            <a:endParaRPr lang="en-US" dirty="0"/>
          </a:p>
          <a:p>
            <a:r>
              <a:rPr lang="en-US" dirty="0"/>
              <a:t>This sorts by the secondary sorting criteria only when the first criteria is the same (values are equal)</a:t>
            </a:r>
          </a:p>
        </p:txBody>
      </p:sp>
    </p:spTree>
    <p:extLst>
      <p:ext uri="{BB962C8B-B14F-4D97-AF65-F5344CB8AC3E}">
        <p14:creationId xmlns:p14="http://schemas.microsoft.com/office/powerpoint/2010/main" val="24575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BAF6-67F1-41FD-BA52-10B1764AC1CB}"/>
              </a:ext>
            </a:extLst>
          </p:cNvPr>
          <p:cNvSpPr>
            <a:spLocks noGrp="1"/>
          </p:cNvSpPr>
          <p:nvPr>
            <p:ph type="title"/>
          </p:nvPr>
        </p:nvSpPr>
        <p:spPr/>
        <p:txBody>
          <a:bodyPr/>
          <a:lstStyle/>
          <a:p>
            <a:r>
              <a:rPr lang="en-US" dirty="0"/>
              <a:t>Databases</a:t>
            </a:r>
          </a:p>
        </p:txBody>
      </p:sp>
      <p:sp>
        <p:nvSpPr>
          <p:cNvPr id="3" name="TextBox 2">
            <a:extLst>
              <a:ext uri="{FF2B5EF4-FFF2-40B4-BE49-F238E27FC236}">
                <a16:creationId xmlns:a16="http://schemas.microsoft.com/office/drawing/2014/main" id="{1B305F74-B4BF-4ED0-B2A7-1608B8E6102C}"/>
              </a:ext>
            </a:extLst>
          </p:cNvPr>
          <p:cNvSpPr txBox="1"/>
          <p:nvPr/>
        </p:nvSpPr>
        <p:spPr>
          <a:xfrm>
            <a:off x="184355" y="774290"/>
            <a:ext cx="8775290" cy="3108543"/>
          </a:xfrm>
          <a:prstGeom prst="rect">
            <a:avLst/>
          </a:prstGeom>
          <a:noFill/>
        </p:spPr>
        <p:txBody>
          <a:bodyPr wrap="square" rtlCol="0">
            <a:spAutoFit/>
          </a:bodyPr>
          <a:lstStyle/>
          <a:p>
            <a:r>
              <a:rPr lang="en-US" dirty="0"/>
              <a:t>What is a database ? </a:t>
            </a:r>
          </a:p>
          <a:p>
            <a:endParaRPr lang="en-US" dirty="0"/>
          </a:p>
          <a:p>
            <a:r>
              <a:rPr lang="en-GB" dirty="0"/>
              <a:t>An organized collection of structured information, or data, stored electronically in a computer system</a:t>
            </a:r>
          </a:p>
          <a:p>
            <a:endParaRPr lang="en-GB" dirty="0"/>
          </a:p>
          <a:p>
            <a:pPr marL="285750" indent="-285750">
              <a:buFont typeface="Arial" panose="020B0604020202020204" pitchFamily="34" charset="0"/>
              <a:buChar char="•"/>
            </a:pPr>
            <a:r>
              <a:rPr lang="en-US" dirty="0"/>
              <a:t>Data is managed by a software system (DBSM)</a:t>
            </a:r>
          </a:p>
          <a:p>
            <a:pPr marL="285750" indent="-285750">
              <a:buFont typeface="Arial" panose="020B0604020202020204" pitchFamily="34" charset="0"/>
              <a:buChar char="•"/>
            </a:pPr>
            <a:r>
              <a:rPr lang="en-US" dirty="0"/>
              <a:t>Data is usually represented in tables with rows and columns</a:t>
            </a:r>
          </a:p>
          <a:p>
            <a:pPr marL="285750" indent="-285750">
              <a:buFont typeface="Arial" panose="020B0604020202020204" pitchFamily="34" charset="0"/>
              <a:buChar char="•"/>
            </a:pPr>
            <a:r>
              <a:rPr lang="en-US" dirty="0"/>
              <a:t>Mostly use SQL to access/modify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Databases are similar to spreadsheets (Excel) in the way they store data</a:t>
            </a:r>
          </a:p>
          <a:p>
            <a:endParaRPr lang="en-US" dirty="0"/>
          </a:p>
          <a:p>
            <a:endParaRPr lang="en-US" dirty="0"/>
          </a:p>
          <a:p>
            <a:r>
              <a:rPr lang="en-US" dirty="0"/>
              <a:t>Databases are files containing structured information </a:t>
            </a:r>
          </a:p>
          <a:p>
            <a:r>
              <a:rPr lang="en-US" dirty="0"/>
              <a:t>that can be accessed using a database software</a:t>
            </a:r>
            <a:endParaRPr lang="en-GB" dirty="0"/>
          </a:p>
        </p:txBody>
      </p:sp>
      <p:pic>
        <p:nvPicPr>
          <p:cNvPr id="6" name="Picture 5" descr="Icon&#10;&#10;Description automatically generated">
            <a:extLst>
              <a:ext uri="{FF2B5EF4-FFF2-40B4-BE49-F238E27FC236}">
                <a16:creationId xmlns:a16="http://schemas.microsoft.com/office/drawing/2014/main" id="{931EDAAF-C90A-40B6-94FC-CBC2FFB2A276}"/>
              </a:ext>
            </a:extLst>
          </p:cNvPr>
          <p:cNvPicPr>
            <a:picLocks noChangeAspect="1"/>
          </p:cNvPicPr>
          <p:nvPr/>
        </p:nvPicPr>
        <p:blipFill>
          <a:blip r:embed="rId3"/>
          <a:stretch>
            <a:fillRect/>
          </a:stretch>
        </p:blipFill>
        <p:spPr>
          <a:xfrm>
            <a:off x="6270146" y="2264116"/>
            <a:ext cx="2768772" cy="2768772"/>
          </a:xfrm>
          <a:prstGeom prst="rect">
            <a:avLst/>
          </a:prstGeom>
        </p:spPr>
      </p:pic>
    </p:spTree>
    <p:extLst>
      <p:ext uri="{BB962C8B-B14F-4D97-AF65-F5344CB8AC3E}">
        <p14:creationId xmlns:p14="http://schemas.microsoft.com/office/powerpoint/2010/main" val="244976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EA4C-6A92-4D27-B01C-94D136ECBD10}"/>
              </a:ext>
            </a:extLst>
          </p:cNvPr>
          <p:cNvSpPr>
            <a:spLocks noGrp="1"/>
          </p:cNvSpPr>
          <p:nvPr>
            <p:ph type="title"/>
          </p:nvPr>
        </p:nvSpPr>
        <p:spPr/>
        <p:txBody>
          <a:bodyPr/>
          <a:lstStyle/>
          <a:p>
            <a:r>
              <a:rPr lang="en-US" dirty="0"/>
              <a:t>Grouping data</a:t>
            </a:r>
          </a:p>
        </p:txBody>
      </p:sp>
      <p:sp>
        <p:nvSpPr>
          <p:cNvPr id="4" name="TextBox 3">
            <a:extLst>
              <a:ext uri="{FF2B5EF4-FFF2-40B4-BE49-F238E27FC236}">
                <a16:creationId xmlns:a16="http://schemas.microsoft.com/office/drawing/2014/main" id="{E608BB3D-6EA1-498A-B90F-47648745D934}"/>
              </a:ext>
            </a:extLst>
          </p:cNvPr>
          <p:cNvSpPr txBox="1"/>
          <p:nvPr/>
        </p:nvSpPr>
        <p:spPr>
          <a:xfrm>
            <a:off x="327660" y="853440"/>
            <a:ext cx="8511540" cy="1169551"/>
          </a:xfrm>
          <a:prstGeom prst="rect">
            <a:avLst/>
          </a:prstGeom>
          <a:noFill/>
        </p:spPr>
        <p:txBody>
          <a:bodyPr wrap="square" rtlCol="0">
            <a:spAutoFit/>
          </a:bodyPr>
          <a:lstStyle/>
          <a:p>
            <a:r>
              <a:rPr lang="en-GB" dirty="0"/>
              <a:t>The GROUP BY clause is used to get the summary data based on one or more groups</a:t>
            </a:r>
          </a:p>
          <a:p>
            <a:endParaRPr lang="en-GB" dirty="0"/>
          </a:p>
          <a:p>
            <a:r>
              <a:rPr lang="en-GB" dirty="0"/>
              <a:t>The groups can be formed on one or more columns</a:t>
            </a:r>
          </a:p>
          <a:p>
            <a:endParaRPr lang="en-GB" dirty="0"/>
          </a:p>
          <a:p>
            <a:r>
              <a:rPr lang="en-GB" dirty="0"/>
              <a:t>For example, the group by clause can be used to group number of users registered on each day</a:t>
            </a:r>
            <a:endParaRPr lang="en-US" dirty="0"/>
          </a:p>
        </p:txBody>
      </p:sp>
      <p:sp>
        <p:nvSpPr>
          <p:cNvPr id="7" name="Rectangle 2">
            <a:extLst>
              <a:ext uri="{FF2B5EF4-FFF2-40B4-BE49-F238E27FC236}">
                <a16:creationId xmlns:a16="http://schemas.microsoft.com/office/drawing/2014/main" id="{0E75A41D-3141-4E98-9A28-5B96FB1DBED9}"/>
              </a:ext>
            </a:extLst>
          </p:cNvPr>
          <p:cNvSpPr>
            <a:spLocks noChangeArrowheads="1"/>
          </p:cNvSpPr>
          <p:nvPr/>
        </p:nvSpPr>
        <p:spPr bwMode="auto">
          <a:xfrm>
            <a:off x="327660" y="2226216"/>
            <a:ext cx="4325223" cy="646331"/>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select </a:t>
            </a:r>
            <a:r>
              <a:rPr kumimoji="0" lang="en-US" altLang="en-US" sz="1200" b="0" i="0" u="none" strike="noStrike" cap="none" normalizeH="0" baseline="0">
                <a:ln>
                  <a:noFill/>
                </a:ln>
                <a:solidFill>
                  <a:srgbClr val="9876AA"/>
                </a:solidFill>
                <a:effectLst/>
                <a:latin typeface="Roboto" panose="02000000000000000000" pitchFamily="2" charset="0"/>
                <a:ea typeface="Roboto" panose="02000000000000000000" pitchFamily="2" charset="0"/>
              </a:rPr>
              <a:t>registration_date</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count</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as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number_of_registrations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from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users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group by </a:t>
            </a:r>
            <a:r>
              <a:rPr kumimoji="0" lang="en-US" altLang="en-US" sz="1200" b="0" i="0" u="none" strike="noStrike" cap="none" normalizeH="0" baseline="0">
                <a:ln>
                  <a:noFill/>
                </a:ln>
                <a:solidFill>
                  <a:srgbClr val="9876AA"/>
                </a:solidFill>
                <a:effectLst/>
                <a:latin typeface="Roboto" panose="02000000000000000000" pitchFamily="2" charset="0"/>
                <a:ea typeface="Roboto" panose="02000000000000000000" pitchFamily="2" charset="0"/>
              </a:rPr>
              <a:t>registration_date</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endParaRPr kumimoji="0" lang="en-US" altLang="en-US" sz="32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graphicFrame>
        <p:nvGraphicFramePr>
          <p:cNvPr id="8" name="Table 8">
            <a:extLst>
              <a:ext uri="{FF2B5EF4-FFF2-40B4-BE49-F238E27FC236}">
                <a16:creationId xmlns:a16="http://schemas.microsoft.com/office/drawing/2014/main" id="{891FD95B-C830-47E0-8978-CD66828F58C0}"/>
              </a:ext>
            </a:extLst>
          </p:cNvPr>
          <p:cNvGraphicFramePr>
            <a:graphicFrameLocks noGrp="1"/>
          </p:cNvGraphicFramePr>
          <p:nvPr>
            <p:extLst>
              <p:ext uri="{D42A27DB-BD31-4B8C-83A1-F6EECF244321}">
                <p14:modId xmlns:p14="http://schemas.microsoft.com/office/powerpoint/2010/main" val="2400927786"/>
              </p:ext>
            </p:extLst>
          </p:nvPr>
        </p:nvGraphicFramePr>
        <p:xfrm>
          <a:off x="5196840" y="2226216"/>
          <a:ext cx="3505200" cy="27051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665460598"/>
                    </a:ext>
                  </a:extLst>
                </a:gridCol>
                <a:gridCol w="1752600">
                  <a:extLst>
                    <a:ext uri="{9D8B030D-6E8A-4147-A177-3AD203B41FA5}">
                      <a16:colId xmlns:a16="http://schemas.microsoft.com/office/drawing/2014/main" val="1161265728"/>
                    </a:ext>
                  </a:extLst>
                </a:gridCol>
              </a:tblGrid>
              <a:tr h="370840">
                <a:tc>
                  <a:txBody>
                    <a:bodyPr/>
                    <a:lstStyle/>
                    <a:p>
                      <a:r>
                        <a:rPr lang="en-US" sz="1200" b="1" dirty="0" err="1">
                          <a:effectLst/>
                        </a:rPr>
                        <a:t>registration_date</a:t>
                      </a:r>
                      <a:endParaRPr lang="en-US" sz="1200" b="1" dirty="0">
                        <a:effectLst/>
                      </a:endParaRPr>
                    </a:p>
                  </a:txBody>
                  <a:tcPr marL="123825" marR="123825" marT="57150" marB="57150" anchor="ctr"/>
                </a:tc>
                <a:tc>
                  <a:txBody>
                    <a:bodyPr/>
                    <a:lstStyle/>
                    <a:p>
                      <a:r>
                        <a:rPr lang="en-US" sz="1200" b="1">
                          <a:effectLst/>
                        </a:rPr>
                        <a:t>number_of_registrations</a:t>
                      </a:r>
                    </a:p>
                  </a:txBody>
                  <a:tcPr marL="123825" marR="123825" marT="57150" marB="57150" anchor="ctr"/>
                </a:tc>
                <a:extLst>
                  <a:ext uri="{0D108BD9-81ED-4DB2-BD59-A6C34878D82A}">
                    <a16:rowId xmlns:a16="http://schemas.microsoft.com/office/drawing/2014/main" val="675401052"/>
                  </a:ext>
                </a:extLst>
              </a:tr>
              <a:tr h="370840">
                <a:tc>
                  <a:txBody>
                    <a:bodyPr/>
                    <a:lstStyle/>
                    <a:p>
                      <a:r>
                        <a:rPr lang="en-US" sz="1200">
                          <a:effectLst/>
                        </a:rPr>
                        <a:t>2020-06-21</a:t>
                      </a:r>
                    </a:p>
                  </a:txBody>
                  <a:tcPr marL="123825" marR="123825" marT="57150" marB="57150" anchor="ctr"/>
                </a:tc>
                <a:tc>
                  <a:txBody>
                    <a:bodyPr/>
                    <a:lstStyle/>
                    <a:p>
                      <a:r>
                        <a:rPr lang="en-US" sz="1200" dirty="0">
                          <a:effectLst/>
                        </a:rPr>
                        <a:t>1</a:t>
                      </a:r>
                    </a:p>
                  </a:txBody>
                  <a:tcPr marL="123825" marR="123825" marT="57150" marB="57150" anchor="ctr"/>
                </a:tc>
                <a:extLst>
                  <a:ext uri="{0D108BD9-81ED-4DB2-BD59-A6C34878D82A}">
                    <a16:rowId xmlns:a16="http://schemas.microsoft.com/office/drawing/2014/main" val="1881700358"/>
                  </a:ext>
                </a:extLst>
              </a:tr>
              <a:tr h="370840">
                <a:tc>
                  <a:txBody>
                    <a:bodyPr/>
                    <a:lstStyle/>
                    <a:p>
                      <a:r>
                        <a:rPr lang="en-US" sz="1200">
                          <a:effectLst/>
                        </a:rPr>
                        <a:t>2021-02-11</a:t>
                      </a:r>
                    </a:p>
                  </a:txBody>
                  <a:tcPr marL="123825" marR="123825" marT="57150" marB="57150" anchor="ctr"/>
                </a:tc>
                <a:tc>
                  <a:txBody>
                    <a:bodyPr/>
                    <a:lstStyle/>
                    <a:p>
                      <a:r>
                        <a:rPr lang="en-US" sz="1200">
                          <a:effectLst/>
                        </a:rPr>
                        <a:t>1</a:t>
                      </a:r>
                    </a:p>
                  </a:txBody>
                  <a:tcPr marL="123825" marR="123825" marT="57150" marB="57150" anchor="ctr"/>
                </a:tc>
                <a:extLst>
                  <a:ext uri="{0D108BD9-81ED-4DB2-BD59-A6C34878D82A}">
                    <a16:rowId xmlns:a16="http://schemas.microsoft.com/office/drawing/2014/main" val="66900168"/>
                  </a:ext>
                </a:extLst>
              </a:tr>
              <a:tr h="370840">
                <a:tc>
                  <a:txBody>
                    <a:bodyPr/>
                    <a:lstStyle/>
                    <a:p>
                      <a:r>
                        <a:rPr lang="en-US" sz="1200">
                          <a:effectLst/>
                        </a:rPr>
                        <a:t>2021-08-12</a:t>
                      </a:r>
                    </a:p>
                  </a:txBody>
                  <a:tcPr marL="123825" marR="123825" marT="57150" marB="57150" anchor="ctr"/>
                </a:tc>
                <a:tc>
                  <a:txBody>
                    <a:bodyPr/>
                    <a:lstStyle/>
                    <a:p>
                      <a:r>
                        <a:rPr lang="en-US" sz="1200">
                          <a:effectLst/>
                        </a:rPr>
                        <a:t>1</a:t>
                      </a:r>
                    </a:p>
                  </a:txBody>
                  <a:tcPr marL="123825" marR="123825" marT="57150" marB="57150" anchor="ctr"/>
                </a:tc>
                <a:extLst>
                  <a:ext uri="{0D108BD9-81ED-4DB2-BD59-A6C34878D82A}">
                    <a16:rowId xmlns:a16="http://schemas.microsoft.com/office/drawing/2014/main" val="1634603166"/>
                  </a:ext>
                </a:extLst>
              </a:tr>
              <a:tr h="370840">
                <a:tc>
                  <a:txBody>
                    <a:bodyPr/>
                    <a:lstStyle/>
                    <a:p>
                      <a:r>
                        <a:rPr lang="en-US" sz="1200">
                          <a:effectLst/>
                        </a:rPr>
                        <a:t>2022-01-13</a:t>
                      </a:r>
                    </a:p>
                  </a:txBody>
                  <a:tcPr marL="123825" marR="123825" marT="57150" marB="57150" anchor="ctr"/>
                </a:tc>
                <a:tc>
                  <a:txBody>
                    <a:bodyPr/>
                    <a:lstStyle/>
                    <a:p>
                      <a:r>
                        <a:rPr lang="en-US" sz="1200">
                          <a:effectLst/>
                        </a:rPr>
                        <a:t>1</a:t>
                      </a:r>
                    </a:p>
                  </a:txBody>
                  <a:tcPr marL="123825" marR="123825" marT="57150" marB="57150" anchor="ctr"/>
                </a:tc>
                <a:extLst>
                  <a:ext uri="{0D108BD9-81ED-4DB2-BD59-A6C34878D82A}">
                    <a16:rowId xmlns:a16="http://schemas.microsoft.com/office/drawing/2014/main" val="530627398"/>
                  </a:ext>
                </a:extLst>
              </a:tr>
              <a:tr h="370840">
                <a:tc>
                  <a:txBody>
                    <a:bodyPr/>
                    <a:lstStyle/>
                    <a:p>
                      <a:r>
                        <a:rPr lang="en-US" sz="1200">
                          <a:effectLst/>
                        </a:rPr>
                        <a:t>2022-02-12</a:t>
                      </a:r>
                    </a:p>
                  </a:txBody>
                  <a:tcPr marL="123825" marR="123825" marT="57150" marB="57150" anchor="ctr"/>
                </a:tc>
                <a:tc>
                  <a:txBody>
                    <a:bodyPr/>
                    <a:lstStyle/>
                    <a:p>
                      <a:r>
                        <a:rPr lang="en-US" sz="1200">
                          <a:effectLst/>
                        </a:rPr>
                        <a:t>1</a:t>
                      </a:r>
                    </a:p>
                  </a:txBody>
                  <a:tcPr marL="123825" marR="123825" marT="57150" marB="57150" anchor="ctr"/>
                </a:tc>
                <a:extLst>
                  <a:ext uri="{0D108BD9-81ED-4DB2-BD59-A6C34878D82A}">
                    <a16:rowId xmlns:a16="http://schemas.microsoft.com/office/drawing/2014/main" val="3357178877"/>
                  </a:ext>
                </a:extLst>
              </a:tr>
              <a:tr h="370840">
                <a:tc>
                  <a:txBody>
                    <a:bodyPr/>
                    <a:lstStyle/>
                    <a:p>
                      <a:r>
                        <a:rPr lang="en-US" sz="1200">
                          <a:effectLst/>
                        </a:rPr>
                        <a:t>2022-03-23</a:t>
                      </a:r>
                    </a:p>
                  </a:txBody>
                  <a:tcPr marL="123825" marR="123825" marT="57150" marB="57150" anchor="ctr"/>
                </a:tc>
                <a:tc>
                  <a:txBody>
                    <a:bodyPr/>
                    <a:lstStyle/>
                    <a:p>
                      <a:r>
                        <a:rPr lang="en-US" sz="1200" dirty="0">
                          <a:effectLst/>
                        </a:rPr>
                        <a:t>2</a:t>
                      </a:r>
                    </a:p>
                  </a:txBody>
                  <a:tcPr marL="123825" marR="123825" marT="57150" marB="57150" anchor="ctr"/>
                </a:tc>
                <a:extLst>
                  <a:ext uri="{0D108BD9-81ED-4DB2-BD59-A6C34878D82A}">
                    <a16:rowId xmlns:a16="http://schemas.microsoft.com/office/drawing/2014/main" val="3430015063"/>
                  </a:ext>
                </a:extLst>
              </a:tr>
            </a:tbl>
          </a:graphicData>
        </a:graphic>
      </p:graphicFrame>
      <p:sp>
        <p:nvSpPr>
          <p:cNvPr id="9" name="TextBox 8">
            <a:extLst>
              <a:ext uri="{FF2B5EF4-FFF2-40B4-BE49-F238E27FC236}">
                <a16:creationId xmlns:a16="http://schemas.microsoft.com/office/drawing/2014/main" id="{4573CD01-E754-4491-8C66-1B9F9E083001}"/>
              </a:ext>
            </a:extLst>
          </p:cNvPr>
          <p:cNvSpPr txBox="1"/>
          <p:nvPr/>
        </p:nvSpPr>
        <p:spPr>
          <a:xfrm>
            <a:off x="327660" y="3055620"/>
            <a:ext cx="4411980" cy="2031325"/>
          </a:xfrm>
          <a:prstGeom prst="rect">
            <a:avLst/>
          </a:prstGeom>
          <a:noFill/>
        </p:spPr>
        <p:txBody>
          <a:bodyPr wrap="square" rtlCol="0">
            <a:spAutoFit/>
          </a:bodyPr>
          <a:lstStyle/>
          <a:p>
            <a:r>
              <a:rPr lang="en-US" dirty="0"/>
              <a:t>Group by statements are generally used together with aggregations</a:t>
            </a:r>
          </a:p>
          <a:p>
            <a:endParaRPr lang="en-US" dirty="0"/>
          </a:p>
          <a:p>
            <a:r>
              <a:rPr lang="en-US" dirty="0"/>
              <a:t>This will apply the count(*) operation for each group of items</a:t>
            </a:r>
          </a:p>
          <a:p>
            <a:endParaRPr lang="en-US" dirty="0"/>
          </a:p>
          <a:p>
            <a:r>
              <a:rPr lang="en-US" dirty="0"/>
              <a:t>Non aggregated values (example </a:t>
            </a:r>
            <a:r>
              <a:rPr lang="en-US" dirty="0" err="1"/>
              <a:t>registration_date</a:t>
            </a:r>
            <a:r>
              <a:rPr lang="en-US" dirty="0"/>
              <a:t>) should be inside the </a:t>
            </a:r>
            <a:r>
              <a:rPr lang="en-US" b="1" dirty="0"/>
              <a:t>group by</a:t>
            </a:r>
            <a:r>
              <a:rPr lang="en-US" dirty="0"/>
              <a:t> clause to avoid bad data</a:t>
            </a:r>
          </a:p>
        </p:txBody>
      </p:sp>
    </p:spTree>
    <p:extLst>
      <p:ext uri="{BB962C8B-B14F-4D97-AF65-F5344CB8AC3E}">
        <p14:creationId xmlns:p14="http://schemas.microsoft.com/office/powerpoint/2010/main" val="3185758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BC95-D062-44F2-88C6-3E304C036E9D}"/>
              </a:ext>
            </a:extLst>
          </p:cNvPr>
          <p:cNvSpPr>
            <a:spLocks noGrp="1"/>
          </p:cNvSpPr>
          <p:nvPr>
            <p:ph type="title"/>
          </p:nvPr>
        </p:nvSpPr>
        <p:spPr/>
        <p:txBody>
          <a:bodyPr/>
          <a:lstStyle/>
          <a:p>
            <a:r>
              <a:rPr lang="en-US" dirty="0"/>
              <a:t>Having clause</a:t>
            </a:r>
          </a:p>
        </p:txBody>
      </p:sp>
      <p:sp>
        <p:nvSpPr>
          <p:cNvPr id="4" name="TextBox 3">
            <a:extLst>
              <a:ext uri="{FF2B5EF4-FFF2-40B4-BE49-F238E27FC236}">
                <a16:creationId xmlns:a16="http://schemas.microsoft.com/office/drawing/2014/main" id="{5EEC5AF0-DB3A-4FC4-85F9-10EE8F87D340}"/>
              </a:ext>
            </a:extLst>
          </p:cNvPr>
          <p:cNvSpPr txBox="1"/>
          <p:nvPr/>
        </p:nvSpPr>
        <p:spPr>
          <a:xfrm>
            <a:off x="220980" y="784860"/>
            <a:ext cx="8557260" cy="1600438"/>
          </a:xfrm>
          <a:prstGeom prst="rect">
            <a:avLst/>
          </a:prstGeom>
          <a:noFill/>
        </p:spPr>
        <p:txBody>
          <a:bodyPr wrap="square" rtlCol="0">
            <a:spAutoFit/>
          </a:bodyPr>
          <a:lstStyle/>
          <a:p>
            <a:r>
              <a:rPr lang="en-GB" dirty="0"/>
              <a:t>The HAVING clause includes one or more conditions that should be TRUE for groups of records</a:t>
            </a:r>
          </a:p>
          <a:p>
            <a:endParaRPr lang="en-GB" dirty="0"/>
          </a:p>
          <a:p>
            <a:r>
              <a:rPr lang="en-GB" dirty="0"/>
              <a:t>It is like the WHERE clause of the GROUP BY clause</a:t>
            </a:r>
          </a:p>
          <a:p>
            <a:endParaRPr lang="en-GB" dirty="0"/>
          </a:p>
          <a:p>
            <a:r>
              <a:rPr lang="en-GB" dirty="0"/>
              <a:t>The WHERE clause cannot be used with aggregate functions</a:t>
            </a:r>
          </a:p>
          <a:p>
            <a:endParaRPr lang="en-GB" dirty="0"/>
          </a:p>
          <a:p>
            <a:r>
              <a:rPr lang="en-GB" dirty="0"/>
              <a:t>The HAVING clause can use aggregate functions to filter data</a:t>
            </a:r>
            <a:endParaRPr lang="en-US" dirty="0"/>
          </a:p>
        </p:txBody>
      </p:sp>
      <p:sp>
        <p:nvSpPr>
          <p:cNvPr id="7" name="Rectangle 2">
            <a:extLst>
              <a:ext uri="{FF2B5EF4-FFF2-40B4-BE49-F238E27FC236}">
                <a16:creationId xmlns:a16="http://schemas.microsoft.com/office/drawing/2014/main" id="{C958511C-0010-46B8-BE1A-3E36C1232532}"/>
              </a:ext>
            </a:extLst>
          </p:cNvPr>
          <p:cNvSpPr>
            <a:spLocks noChangeArrowheads="1"/>
          </p:cNvSpPr>
          <p:nvPr/>
        </p:nvSpPr>
        <p:spPr bwMode="auto">
          <a:xfrm>
            <a:off x="220980" y="2571750"/>
            <a:ext cx="4325223" cy="83099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select </a:t>
            </a:r>
            <a:r>
              <a:rPr kumimoji="0" lang="en-US" altLang="en-US" sz="1200" b="0" i="0" u="none" strike="noStrike" cap="none" normalizeH="0" baseline="0">
                <a:ln>
                  <a:noFill/>
                </a:ln>
                <a:solidFill>
                  <a:srgbClr val="9876AA"/>
                </a:solidFill>
                <a:effectLst/>
                <a:latin typeface="Roboto" panose="02000000000000000000" pitchFamily="2" charset="0"/>
                <a:ea typeface="Roboto" panose="02000000000000000000" pitchFamily="2" charset="0"/>
              </a:rPr>
              <a:t>registration_date</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count</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as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number_of_registrations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from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users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group by </a:t>
            </a:r>
            <a:r>
              <a:rPr kumimoji="0" lang="en-US" altLang="en-US" sz="1200" b="0" i="0" u="none" strike="noStrike" cap="none" normalizeH="0" baseline="0">
                <a:ln>
                  <a:noFill/>
                </a:ln>
                <a:solidFill>
                  <a:srgbClr val="9876AA"/>
                </a:solidFill>
                <a:effectLst/>
                <a:latin typeface="Roboto" panose="02000000000000000000" pitchFamily="2" charset="0"/>
                <a:ea typeface="Roboto" panose="02000000000000000000" pitchFamily="2" charset="0"/>
              </a:rPr>
              <a:t>registration_date</a:t>
            </a:r>
            <a:br>
              <a:rPr kumimoji="0" lang="en-US" altLang="en-US" sz="1200" b="0" i="0" u="none" strike="noStrike" cap="none" normalizeH="0" baseline="0">
                <a:ln>
                  <a:noFill/>
                </a:ln>
                <a:solidFill>
                  <a:srgbClr val="9876AA"/>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having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count</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&gt; </a:t>
            </a:r>
            <a:r>
              <a:rPr kumimoji="0" lang="en-US" altLang="en-US" sz="1200" b="0" i="0" u="none" strike="noStrike" cap="none" normalizeH="0" baseline="0">
                <a:ln>
                  <a:noFill/>
                </a:ln>
                <a:solidFill>
                  <a:srgbClr val="6897BB"/>
                </a:solidFill>
                <a:effectLst/>
                <a:latin typeface="Roboto" panose="02000000000000000000" pitchFamily="2" charset="0"/>
                <a:ea typeface="Roboto" panose="02000000000000000000" pitchFamily="2" charset="0"/>
              </a:rPr>
              <a:t>1</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endParaRPr kumimoji="0" lang="en-US" altLang="en-US" sz="32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10879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CC3A-1190-4D5C-B0D4-637CC2EB8C9D}"/>
              </a:ext>
            </a:extLst>
          </p:cNvPr>
          <p:cNvSpPr>
            <a:spLocks noGrp="1"/>
          </p:cNvSpPr>
          <p:nvPr>
            <p:ph type="title"/>
          </p:nvPr>
        </p:nvSpPr>
        <p:spPr/>
        <p:txBody>
          <a:bodyPr/>
          <a:lstStyle/>
          <a:p>
            <a:r>
              <a:rPr lang="en-US" dirty="0"/>
              <a:t>Order of clauses in a SELECT Query</a:t>
            </a:r>
          </a:p>
        </p:txBody>
      </p:sp>
      <p:sp>
        <p:nvSpPr>
          <p:cNvPr id="4" name="TextBox 3">
            <a:extLst>
              <a:ext uri="{FF2B5EF4-FFF2-40B4-BE49-F238E27FC236}">
                <a16:creationId xmlns:a16="http://schemas.microsoft.com/office/drawing/2014/main" id="{7CC793F2-995C-4449-9337-640A6C9397EA}"/>
              </a:ext>
            </a:extLst>
          </p:cNvPr>
          <p:cNvSpPr txBox="1"/>
          <p:nvPr/>
        </p:nvSpPr>
        <p:spPr>
          <a:xfrm>
            <a:off x="98250" y="792479"/>
            <a:ext cx="8619030" cy="738664"/>
          </a:xfrm>
          <a:prstGeom prst="rect">
            <a:avLst/>
          </a:prstGeom>
          <a:noFill/>
        </p:spPr>
        <p:txBody>
          <a:bodyPr wrap="square" rtlCol="0">
            <a:spAutoFit/>
          </a:bodyPr>
          <a:lstStyle/>
          <a:p>
            <a:r>
              <a:rPr lang="en-US" dirty="0"/>
              <a:t>A SELECT Query should have a specific order in which clauses are provided</a:t>
            </a:r>
          </a:p>
          <a:p>
            <a:endParaRPr lang="en-US" dirty="0"/>
          </a:p>
          <a:p>
            <a:r>
              <a:rPr lang="en-US" dirty="0"/>
              <a:t>Clauses in the wrong order will result in syntax errors</a:t>
            </a:r>
          </a:p>
        </p:txBody>
      </p:sp>
      <p:sp>
        <p:nvSpPr>
          <p:cNvPr id="5" name="Rectangle 1">
            <a:extLst>
              <a:ext uri="{FF2B5EF4-FFF2-40B4-BE49-F238E27FC236}">
                <a16:creationId xmlns:a16="http://schemas.microsoft.com/office/drawing/2014/main" id="{1931F0D3-BCC4-4530-A5C2-F08D55BFEEBC}"/>
              </a:ext>
            </a:extLst>
          </p:cNvPr>
          <p:cNvSpPr>
            <a:spLocks noChangeArrowheads="1"/>
          </p:cNvSpPr>
          <p:nvPr/>
        </p:nvSpPr>
        <p:spPr bwMode="auto">
          <a:xfrm>
            <a:off x="175260" y="1638540"/>
            <a:ext cx="4208203" cy="1600438"/>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FFC66D"/>
                </a:solidFill>
                <a:effectLst/>
                <a:latin typeface="Roboto" panose="02000000000000000000" pitchFamily="2" charset="0"/>
                <a:ea typeface="Roboto" panose="02000000000000000000" pitchFamily="2" charset="0"/>
              </a:rPr>
              <a:t>count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(p.</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id</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as </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number_of_posts</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join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post p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on </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users.</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username</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p.</a:t>
            </a:r>
            <a:r>
              <a:rPr kumimoji="0" lang="en-US" altLang="en-US"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created_by</a:t>
            </a:r>
            <a:b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where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like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'test%'</a:t>
            </a:r>
            <a:b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group by </a:t>
            </a:r>
            <a: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br>
              <a:rPr kumimoji="0" lang="en-US" altLang="en-US" b="0" i="0" u="none" strike="noStrike" cap="none" normalizeH="0" baseline="0" dirty="0">
                <a:ln>
                  <a:noFill/>
                </a:ln>
                <a:solidFill>
                  <a:srgbClr val="9876AA"/>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having </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number_of_posts</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&gt; </a:t>
            </a:r>
            <a:r>
              <a:rPr kumimoji="0" lang="en-US" altLang="en-US"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a:t>
            </a:r>
            <a:br>
              <a:rPr kumimoji="0" lang="en-US" altLang="en-US"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order by </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number_of_posts</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61D285FC-4C1E-4391-A4C2-5F42F296A068}"/>
              </a:ext>
            </a:extLst>
          </p:cNvPr>
          <p:cNvSpPr txBox="1"/>
          <p:nvPr/>
        </p:nvSpPr>
        <p:spPr>
          <a:xfrm>
            <a:off x="5044440" y="1638540"/>
            <a:ext cx="3314700" cy="1815882"/>
          </a:xfrm>
          <a:prstGeom prst="rect">
            <a:avLst/>
          </a:prstGeom>
          <a:noFill/>
        </p:spPr>
        <p:txBody>
          <a:bodyPr wrap="square" rtlCol="0">
            <a:spAutoFit/>
          </a:bodyPr>
          <a:lstStyle/>
          <a:p>
            <a:r>
              <a:rPr lang="en-US" dirty="0"/>
              <a:t>The order is the following:</a:t>
            </a:r>
          </a:p>
          <a:p>
            <a:endParaRPr lang="en-US" dirty="0"/>
          </a:p>
          <a:p>
            <a:pPr marL="342900" indent="-342900">
              <a:buFont typeface="+mj-lt"/>
              <a:buAutoNum type="arabicPeriod"/>
            </a:pPr>
            <a:r>
              <a:rPr lang="en-GB" dirty="0"/>
              <a:t>Select</a:t>
            </a:r>
          </a:p>
          <a:p>
            <a:pPr marL="342900" indent="-342900">
              <a:buFont typeface="+mj-lt"/>
              <a:buAutoNum type="arabicPeriod"/>
            </a:pPr>
            <a:r>
              <a:rPr lang="en-GB" dirty="0"/>
              <a:t>From</a:t>
            </a:r>
          </a:p>
          <a:p>
            <a:pPr marL="342900" indent="-342900">
              <a:buFont typeface="+mj-lt"/>
              <a:buAutoNum type="arabicPeriod"/>
            </a:pPr>
            <a:r>
              <a:rPr lang="en-GB" dirty="0"/>
              <a:t>Where</a:t>
            </a:r>
          </a:p>
          <a:p>
            <a:pPr marL="342900" indent="-342900">
              <a:buFont typeface="+mj-lt"/>
              <a:buAutoNum type="arabicPeriod"/>
            </a:pPr>
            <a:r>
              <a:rPr lang="en-GB" dirty="0"/>
              <a:t>Group by</a:t>
            </a:r>
          </a:p>
          <a:p>
            <a:pPr marL="342900" indent="-342900">
              <a:buFont typeface="+mj-lt"/>
              <a:buAutoNum type="arabicPeriod"/>
            </a:pPr>
            <a:r>
              <a:rPr lang="en-GB" dirty="0"/>
              <a:t>Having</a:t>
            </a:r>
          </a:p>
          <a:p>
            <a:pPr marL="342900" indent="-342900">
              <a:buFont typeface="+mj-lt"/>
              <a:buAutoNum type="arabicPeriod"/>
            </a:pPr>
            <a:r>
              <a:rPr lang="en-GB" dirty="0"/>
              <a:t>Order by</a:t>
            </a:r>
            <a:endParaRPr lang="en-US" dirty="0"/>
          </a:p>
        </p:txBody>
      </p:sp>
    </p:spTree>
    <p:extLst>
      <p:ext uri="{BB962C8B-B14F-4D97-AF65-F5344CB8AC3E}">
        <p14:creationId xmlns:p14="http://schemas.microsoft.com/office/powerpoint/2010/main" val="1774015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0DB1-1561-4D45-B692-5C1B4A3BC111}"/>
              </a:ext>
            </a:extLst>
          </p:cNvPr>
          <p:cNvSpPr>
            <a:spLocks noGrp="1"/>
          </p:cNvSpPr>
          <p:nvPr>
            <p:ph type="title"/>
          </p:nvPr>
        </p:nvSpPr>
        <p:spPr/>
        <p:txBody>
          <a:bodyPr/>
          <a:lstStyle/>
          <a:p>
            <a:r>
              <a:rPr lang="en-US" dirty="0"/>
              <a:t>JOINS</a:t>
            </a:r>
          </a:p>
        </p:txBody>
      </p:sp>
      <p:sp>
        <p:nvSpPr>
          <p:cNvPr id="4" name="TextBox 3">
            <a:extLst>
              <a:ext uri="{FF2B5EF4-FFF2-40B4-BE49-F238E27FC236}">
                <a16:creationId xmlns:a16="http://schemas.microsoft.com/office/drawing/2014/main" id="{DBE1198F-B96D-4409-87CB-3689A8BAD48E}"/>
              </a:ext>
            </a:extLst>
          </p:cNvPr>
          <p:cNvSpPr txBox="1"/>
          <p:nvPr/>
        </p:nvSpPr>
        <p:spPr>
          <a:xfrm>
            <a:off x="243840" y="740055"/>
            <a:ext cx="8681010" cy="954107"/>
          </a:xfrm>
          <a:prstGeom prst="rect">
            <a:avLst/>
          </a:prstGeom>
          <a:noFill/>
        </p:spPr>
        <p:txBody>
          <a:bodyPr wrap="square" rtlCol="0">
            <a:spAutoFit/>
          </a:bodyPr>
          <a:lstStyle/>
          <a:p>
            <a:r>
              <a:rPr lang="en-GB" dirty="0"/>
              <a:t>JOINS are the ability of database queries to join data from other tables</a:t>
            </a:r>
          </a:p>
          <a:p>
            <a:endParaRPr lang="en-GB" dirty="0"/>
          </a:p>
          <a:p>
            <a:r>
              <a:rPr lang="en-GB" dirty="0"/>
              <a:t>This creates a new tables with combined results, where data from the second table is "connected" to the first table</a:t>
            </a:r>
            <a:endParaRPr lang="en-US" dirty="0"/>
          </a:p>
        </p:txBody>
      </p:sp>
      <p:graphicFrame>
        <p:nvGraphicFramePr>
          <p:cNvPr id="5" name="Table 5">
            <a:extLst>
              <a:ext uri="{FF2B5EF4-FFF2-40B4-BE49-F238E27FC236}">
                <a16:creationId xmlns:a16="http://schemas.microsoft.com/office/drawing/2014/main" id="{CE17B715-A6F1-4FBF-84E4-5E67683116F5}"/>
              </a:ext>
            </a:extLst>
          </p:cNvPr>
          <p:cNvGraphicFramePr>
            <a:graphicFrameLocks noGrp="1"/>
          </p:cNvGraphicFramePr>
          <p:nvPr>
            <p:extLst>
              <p:ext uri="{D42A27DB-BD31-4B8C-83A1-F6EECF244321}">
                <p14:modId xmlns:p14="http://schemas.microsoft.com/office/powerpoint/2010/main" val="793469228"/>
              </p:ext>
            </p:extLst>
          </p:nvPr>
        </p:nvGraphicFramePr>
        <p:xfrm>
          <a:off x="243840" y="2727045"/>
          <a:ext cx="8747761" cy="3352800"/>
        </p:xfrm>
        <a:graphic>
          <a:graphicData uri="http://schemas.openxmlformats.org/drawingml/2006/table">
            <a:tbl>
              <a:tblPr firstRow="1" bandRow="1">
                <a:tableStyleId>{5C22544A-7EE6-4342-B048-85BDC9FD1C3A}</a:tableStyleId>
              </a:tblPr>
              <a:tblGrid>
                <a:gridCol w="396240">
                  <a:extLst>
                    <a:ext uri="{9D8B030D-6E8A-4147-A177-3AD203B41FA5}">
                      <a16:colId xmlns:a16="http://schemas.microsoft.com/office/drawing/2014/main" val="2776027120"/>
                    </a:ext>
                  </a:extLst>
                </a:gridCol>
                <a:gridCol w="647700">
                  <a:extLst>
                    <a:ext uri="{9D8B030D-6E8A-4147-A177-3AD203B41FA5}">
                      <a16:colId xmlns:a16="http://schemas.microsoft.com/office/drawing/2014/main" val="3150789415"/>
                    </a:ext>
                  </a:extLst>
                </a:gridCol>
                <a:gridCol w="1127760">
                  <a:extLst>
                    <a:ext uri="{9D8B030D-6E8A-4147-A177-3AD203B41FA5}">
                      <a16:colId xmlns:a16="http://schemas.microsoft.com/office/drawing/2014/main" val="449463640"/>
                    </a:ext>
                  </a:extLst>
                </a:gridCol>
                <a:gridCol w="1009304">
                  <a:extLst>
                    <a:ext uri="{9D8B030D-6E8A-4147-A177-3AD203B41FA5}">
                      <a16:colId xmlns:a16="http://schemas.microsoft.com/office/drawing/2014/main" val="1256039134"/>
                    </a:ext>
                  </a:extLst>
                </a:gridCol>
                <a:gridCol w="795251">
                  <a:extLst>
                    <a:ext uri="{9D8B030D-6E8A-4147-A177-3AD203B41FA5}">
                      <a16:colId xmlns:a16="http://schemas.microsoft.com/office/drawing/2014/main" val="1578831217"/>
                    </a:ext>
                  </a:extLst>
                </a:gridCol>
                <a:gridCol w="664325">
                  <a:extLst>
                    <a:ext uri="{9D8B030D-6E8A-4147-A177-3AD203B41FA5}">
                      <a16:colId xmlns:a16="http://schemas.microsoft.com/office/drawing/2014/main" val="1329203260"/>
                    </a:ext>
                  </a:extLst>
                </a:gridCol>
                <a:gridCol w="807720">
                  <a:extLst>
                    <a:ext uri="{9D8B030D-6E8A-4147-A177-3AD203B41FA5}">
                      <a16:colId xmlns:a16="http://schemas.microsoft.com/office/drawing/2014/main" val="4108063626"/>
                    </a:ext>
                  </a:extLst>
                </a:gridCol>
                <a:gridCol w="723900">
                  <a:extLst>
                    <a:ext uri="{9D8B030D-6E8A-4147-A177-3AD203B41FA5}">
                      <a16:colId xmlns:a16="http://schemas.microsoft.com/office/drawing/2014/main" val="2163485418"/>
                    </a:ext>
                  </a:extLst>
                </a:gridCol>
                <a:gridCol w="985059">
                  <a:extLst>
                    <a:ext uri="{9D8B030D-6E8A-4147-A177-3AD203B41FA5}">
                      <a16:colId xmlns:a16="http://schemas.microsoft.com/office/drawing/2014/main" val="2175147483"/>
                    </a:ext>
                  </a:extLst>
                </a:gridCol>
                <a:gridCol w="795251">
                  <a:extLst>
                    <a:ext uri="{9D8B030D-6E8A-4147-A177-3AD203B41FA5}">
                      <a16:colId xmlns:a16="http://schemas.microsoft.com/office/drawing/2014/main" val="342282138"/>
                    </a:ext>
                  </a:extLst>
                </a:gridCol>
                <a:gridCol w="795251">
                  <a:extLst>
                    <a:ext uri="{9D8B030D-6E8A-4147-A177-3AD203B41FA5}">
                      <a16:colId xmlns:a16="http://schemas.microsoft.com/office/drawing/2014/main" val="41208754"/>
                    </a:ext>
                  </a:extLst>
                </a:gridCol>
              </a:tblGrid>
              <a:tr h="293218">
                <a:tc>
                  <a:txBody>
                    <a:bodyPr/>
                    <a:lstStyle/>
                    <a:p>
                      <a:r>
                        <a:rPr lang="en-US" sz="1000" b="1" dirty="0">
                          <a:effectLst/>
                        </a:rPr>
                        <a:t>id</a:t>
                      </a:r>
                    </a:p>
                  </a:txBody>
                  <a:tcPr marL="123825" marR="123825" marT="57150" marB="57150" anchor="ctr"/>
                </a:tc>
                <a:tc>
                  <a:txBody>
                    <a:bodyPr/>
                    <a:lstStyle/>
                    <a:p>
                      <a:r>
                        <a:rPr lang="en-US" sz="1000" b="1">
                          <a:effectLst/>
                        </a:rPr>
                        <a:t>title</a:t>
                      </a:r>
                    </a:p>
                  </a:txBody>
                  <a:tcPr marL="123825" marR="123825" marT="57150" marB="57150" anchor="ctr"/>
                </a:tc>
                <a:tc>
                  <a:txBody>
                    <a:bodyPr/>
                    <a:lstStyle/>
                    <a:p>
                      <a:r>
                        <a:rPr lang="en-US" sz="1000" b="1">
                          <a:effectLst/>
                        </a:rPr>
                        <a:t>message</a:t>
                      </a:r>
                    </a:p>
                  </a:txBody>
                  <a:tcPr marL="123825" marR="123825" marT="57150" marB="57150" anchor="ctr"/>
                </a:tc>
                <a:tc>
                  <a:txBody>
                    <a:bodyPr/>
                    <a:lstStyle/>
                    <a:p>
                      <a:r>
                        <a:rPr lang="en-US" sz="1000" b="1">
                          <a:effectLst/>
                        </a:rPr>
                        <a:t>created_at</a:t>
                      </a:r>
                    </a:p>
                  </a:txBody>
                  <a:tcPr marL="123825" marR="123825" marT="57150" marB="57150" anchor="ctr"/>
                </a:tc>
                <a:tc>
                  <a:txBody>
                    <a:bodyPr/>
                    <a:lstStyle/>
                    <a:p>
                      <a:r>
                        <a:rPr lang="en-US" sz="1000" b="1">
                          <a:effectLst/>
                        </a:rPr>
                        <a:t>created_by</a:t>
                      </a:r>
                    </a:p>
                  </a:txBody>
                  <a:tcPr marL="123825" marR="123825" marT="57150" marB="57150" anchor="ctr"/>
                </a:tc>
                <a:tc>
                  <a:txBody>
                    <a:bodyPr/>
                    <a:lstStyle/>
                    <a:p>
                      <a:r>
                        <a:rPr lang="en-US" sz="1000" b="1" dirty="0">
                          <a:effectLst/>
                        </a:rPr>
                        <a:t>username</a:t>
                      </a:r>
                    </a:p>
                  </a:txBody>
                  <a:tcPr marL="123825" marR="123825" marT="57150" marB="57150" anchor="ctr"/>
                </a:tc>
                <a:tc>
                  <a:txBody>
                    <a:bodyPr/>
                    <a:lstStyle/>
                    <a:p>
                      <a:r>
                        <a:rPr lang="en-US" sz="1000" b="1">
                          <a:effectLst/>
                        </a:rPr>
                        <a:t>first_name</a:t>
                      </a:r>
                    </a:p>
                  </a:txBody>
                  <a:tcPr marL="123825" marR="123825" marT="57150" marB="57150" anchor="ctr"/>
                </a:tc>
                <a:tc>
                  <a:txBody>
                    <a:bodyPr/>
                    <a:lstStyle/>
                    <a:p>
                      <a:r>
                        <a:rPr lang="en-US" sz="1000" b="1">
                          <a:effectLst/>
                        </a:rPr>
                        <a:t>last_name</a:t>
                      </a:r>
                    </a:p>
                  </a:txBody>
                  <a:tcPr marL="123825" marR="123825" marT="57150" marB="57150" anchor="ctr"/>
                </a:tc>
                <a:tc>
                  <a:txBody>
                    <a:bodyPr/>
                    <a:lstStyle/>
                    <a:p>
                      <a:r>
                        <a:rPr lang="en-US" sz="1000" b="1" dirty="0">
                          <a:effectLst/>
                        </a:rPr>
                        <a:t>email</a:t>
                      </a:r>
                    </a:p>
                  </a:txBody>
                  <a:tcPr marL="123825" marR="123825" marT="57150" marB="57150" anchor="ctr"/>
                </a:tc>
                <a:tc>
                  <a:txBody>
                    <a:bodyPr/>
                    <a:lstStyle/>
                    <a:p>
                      <a:r>
                        <a:rPr lang="en-US" sz="1000" b="1">
                          <a:effectLst/>
                        </a:rPr>
                        <a:t>registration_date</a:t>
                      </a:r>
                    </a:p>
                  </a:txBody>
                  <a:tcPr marL="123825" marR="123825" marT="57150" marB="57150" anchor="ctr"/>
                </a:tc>
                <a:tc>
                  <a:txBody>
                    <a:bodyPr/>
                    <a:lstStyle/>
                    <a:p>
                      <a:r>
                        <a:rPr lang="en-US" sz="1000" b="1" dirty="0" err="1">
                          <a:effectLst/>
                        </a:rPr>
                        <a:t>logins_count</a:t>
                      </a:r>
                      <a:endParaRPr lang="en-US" sz="1000" b="1" dirty="0">
                        <a:effectLst/>
                      </a:endParaRPr>
                    </a:p>
                  </a:txBody>
                  <a:tcPr marL="123825" marR="123825" marT="57150" marB="57150" anchor="ctr"/>
                </a:tc>
                <a:extLst>
                  <a:ext uri="{0D108BD9-81ED-4DB2-BD59-A6C34878D82A}">
                    <a16:rowId xmlns:a16="http://schemas.microsoft.com/office/drawing/2014/main" val="3973972219"/>
                  </a:ext>
                </a:extLst>
              </a:tr>
              <a:tr h="399842">
                <a:tc>
                  <a:txBody>
                    <a:bodyPr/>
                    <a:lstStyle/>
                    <a:p>
                      <a:r>
                        <a:rPr lang="en-US" sz="1000">
                          <a:effectLst/>
                        </a:rPr>
                        <a:t>11</a:t>
                      </a:r>
                    </a:p>
                  </a:txBody>
                  <a:tcPr marL="123825" marR="123825" marT="57150" marB="57150" anchor="ctr"/>
                </a:tc>
                <a:tc>
                  <a:txBody>
                    <a:bodyPr/>
                    <a:lstStyle/>
                    <a:p>
                      <a:r>
                        <a:rPr lang="en-US" sz="1000">
                          <a:effectLst/>
                        </a:rPr>
                        <a:t>Post 3</a:t>
                      </a:r>
                    </a:p>
                  </a:txBody>
                  <a:tcPr marL="123825" marR="123825" marT="57150" marB="57150" anchor="ctr"/>
                </a:tc>
                <a:tc>
                  <a:txBody>
                    <a:bodyPr/>
                    <a:lstStyle/>
                    <a:p>
                      <a:r>
                        <a:rPr lang="en-US" sz="1000">
                          <a:effectLst/>
                        </a:rPr>
                        <a:t>Post 3 Message</a:t>
                      </a:r>
                    </a:p>
                  </a:txBody>
                  <a:tcPr marL="123825" marR="123825" marT="57150" marB="57150" anchor="ctr"/>
                </a:tc>
                <a:tc>
                  <a:txBody>
                    <a:bodyPr/>
                    <a:lstStyle/>
                    <a:p>
                      <a:r>
                        <a:rPr lang="en-US" sz="1000" dirty="0">
                          <a:effectLst/>
                        </a:rPr>
                        <a:t>2021-12-20 12:32:32</a:t>
                      </a:r>
                    </a:p>
                  </a:txBody>
                  <a:tcPr marL="123825" marR="123825" marT="57150" marB="57150" anchor="ctr"/>
                </a:tc>
                <a:tc>
                  <a:txBody>
                    <a:bodyPr/>
                    <a:lstStyle/>
                    <a:p>
                      <a:r>
                        <a:rPr lang="en-US" sz="1000">
                          <a:effectLst/>
                        </a:rPr>
                        <a:t>user3</a:t>
                      </a:r>
                    </a:p>
                  </a:txBody>
                  <a:tcPr marL="123825" marR="123825" marT="57150" marB="57150" anchor="ctr"/>
                </a:tc>
                <a:tc>
                  <a:txBody>
                    <a:bodyPr/>
                    <a:lstStyle/>
                    <a:p>
                      <a:r>
                        <a:rPr lang="en-US" sz="1000">
                          <a:effectLst/>
                        </a:rPr>
                        <a:t>user3</a:t>
                      </a:r>
                    </a:p>
                  </a:txBody>
                  <a:tcPr marL="123825" marR="123825" marT="57150" marB="57150" anchor="ctr"/>
                </a:tc>
                <a:tc>
                  <a:txBody>
                    <a:bodyPr/>
                    <a:lstStyle/>
                    <a:p>
                      <a:r>
                        <a:rPr lang="en-US" sz="1000">
                          <a:effectLst/>
                        </a:rPr>
                        <a:t>User</a:t>
                      </a:r>
                    </a:p>
                  </a:txBody>
                  <a:tcPr marL="123825" marR="123825" marT="57150" marB="57150" anchor="ctr"/>
                </a:tc>
                <a:tc>
                  <a:txBody>
                    <a:bodyPr/>
                    <a:lstStyle/>
                    <a:p>
                      <a:r>
                        <a:rPr lang="en-US" sz="1000">
                          <a:effectLst/>
                        </a:rPr>
                        <a:t>3</a:t>
                      </a:r>
                    </a:p>
                  </a:txBody>
                  <a:tcPr marL="123825" marR="123825" marT="57150" marB="57150" anchor="ctr"/>
                </a:tc>
                <a:tc>
                  <a:txBody>
                    <a:bodyPr/>
                    <a:lstStyle/>
                    <a:p>
                      <a:r>
                        <a:rPr lang="en-US" sz="1000">
                          <a:effectLst/>
                        </a:rPr>
                        <a:t>user3@email.com</a:t>
                      </a:r>
                    </a:p>
                  </a:txBody>
                  <a:tcPr marL="123825" marR="123825" marT="57150" marB="57150" anchor="ctr"/>
                </a:tc>
                <a:tc>
                  <a:txBody>
                    <a:bodyPr/>
                    <a:lstStyle/>
                    <a:p>
                      <a:r>
                        <a:rPr lang="en-US" sz="1000">
                          <a:effectLst/>
                        </a:rPr>
                        <a:t>2020-06-21</a:t>
                      </a:r>
                    </a:p>
                  </a:txBody>
                  <a:tcPr marL="123825" marR="123825" marT="57150" marB="57150" anchor="ctr"/>
                </a:tc>
                <a:tc>
                  <a:txBody>
                    <a:bodyPr/>
                    <a:lstStyle/>
                    <a:p>
                      <a:r>
                        <a:rPr lang="en-US" sz="1000">
                          <a:effectLst/>
                        </a:rPr>
                        <a:t>0</a:t>
                      </a:r>
                    </a:p>
                  </a:txBody>
                  <a:tcPr marL="123825" marR="123825" marT="57150" marB="57150" anchor="ctr"/>
                </a:tc>
                <a:extLst>
                  <a:ext uri="{0D108BD9-81ED-4DB2-BD59-A6C34878D82A}">
                    <a16:rowId xmlns:a16="http://schemas.microsoft.com/office/drawing/2014/main" val="1867875770"/>
                  </a:ext>
                </a:extLst>
              </a:tr>
              <a:tr h="399842">
                <a:tc>
                  <a:txBody>
                    <a:bodyPr/>
                    <a:lstStyle/>
                    <a:p>
                      <a:r>
                        <a:rPr lang="en-US" sz="1000">
                          <a:effectLst/>
                        </a:rPr>
                        <a:t>9</a:t>
                      </a:r>
                    </a:p>
                  </a:txBody>
                  <a:tcPr marL="123825" marR="123825" marT="57150" marB="57150" anchor="ctr"/>
                </a:tc>
                <a:tc>
                  <a:txBody>
                    <a:bodyPr/>
                    <a:lstStyle/>
                    <a:p>
                      <a:r>
                        <a:rPr lang="en-US" sz="1000">
                          <a:effectLst/>
                        </a:rPr>
                        <a:t>Post 1</a:t>
                      </a:r>
                    </a:p>
                  </a:txBody>
                  <a:tcPr marL="123825" marR="123825" marT="57150" marB="57150" anchor="ctr"/>
                </a:tc>
                <a:tc>
                  <a:txBody>
                    <a:bodyPr/>
                    <a:lstStyle/>
                    <a:p>
                      <a:r>
                        <a:rPr lang="en-US" sz="1000">
                          <a:effectLst/>
                        </a:rPr>
                        <a:t>Post 1 Message</a:t>
                      </a:r>
                    </a:p>
                  </a:txBody>
                  <a:tcPr marL="123825" marR="123825" marT="57150" marB="57150" anchor="ctr"/>
                </a:tc>
                <a:tc>
                  <a:txBody>
                    <a:bodyPr/>
                    <a:lstStyle/>
                    <a:p>
                      <a:r>
                        <a:rPr lang="en-US" sz="1000">
                          <a:effectLst/>
                        </a:rPr>
                        <a:t>2021-12-20 12:32:32</a:t>
                      </a:r>
                    </a:p>
                  </a:txBody>
                  <a:tcPr marL="123825" marR="123825" marT="57150" marB="57150" anchor="ctr"/>
                </a:tc>
                <a:tc>
                  <a:txBody>
                    <a:bodyPr/>
                    <a:lstStyle/>
                    <a:p>
                      <a:r>
                        <a:rPr lang="en-US" sz="1000">
                          <a:effectLst/>
                        </a:rPr>
                        <a:t>user1</a:t>
                      </a:r>
                    </a:p>
                  </a:txBody>
                  <a:tcPr marL="123825" marR="123825" marT="57150" marB="57150" anchor="ctr"/>
                </a:tc>
                <a:tc>
                  <a:txBody>
                    <a:bodyPr/>
                    <a:lstStyle/>
                    <a:p>
                      <a:r>
                        <a:rPr lang="en-US" sz="1000">
                          <a:effectLst/>
                        </a:rPr>
                        <a:t>user1</a:t>
                      </a:r>
                    </a:p>
                  </a:txBody>
                  <a:tcPr marL="123825" marR="123825" marT="57150" marB="57150" anchor="ctr"/>
                </a:tc>
                <a:tc>
                  <a:txBody>
                    <a:bodyPr/>
                    <a:lstStyle/>
                    <a:p>
                      <a:r>
                        <a:rPr lang="en-US" sz="1000">
                          <a:effectLst/>
                        </a:rPr>
                        <a:t>User</a:t>
                      </a:r>
                    </a:p>
                  </a:txBody>
                  <a:tcPr marL="123825" marR="123825" marT="57150" marB="57150" anchor="ctr"/>
                </a:tc>
                <a:tc>
                  <a:txBody>
                    <a:bodyPr/>
                    <a:lstStyle/>
                    <a:p>
                      <a:r>
                        <a:rPr lang="en-US" sz="1000">
                          <a:effectLst/>
                        </a:rPr>
                        <a:t>1</a:t>
                      </a:r>
                    </a:p>
                  </a:txBody>
                  <a:tcPr marL="123825" marR="123825" marT="57150" marB="57150" anchor="ctr"/>
                </a:tc>
                <a:tc>
                  <a:txBody>
                    <a:bodyPr/>
                    <a:lstStyle/>
                    <a:p>
                      <a:r>
                        <a:rPr lang="en-US" sz="1000">
                          <a:effectLst/>
                        </a:rPr>
                        <a:t>user1@email.com</a:t>
                      </a:r>
                    </a:p>
                  </a:txBody>
                  <a:tcPr marL="123825" marR="123825" marT="57150" marB="57150" anchor="ctr"/>
                </a:tc>
                <a:tc>
                  <a:txBody>
                    <a:bodyPr/>
                    <a:lstStyle/>
                    <a:p>
                      <a:r>
                        <a:rPr lang="en-US" sz="1000">
                          <a:effectLst/>
                        </a:rPr>
                        <a:t>2021-02-11</a:t>
                      </a:r>
                    </a:p>
                  </a:txBody>
                  <a:tcPr marL="123825" marR="123825" marT="57150" marB="57150" anchor="ctr"/>
                </a:tc>
                <a:tc>
                  <a:txBody>
                    <a:bodyPr/>
                    <a:lstStyle/>
                    <a:p>
                      <a:r>
                        <a:rPr lang="en-US" sz="1000">
                          <a:effectLst/>
                        </a:rPr>
                        <a:t>0</a:t>
                      </a:r>
                    </a:p>
                  </a:txBody>
                  <a:tcPr marL="123825" marR="123825" marT="57150" marB="57150" anchor="ctr"/>
                </a:tc>
                <a:extLst>
                  <a:ext uri="{0D108BD9-81ED-4DB2-BD59-A6C34878D82A}">
                    <a16:rowId xmlns:a16="http://schemas.microsoft.com/office/drawing/2014/main" val="4202221260"/>
                  </a:ext>
                </a:extLst>
              </a:tr>
              <a:tr h="399842">
                <a:tc>
                  <a:txBody>
                    <a:bodyPr/>
                    <a:lstStyle/>
                    <a:p>
                      <a:r>
                        <a:rPr lang="en-US" sz="1000">
                          <a:effectLst/>
                        </a:rPr>
                        <a:t>12</a:t>
                      </a:r>
                    </a:p>
                  </a:txBody>
                  <a:tcPr marL="123825" marR="123825" marT="57150" marB="57150" anchor="ctr"/>
                </a:tc>
                <a:tc>
                  <a:txBody>
                    <a:bodyPr/>
                    <a:lstStyle/>
                    <a:p>
                      <a:r>
                        <a:rPr lang="en-US" sz="1000">
                          <a:effectLst/>
                        </a:rPr>
                        <a:t>Post 4</a:t>
                      </a:r>
                    </a:p>
                  </a:txBody>
                  <a:tcPr marL="123825" marR="123825" marT="57150" marB="57150" anchor="ctr"/>
                </a:tc>
                <a:tc>
                  <a:txBody>
                    <a:bodyPr/>
                    <a:lstStyle/>
                    <a:p>
                      <a:r>
                        <a:rPr lang="en-US" sz="1000">
                          <a:effectLst/>
                        </a:rPr>
                        <a:t>Post 4 Message</a:t>
                      </a:r>
                    </a:p>
                  </a:txBody>
                  <a:tcPr marL="123825" marR="123825" marT="57150" marB="57150" anchor="ctr"/>
                </a:tc>
                <a:tc>
                  <a:txBody>
                    <a:bodyPr/>
                    <a:lstStyle/>
                    <a:p>
                      <a:r>
                        <a:rPr lang="en-US" sz="1000">
                          <a:effectLst/>
                        </a:rPr>
                        <a:t>2021-12-20 12:32:32</a:t>
                      </a:r>
                    </a:p>
                  </a:txBody>
                  <a:tcPr marL="123825" marR="123825" marT="57150" marB="57150" anchor="ctr"/>
                </a:tc>
                <a:tc>
                  <a:txBody>
                    <a:bodyPr/>
                    <a:lstStyle/>
                    <a:p>
                      <a:r>
                        <a:rPr lang="en-US" sz="1000">
                          <a:effectLst/>
                        </a:rPr>
                        <a:t>user4</a:t>
                      </a:r>
                    </a:p>
                  </a:txBody>
                  <a:tcPr marL="123825" marR="123825" marT="57150" marB="57150" anchor="ctr"/>
                </a:tc>
                <a:tc>
                  <a:txBody>
                    <a:bodyPr/>
                    <a:lstStyle/>
                    <a:p>
                      <a:r>
                        <a:rPr lang="en-US" sz="1000">
                          <a:effectLst/>
                        </a:rPr>
                        <a:t>user4</a:t>
                      </a:r>
                    </a:p>
                  </a:txBody>
                  <a:tcPr marL="123825" marR="123825" marT="57150" marB="57150" anchor="ctr"/>
                </a:tc>
                <a:tc>
                  <a:txBody>
                    <a:bodyPr/>
                    <a:lstStyle/>
                    <a:p>
                      <a:r>
                        <a:rPr lang="en-US" sz="1000">
                          <a:effectLst/>
                        </a:rPr>
                        <a:t>User</a:t>
                      </a:r>
                    </a:p>
                  </a:txBody>
                  <a:tcPr marL="123825" marR="123825" marT="57150" marB="57150" anchor="ctr"/>
                </a:tc>
                <a:tc>
                  <a:txBody>
                    <a:bodyPr/>
                    <a:lstStyle/>
                    <a:p>
                      <a:r>
                        <a:rPr lang="en-US" sz="1000">
                          <a:effectLst/>
                        </a:rPr>
                        <a:t>4</a:t>
                      </a:r>
                    </a:p>
                  </a:txBody>
                  <a:tcPr marL="123825" marR="123825" marT="57150" marB="57150" anchor="ctr"/>
                </a:tc>
                <a:tc>
                  <a:txBody>
                    <a:bodyPr/>
                    <a:lstStyle/>
                    <a:p>
                      <a:r>
                        <a:rPr lang="en-US" sz="1000">
                          <a:effectLst/>
                        </a:rPr>
                        <a:t>user4@email.com</a:t>
                      </a:r>
                    </a:p>
                  </a:txBody>
                  <a:tcPr marL="123825" marR="123825" marT="57150" marB="57150" anchor="ctr"/>
                </a:tc>
                <a:tc>
                  <a:txBody>
                    <a:bodyPr/>
                    <a:lstStyle/>
                    <a:p>
                      <a:r>
                        <a:rPr lang="en-US" sz="1000">
                          <a:effectLst/>
                        </a:rPr>
                        <a:t>2021-08-12</a:t>
                      </a:r>
                    </a:p>
                  </a:txBody>
                  <a:tcPr marL="123825" marR="123825" marT="57150" marB="57150" anchor="ctr"/>
                </a:tc>
                <a:tc>
                  <a:txBody>
                    <a:bodyPr/>
                    <a:lstStyle/>
                    <a:p>
                      <a:r>
                        <a:rPr lang="en-US" sz="1000">
                          <a:effectLst/>
                        </a:rPr>
                        <a:t>0</a:t>
                      </a:r>
                    </a:p>
                  </a:txBody>
                  <a:tcPr marL="123825" marR="123825" marT="57150" marB="57150" anchor="ctr"/>
                </a:tc>
                <a:extLst>
                  <a:ext uri="{0D108BD9-81ED-4DB2-BD59-A6C34878D82A}">
                    <a16:rowId xmlns:a16="http://schemas.microsoft.com/office/drawing/2014/main" val="4239174372"/>
                  </a:ext>
                </a:extLst>
              </a:tr>
              <a:tr h="399842">
                <a:tc>
                  <a:txBody>
                    <a:bodyPr/>
                    <a:lstStyle/>
                    <a:p>
                      <a:r>
                        <a:rPr lang="en-US" sz="1000">
                          <a:effectLst/>
                        </a:rPr>
                        <a:t>13</a:t>
                      </a:r>
                    </a:p>
                  </a:txBody>
                  <a:tcPr marL="123825" marR="123825" marT="57150" marB="57150" anchor="ctr"/>
                </a:tc>
                <a:tc>
                  <a:txBody>
                    <a:bodyPr/>
                    <a:lstStyle/>
                    <a:p>
                      <a:r>
                        <a:rPr lang="en-US" sz="1000">
                          <a:effectLst/>
                        </a:rPr>
                        <a:t>Post 5</a:t>
                      </a:r>
                    </a:p>
                  </a:txBody>
                  <a:tcPr marL="123825" marR="123825" marT="57150" marB="57150" anchor="ctr"/>
                </a:tc>
                <a:tc>
                  <a:txBody>
                    <a:bodyPr/>
                    <a:lstStyle/>
                    <a:p>
                      <a:r>
                        <a:rPr lang="en-US" sz="1000">
                          <a:effectLst/>
                        </a:rPr>
                        <a:t>Post 5 Message</a:t>
                      </a:r>
                    </a:p>
                  </a:txBody>
                  <a:tcPr marL="123825" marR="123825" marT="57150" marB="57150" anchor="ctr"/>
                </a:tc>
                <a:tc>
                  <a:txBody>
                    <a:bodyPr/>
                    <a:lstStyle/>
                    <a:p>
                      <a:r>
                        <a:rPr lang="en-US" sz="1000">
                          <a:effectLst/>
                        </a:rPr>
                        <a:t>2021-12-20 12:32:32</a:t>
                      </a:r>
                    </a:p>
                  </a:txBody>
                  <a:tcPr marL="123825" marR="123825" marT="57150" marB="57150" anchor="ctr"/>
                </a:tc>
                <a:tc>
                  <a:txBody>
                    <a:bodyPr/>
                    <a:lstStyle/>
                    <a:p>
                      <a:r>
                        <a:rPr lang="en-US" sz="1000">
                          <a:effectLst/>
                        </a:rPr>
                        <a:t>user5</a:t>
                      </a:r>
                    </a:p>
                  </a:txBody>
                  <a:tcPr marL="123825" marR="123825" marT="57150" marB="57150" anchor="ctr"/>
                </a:tc>
                <a:tc>
                  <a:txBody>
                    <a:bodyPr/>
                    <a:lstStyle/>
                    <a:p>
                      <a:r>
                        <a:rPr lang="en-US" sz="1000">
                          <a:effectLst/>
                        </a:rPr>
                        <a:t>user5</a:t>
                      </a:r>
                    </a:p>
                  </a:txBody>
                  <a:tcPr marL="123825" marR="123825" marT="57150" marB="57150" anchor="ctr"/>
                </a:tc>
                <a:tc>
                  <a:txBody>
                    <a:bodyPr/>
                    <a:lstStyle/>
                    <a:p>
                      <a:r>
                        <a:rPr lang="en-US" sz="1000">
                          <a:effectLst/>
                        </a:rPr>
                        <a:t>User</a:t>
                      </a:r>
                    </a:p>
                  </a:txBody>
                  <a:tcPr marL="123825" marR="123825" marT="57150" marB="57150" anchor="ctr"/>
                </a:tc>
                <a:tc>
                  <a:txBody>
                    <a:bodyPr/>
                    <a:lstStyle/>
                    <a:p>
                      <a:r>
                        <a:rPr lang="en-US" sz="1000">
                          <a:effectLst/>
                        </a:rPr>
                        <a:t>5</a:t>
                      </a:r>
                    </a:p>
                  </a:txBody>
                  <a:tcPr marL="123825" marR="123825" marT="57150" marB="57150" anchor="ctr"/>
                </a:tc>
                <a:tc>
                  <a:txBody>
                    <a:bodyPr/>
                    <a:lstStyle/>
                    <a:p>
                      <a:r>
                        <a:rPr lang="en-US" sz="1000">
                          <a:effectLst/>
                        </a:rPr>
                        <a:t>user5@email.com</a:t>
                      </a:r>
                    </a:p>
                  </a:txBody>
                  <a:tcPr marL="123825" marR="123825" marT="57150" marB="57150" anchor="ctr"/>
                </a:tc>
                <a:tc>
                  <a:txBody>
                    <a:bodyPr/>
                    <a:lstStyle/>
                    <a:p>
                      <a:r>
                        <a:rPr lang="en-US" sz="1000">
                          <a:effectLst/>
                        </a:rPr>
                        <a:t>2022-01-13</a:t>
                      </a:r>
                    </a:p>
                  </a:txBody>
                  <a:tcPr marL="123825" marR="123825" marT="57150" marB="57150" anchor="ctr"/>
                </a:tc>
                <a:tc>
                  <a:txBody>
                    <a:bodyPr/>
                    <a:lstStyle/>
                    <a:p>
                      <a:r>
                        <a:rPr lang="en-US" sz="1000">
                          <a:effectLst/>
                        </a:rPr>
                        <a:t>0</a:t>
                      </a:r>
                    </a:p>
                  </a:txBody>
                  <a:tcPr marL="123825" marR="123825" marT="57150" marB="57150" anchor="ctr"/>
                </a:tc>
                <a:extLst>
                  <a:ext uri="{0D108BD9-81ED-4DB2-BD59-A6C34878D82A}">
                    <a16:rowId xmlns:a16="http://schemas.microsoft.com/office/drawing/2014/main" val="4254363035"/>
                  </a:ext>
                </a:extLst>
              </a:tr>
              <a:tr h="399842">
                <a:tc>
                  <a:txBody>
                    <a:bodyPr/>
                    <a:lstStyle/>
                    <a:p>
                      <a:r>
                        <a:rPr lang="en-US" sz="1000">
                          <a:effectLst/>
                        </a:rPr>
                        <a:t>14</a:t>
                      </a:r>
                    </a:p>
                  </a:txBody>
                  <a:tcPr marL="123825" marR="123825" marT="57150" marB="57150" anchor="ctr"/>
                </a:tc>
                <a:tc>
                  <a:txBody>
                    <a:bodyPr/>
                    <a:lstStyle/>
                    <a:p>
                      <a:r>
                        <a:rPr lang="en-US" sz="1000">
                          <a:effectLst/>
                        </a:rPr>
                        <a:t>Post 6</a:t>
                      </a:r>
                    </a:p>
                  </a:txBody>
                  <a:tcPr marL="123825" marR="123825" marT="57150" marB="57150" anchor="ctr"/>
                </a:tc>
                <a:tc>
                  <a:txBody>
                    <a:bodyPr/>
                    <a:lstStyle/>
                    <a:p>
                      <a:r>
                        <a:rPr lang="en-US" sz="1000">
                          <a:effectLst/>
                        </a:rPr>
                        <a:t>Post 6 Message</a:t>
                      </a:r>
                    </a:p>
                  </a:txBody>
                  <a:tcPr marL="123825" marR="123825" marT="57150" marB="57150" anchor="ctr"/>
                </a:tc>
                <a:tc>
                  <a:txBody>
                    <a:bodyPr/>
                    <a:lstStyle/>
                    <a:p>
                      <a:r>
                        <a:rPr lang="en-US" sz="1000">
                          <a:effectLst/>
                        </a:rPr>
                        <a:t>2021-12-20 12:32:32</a:t>
                      </a:r>
                    </a:p>
                  </a:txBody>
                  <a:tcPr marL="123825" marR="123825" marT="57150" marB="57150" anchor="ctr"/>
                </a:tc>
                <a:tc>
                  <a:txBody>
                    <a:bodyPr/>
                    <a:lstStyle/>
                    <a:p>
                      <a:r>
                        <a:rPr lang="en-US" sz="1000">
                          <a:effectLst/>
                        </a:rPr>
                        <a:t>user6</a:t>
                      </a:r>
                    </a:p>
                  </a:txBody>
                  <a:tcPr marL="123825" marR="123825" marT="57150" marB="57150" anchor="ctr"/>
                </a:tc>
                <a:tc>
                  <a:txBody>
                    <a:bodyPr/>
                    <a:lstStyle/>
                    <a:p>
                      <a:r>
                        <a:rPr lang="en-US" sz="1000">
                          <a:effectLst/>
                        </a:rPr>
                        <a:t>user6</a:t>
                      </a:r>
                    </a:p>
                  </a:txBody>
                  <a:tcPr marL="123825" marR="123825" marT="57150" marB="57150" anchor="ctr"/>
                </a:tc>
                <a:tc>
                  <a:txBody>
                    <a:bodyPr/>
                    <a:lstStyle/>
                    <a:p>
                      <a:r>
                        <a:rPr lang="en-US" sz="1000">
                          <a:effectLst/>
                        </a:rPr>
                        <a:t>User</a:t>
                      </a:r>
                    </a:p>
                  </a:txBody>
                  <a:tcPr marL="123825" marR="123825" marT="57150" marB="57150" anchor="ctr"/>
                </a:tc>
                <a:tc>
                  <a:txBody>
                    <a:bodyPr/>
                    <a:lstStyle/>
                    <a:p>
                      <a:r>
                        <a:rPr lang="en-US" sz="1000">
                          <a:effectLst/>
                        </a:rPr>
                        <a:t>6</a:t>
                      </a:r>
                    </a:p>
                  </a:txBody>
                  <a:tcPr marL="123825" marR="123825" marT="57150" marB="57150" anchor="ctr"/>
                </a:tc>
                <a:tc>
                  <a:txBody>
                    <a:bodyPr/>
                    <a:lstStyle/>
                    <a:p>
                      <a:r>
                        <a:rPr lang="en-US" sz="1000">
                          <a:effectLst/>
                        </a:rPr>
                        <a:t>user6@email.com</a:t>
                      </a:r>
                    </a:p>
                  </a:txBody>
                  <a:tcPr marL="123825" marR="123825" marT="57150" marB="57150" anchor="ctr"/>
                </a:tc>
                <a:tc>
                  <a:txBody>
                    <a:bodyPr/>
                    <a:lstStyle/>
                    <a:p>
                      <a:r>
                        <a:rPr lang="en-US" sz="1000">
                          <a:effectLst/>
                        </a:rPr>
                        <a:t>2022-02-12</a:t>
                      </a:r>
                    </a:p>
                  </a:txBody>
                  <a:tcPr marL="123825" marR="123825" marT="57150" marB="57150" anchor="ctr"/>
                </a:tc>
                <a:tc>
                  <a:txBody>
                    <a:bodyPr/>
                    <a:lstStyle/>
                    <a:p>
                      <a:r>
                        <a:rPr lang="en-US" sz="1000">
                          <a:effectLst/>
                        </a:rPr>
                        <a:t>0</a:t>
                      </a:r>
                    </a:p>
                  </a:txBody>
                  <a:tcPr marL="123825" marR="123825" marT="57150" marB="57150" anchor="ctr"/>
                </a:tc>
                <a:extLst>
                  <a:ext uri="{0D108BD9-81ED-4DB2-BD59-A6C34878D82A}">
                    <a16:rowId xmlns:a16="http://schemas.microsoft.com/office/drawing/2014/main" val="3021581513"/>
                  </a:ext>
                </a:extLst>
              </a:tr>
              <a:tr h="399842">
                <a:tc>
                  <a:txBody>
                    <a:bodyPr/>
                    <a:lstStyle/>
                    <a:p>
                      <a:r>
                        <a:rPr lang="en-US" sz="1000">
                          <a:effectLst/>
                        </a:rPr>
                        <a:t>10</a:t>
                      </a:r>
                    </a:p>
                  </a:txBody>
                  <a:tcPr marL="123825" marR="123825" marT="57150" marB="57150" anchor="ctr"/>
                </a:tc>
                <a:tc>
                  <a:txBody>
                    <a:bodyPr/>
                    <a:lstStyle/>
                    <a:p>
                      <a:r>
                        <a:rPr lang="en-US" sz="1000">
                          <a:effectLst/>
                        </a:rPr>
                        <a:t>Post 2</a:t>
                      </a:r>
                    </a:p>
                  </a:txBody>
                  <a:tcPr marL="123825" marR="123825" marT="57150" marB="57150" anchor="ctr"/>
                </a:tc>
                <a:tc>
                  <a:txBody>
                    <a:bodyPr/>
                    <a:lstStyle/>
                    <a:p>
                      <a:r>
                        <a:rPr lang="en-US" sz="1000">
                          <a:effectLst/>
                        </a:rPr>
                        <a:t>Post 2 Message</a:t>
                      </a:r>
                    </a:p>
                  </a:txBody>
                  <a:tcPr marL="123825" marR="123825" marT="57150" marB="57150" anchor="ctr"/>
                </a:tc>
                <a:tc>
                  <a:txBody>
                    <a:bodyPr/>
                    <a:lstStyle/>
                    <a:p>
                      <a:r>
                        <a:rPr lang="en-US" sz="1000">
                          <a:effectLst/>
                        </a:rPr>
                        <a:t>2021-12-20 12:32:32</a:t>
                      </a:r>
                    </a:p>
                  </a:txBody>
                  <a:tcPr marL="123825" marR="123825" marT="57150" marB="57150" anchor="ctr"/>
                </a:tc>
                <a:tc>
                  <a:txBody>
                    <a:bodyPr/>
                    <a:lstStyle/>
                    <a:p>
                      <a:r>
                        <a:rPr lang="en-US" sz="1000">
                          <a:effectLst/>
                        </a:rPr>
                        <a:t>user2</a:t>
                      </a:r>
                    </a:p>
                  </a:txBody>
                  <a:tcPr marL="123825" marR="123825" marT="57150" marB="57150" anchor="ctr"/>
                </a:tc>
                <a:tc>
                  <a:txBody>
                    <a:bodyPr/>
                    <a:lstStyle/>
                    <a:p>
                      <a:r>
                        <a:rPr lang="en-US" sz="1000">
                          <a:effectLst/>
                        </a:rPr>
                        <a:t>user2</a:t>
                      </a:r>
                    </a:p>
                  </a:txBody>
                  <a:tcPr marL="123825" marR="123825" marT="57150" marB="57150" anchor="ctr"/>
                </a:tc>
                <a:tc>
                  <a:txBody>
                    <a:bodyPr/>
                    <a:lstStyle/>
                    <a:p>
                      <a:r>
                        <a:rPr lang="en-US" sz="1000">
                          <a:effectLst/>
                        </a:rPr>
                        <a:t>User</a:t>
                      </a:r>
                    </a:p>
                  </a:txBody>
                  <a:tcPr marL="123825" marR="123825" marT="57150" marB="57150" anchor="ctr"/>
                </a:tc>
                <a:tc>
                  <a:txBody>
                    <a:bodyPr/>
                    <a:lstStyle/>
                    <a:p>
                      <a:r>
                        <a:rPr lang="en-US" sz="1000">
                          <a:effectLst/>
                        </a:rPr>
                        <a:t>2</a:t>
                      </a:r>
                    </a:p>
                  </a:txBody>
                  <a:tcPr marL="123825" marR="123825" marT="57150" marB="57150" anchor="ctr"/>
                </a:tc>
                <a:tc>
                  <a:txBody>
                    <a:bodyPr/>
                    <a:lstStyle/>
                    <a:p>
                      <a:r>
                        <a:rPr lang="en-US" sz="1000">
                          <a:effectLst/>
                        </a:rPr>
                        <a:t>user2@email.com</a:t>
                      </a:r>
                    </a:p>
                  </a:txBody>
                  <a:tcPr marL="123825" marR="123825" marT="57150" marB="57150" anchor="ctr"/>
                </a:tc>
                <a:tc>
                  <a:txBody>
                    <a:bodyPr/>
                    <a:lstStyle/>
                    <a:p>
                      <a:r>
                        <a:rPr lang="en-US" sz="1000">
                          <a:effectLst/>
                        </a:rPr>
                        <a:t>2022-03-23</a:t>
                      </a:r>
                    </a:p>
                  </a:txBody>
                  <a:tcPr marL="123825" marR="123825" marT="57150" marB="57150" anchor="ctr"/>
                </a:tc>
                <a:tc>
                  <a:txBody>
                    <a:bodyPr/>
                    <a:lstStyle/>
                    <a:p>
                      <a:r>
                        <a:rPr lang="en-US" sz="1000">
                          <a:effectLst/>
                        </a:rPr>
                        <a:t>0</a:t>
                      </a:r>
                    </a:p>
                  </a:txBody>
                  <a:tcPr marL="123825" marR="123825" marT="57150" marB="57150" anchor="ctr"/>
                </a:tc>
                <a:extLst>
                  <a:ext uri="{0D108BD9-81ED-4DB2-BD59-A6C34878D82A}">
                    <a16:rowId xmlns:a16="http://schemas.microsoft.com/office/drawing/2014/main" val="1837586518"/>
                  </a:ext>
                </a:extLst>
              </a:tr>
              <a:tr h="399842">
                <a:tc>
                  <a:txBody>
                    <a:bodyPr/>
                    <a:lstStyle/>
                    <a:p>
                      <a:r>
                        <a:rPr lang="en-US" sz="1000">
                          <a:effectLst/>
                        </a:rPr>
                        <a:t>15</a:t>
                      </a:r>
                    </a:p>
                  </a:txBody>
                  <a:tcPr marL="123825" marR="123825" marT="57150" marB="57150" anchor="ctr"/>
                </a:tc>
                <a:tc>
                  <a:txBody>
                    <a:bodyPr/>
                    <a:lstStyle/>
                    <a:p>
                      <a:r>
                        <a:rPr lang="en-US" sz="1000">
                          <a:effectLst/>
                        </a:rPr>
                        <a:t>Post 7</a:t>
                      </a:r>
                    </a:p>
                  </a:txBody>
                  <a:tcPr marL="123825" marR="123825" marT="57150" marB="57150" anchor="ctr"/>
                </a:tc>
                <a:tc>
                  <a:txBody>
                    <a:bodyPr/>
                    <a:lstStyle/>
                    <a:p>
                      <a:r>
                        <a:rPr lang="en-US" sz="1000">
                          <a:effectLst/>
                        </a:rPr>
                        <a:t>Post 7 Message</a:t>
                      </a:r>
                    </a:p>
                  </a:txBody>
                  <a:tcPr marL="123825" marR="123825" marT="57150" marB="57150" anchor="ctr"/>
                </a:tc>
                <a:tc>
                  <a:txBody>
                    <a:bodyPr/>
                    <a:lstStyle/>
                    <a:p>
                      <a:r>
                        <a:rPr lang="en-US" sz="1000">
                          <a:effectLst/>
                        </a:rPr>
                        <a:t>2021-12-20 12:32:32</a:t>
                      </a:r>
                    </a:p>
                  </a:txBody>
                  <a:tcPr marL="123825" marR="123825" marT="57150" marB="57150" anchor="ctr"/>
                </a:tc>
                <a:tc>
                  <a:txBody>
                    <a:bodyPr/>
                    <a:lstStyle/>
                    <a:p>
                      <a:r>
                        <a:rPr lang="en-US" sz="1000">
                          <a:effectLst/>
                        </a:rPr>
                        <a:t>user7</a:t>
                      </a:r>
                    </a:p>
                  </a:txBody>
                  <a:tcPr marL="123825" marR="123825" marT="57150" marB="57150" anchor="ctr"/>
                </a:tc>
                <a:tc>
                  <a:txBody>
                    <a:bodyPr/>
                    <a:lstStyle/>
                    <a:p>
                      <a:r>
                        <a:rPr lang="en-US" sz="1000">
                          <a:effectLst/>
                        </a:rPr>
                        <a:t>user7</a:t>
                      </a:r>
                    </a:p>
                  </a:txBody>
                  <a:tcPr marL="123825" marR="123825" marT="57150" marB="57150" anchor="ctr"/>
                </a:tc>
                <a:tc>
                  <a:txBody>
                    <a:bodyPr/>
                    <a:lstStyle/>
                    <a:p>
                      <a:r>
                        <a:rPr lang="en-US" sz="1000">
                          <a:effectLst/>
                        </a:rPr>
                        <a:t>User</a:t>
                      </a:r>
                    </a:p>
                  </a:txBody>
                  <a:tcPr marL="123825" marR="123825" marT="57150" marB="57150" anchor="ctr"/>
                </a:tc>
                <a:tc>
                  <a:txBody>
                    <a:bodyPr/>
                    <a:lstStyle/>
                    <a:p>
                      <a:r>
                        <a:rPr lang="en-US" sz="1000">
                          <a:effectLst/>
                        </a:rPr>
                        <a:t>7</a:t>
                      </a:r>
                    </a:p>
                  </a:txBody>
                  <a:tcPr marL="123825" marR="123825" marT="57150" marB="57150" anchor="ctr"/>
                </a:tc>
                <a:tc>
                  <a:txBody>
                    <a:bodyPr/>
                    <a:lstStyle/>
                    <a:p>
                      <a:r>
                        <a:rPr lang="en-US" sz="1000" dirty="0">
                          <a:effectLst/>
                        </a:rPr>
                        <a:t>user7@email.com</a:t>
                      </a:r>
                    </a:p>
                  </a:txBody>
                  <a:tcPr marL="123825" marR="123825" marT="57150" marB="57150" anchor="ctr"/>
                </a:tc>
                <a:tc>
                  <a:txBody>
                    <a:bodyPr/>
                    <a:lstStyle/>
                    <a:p>
                      <a:r>
                        <a:rPr lang="en-US" sz="1000">
                          <a:effectLst/>
                        </a:rPr>
                        <a:t>2022-03-23</a:t>
                      </a:r>
                    </a:p>
                  </a:txBody>
                  <a:tcPr marL="123825" marR="123825" marT="57150" marB="57150" anchor="ctr"/>
                </a:tc>
                <a:tc>
                  <a:txBody>
                    <a:bodyPr/>
                    <a:lstStyle/>
                    <a:p>
                      <a:r>
                        <a:rPr lang="en-US" sz="1000" dirty="0">
                          <a:effectLst/>
                        </a:rPr>
                        <a:t>0</a:t>
                      </a:r>
                    </a:p>
                  </a:txBody>
                  <a:tcPr marL="123825" marR="123825" marT="57150" marB="57150" anchor="ctr"/>
                </a:tc>
                <a:extLst>
                  <a:ext uri="{0D108BD9-81ED-4DB2-BD59-A6C34878D82A}">
                    <a16:rowId xmlns:a16="http://schemas.microsoft.com/office/drawing/2014/main" val="2660021717"/>
                  </a:ext>
                </a:extLst>
              </a:tr>
            </a:tbl>
          </a:graphicData>
        </a:graphic>
      </p:graphicFrame>
      <p:sp>
        <p:nvSpPr>
          <p:cNvPr id="7" name="Rectangle 2">
            <a:extLst>
              <a:ext uri="{FF2B5EF4-FFF2-40B4-BE49-F238E27FC236}">
                <a16:creationId xmlns:a16="http://schemas.microsoft.com/office/drawing/2014/main" id="{6C4D6AA9-FAE1-4A68-AA8E-CF9E31E10191}"/>
              </a:ext>
            </a:extLst>
          </p:cNvPr>
          <p:cNvSpPr>
            <a:spLocks noChangeArrowheads="1"/>
          </p:cNvSpPr>
          <p:nvPr/>
        </p:nvSpPr>
        <p:spPr bwMode="auto">
          <a:xfrm>
            <a:off x="243840" y="1740797"/>
            <a:ext cx="4009431" cy="83099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post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inner join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 u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on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post.</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created_by</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u.</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username</a:t>
            </a:r>
            <a:b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order by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u.</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registration_date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6966C5FF-7CA0-4586-BE2D-C6FF3B6B07EB}"/>
              </a:ext>
            </a:extLst>
          </p:cNvPr>
          <p:cNvSpPr txBox="1"/>
          <p:nvPr/>
        </p:nvSpPr>
        <p:spPr>
          <a:xfrm>
            <a:off x="4457700" y="1740797"/>
            <a:ext cx="4130040" cy="307777"/>
          </a:xfrm>
          <a:prstGeom prst="rect">
            <a:avLst/>
          </a:prstGeom>
          <a:noFill/>
        </p:spPr>
        <p:txBody>
          <a:bodyPr wrap="square" rtlCol="0">
            <a:spAutoFit/>
          </a:bodyPr>
          <a:lstStyle/>
          <a:p>
            <a:r>
              <a:rPr lang="en-US" dirty="0"/>
              <a:t>Joins the users table by the user foreign key</a:t>
            </a:r>
          </a:p>
        </p:txBody>
      </p:sp>
    </p:spTree>
    <p:extLst>
      <p:ext uri="{BB962C8B-B14F-4D97-AF65-F5344CB8AC3E}">
        <p14:creationId xmlns:p14="http://schemas.microsoft.com/office/powerpoint/2010/main" val="408508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9ED6-1FA6-4BD7-B670-C8F8299D8BE9}"/>
              </a:ext>
            </a:extLst>
          </p:cNvPr>
          <p:cNvSpPr>
            <a:spLocks noGrp="1"/>
          </p:cNvSpPr>
          <p:nvPr>
            <p:ph type="title"/>
          </p:nvPr>
        </p:nvSpPr>
        <p:spPr/>
        <p:txBody>
          <a:bodyPr/>
          <a:lstStyle/>
          <a:p>
            <a:r>
              <a:rPr lang="en-US" dirty="0"/>
              <a:t>Joins and aggregation</a:t>
            </a:r>
          </a:p>
        </p:txBody>
      </p:sp>
      <p:sp>
        <p:nvSpPr>
          <p:cNvPr id="6" name="Rectangle 2">
            <a:extLst>
              <a:ext uri="{FF2B5EF4-FFF2-40B4-BE49-F238E27FC236}">
                <a16:creationId xmlns:a16="http://schemas.microsoft.com/office/drawing/2014/main" id="{B40612CE-3A21-4324-8B6D-AFD37710515D}"/>
              </a:ext>
            </a:extLst>
          </p:cNvPr>
          <p:cNvSpPr>
            <a:spLocks noChangeArrowheads="1"/>
          </p:cNvSpPr>
          <p:nvPr/>
        </p:nvSpPr>
        <p:spPr bwMode="auto">
          <a:xfrm>
            <a:off x="189690" y="1328386"/>
            <a:ext cx="3632726" cy="83099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select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count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(p.</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id</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as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number_of_posts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from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users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join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post p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on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users.</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username</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p.</a:t>
            </a:r>
            <a:r>
              <a:rPr kumimoji="0" lang="en-US" altLang="en-US" sz="1200" b="0" i="0" u="none" strike="noStrike" cap="none" normalizeH="0" baseline="0" dirty="0" err="1">
                <a:ln>
                  <a:noFill/>
                </a:ln>
                <a:solidFill>
                  <a:srgbClr val="9876AA"/>
                </a:solidFill>
                <a:effectLst/>
                <a:latin typeface="Roboto" panose="02000000000000000000" pitchFamily="2" charset="0"/>
                <a:ea typeface="Roboto" panose="02000000000000000000" pitchFamily="2" charset="0"/>
              </a:rPr>
              <a:t>created_by</a:t>
            </a:r>
            <a:b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group by </a:t>
            </a:r>
            <a:r>
              <a:rPr kumimoji="0" lang="en-US" altLang="en-US" sz="1200" b="0" i="0" u="none" strike="noStrike" cap="none" normalizeH="0" baseline="0" dirty="0">
                <a:ln>
                  <a:noFill/>
                </a:ln>
                <a:solidFill>
                  <a:srgbClr val="9876AA"/>
                </a:solidFill>
                <a:effectLst/>
                <a:latin typeface="Roboto" panose="02000000000000000000" pitchFamily="2" charset="0"/>
                <a:ea typeface="Roboto" panose="02000000000000000000" pitchFamily="2" charset="0"/>
              </a:rPr>
              <a:t>username</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B1A9816D-1729-4E30-A2CA-AFC37D73FA55}"/>
              </a:ext>
            </a:extLst>
          </p:cNvPr>
          <p:cNvSpPr txBox="1"/>
          <p:nvPr/>
        </p:nvSpPr>
        <p:spPr>
          <a:xfrm>
            <a:off x="98250" y="871136"/>
            <a:ext cx="4199430" cy="307777"/>
          </a:xfrm>
          <a:prstGeom prst="rect">
            <a:avLst/>
          </a:prstGeom>
          <a:noFill/>
        </p:spPr>
        <p:txBody>
          <a:bodyPr wrap="square" rtlCol="0">
            <a:spAutoFit/>
          </a:bodyPr>
          <a:lstStyle/>
          <a:p>
            <a:r>
              <a:rPr lang="en-US" dirty="0"/>
              <a:t>Joins can also be used for aggregation</a:t>
            </a:r>
          </a:p>
        </p:txBody>
      </p:sp>
      <p:sp>
        <p:nvSpPr>
          <p:cNvPr id="8" name="TextBox 7">
            <a:extLst>
              <a:ext uri="{FF2B5EF4-FFF2-40B4-BE49-F238E27FC236}">
                <a16:creationId xmlns:a16="http://schemas.microsoft.com/office/drawing/2014/main" id="{112FC76E-7868-487C-8F14-ED794DB978A7}"/>
              </a:ext>
            </a:extLst>
          </p:cNvPr>
          <p:cNvSpPr txBox="1"/>
          <p:nvPr/>
        </p:nvSpPr>
        <p:spPr>
          <a:xfrm>
            <a:off x="160020" y="2369820"/>
            <a:ext cx="7787640" cy="307777"/>
          </a:xfrm>
          <a:prstGeom prst="rect">
            <a:avLst/>
          </a:prstGeom>
          <a:noFill/>
        </p:spPr>
        <p:txBody>
          <a:bodyPr wrap="square" rtlCol="0">
            <a:spAutoFit/>
          </a:bodyPr>
          <a:lstStyle/>
          <a:p>
            <a:r>
              <a:rPr lang="en-US" dirty="0"/>
              <a:t>Non aggregated data usually is required to be in the group by clause</a:t>
            </a:r>
          </a:p>
        </p:txBody>
      </p:sp>
      <p:sp>
        <p:nvSpPr>
          <p:cNvPr id="9" name="TextBox 8">
            <a:extLst>
              <a:ext uri="{FF2B5EF4-FFF2-40B4-BE49-F238E27FC236}">
                <a16:creationId xmlns:a16="http://schemas.microsoft.com/office/drawing/2014/main" id="{FFD1D2EC-E79E-4BCF-91D9-C07F9FEEDCEC}"/>
              </a:ext>
            </a:extLst>
          </p:cNvPr>
          <p:cNvSpPr txBox="1"/>
          <p:nvPr/>
        </p:nvSpPr>
        <p:spPr>
          <a:xfrm>
            <a:off x="4053840" y="1387156"/>
            <a:ext cx="3985260" cy="307777"/>
          </a:xfrm>
          <a:prstGeom prst="rect">
            <a:avLst/>
          </a:prstGeom>
          <a:noFill/>
        </p:spPr>
        <p:txBody>
          <a:bodyPr wrap="square" rtlCol="0">
            <a:spAutoFit/>
          </a:bodyPr>
          <a:lstStyle/>
          <a:p>
            <a:r>
              <a:rPr lang="en-US" dirty="0"/>
              <a:t>Counts the number of posts grouped by user</a:t>
            </a:r>
          </a:p>
        </p:txBody>
      </p:sp>
      <p:sp>
        <p:nvSpPr>
          <p:cNvPr id="10" name="TextBox 9">
            <a:extLst>
              <a:ext uri="{FF2B5EF4-FFF2-40B4-BE49-F238E27FC236}">
                <a16:creationId xmlns:a16="http://schemas.microsoft.com/office/drawing/2014/main" id="{D64EA7C4-8668-4157-BDF9-C67391DCC73F}"/>
              </a:ext>
            </a:extLst>
          </p:cNvPr>
          <p:cNvSpPr txBox="1"/>
          <p:nvPr/>
        </p:nvSpPr>
        <p:spPr>
          <a:xfrm>
            <a:off x="160020" y="2852487"/>
            <a:ext cx="7924800" cy="307777"/>
          </a:xfrm>
          <a:prstGeom prst="rect">
            <a:avLst/>
          </a:prstGeom>
          <a:noFill/>
        </p:spPr>
        <p:txBody>
          <a:bodyPr wrap="square" rtlCol="0">
            <a:spAutoFit/>
          </a:bodyPr>
          <a:lstStyle/>
          <a:p>
            <a:r>
              <a:rPr lang="en-US" dirty="0"/>
              <a:t>The </a:t>
            </a:r>
            <a:r>
              <a:rPr lang="en-US" b="1" dirty="0"/>
              <a:t>AS </a:t>
            </a:r>
            <a:r>
              <a:rPr lang="en-US" dirty="0"/>
              <a:t>keyword is used to provide an alias for columns</a:t>
            </a:r>
          </a:p>
        </p:txBody>
      </p:sp>
    </p:spTree>
    <p:extLst>
      <p:ext uri="{BB962C8B-B14F-4D97-AF65-F5344CB8AC3E}">
        <p14:creationId xmlns:p14="http://schemas.microsoft.com/office/powerpoint/2010/main" val="905418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0334-1701-43F3-BB9D-5E5B311E9376}"/>
              </a:ext>
            </a:extLst>
          </p:cNvPr>
          <p:cNvSpPr>
            <a:spLocks noGrp="1"/>
          </p:cNvSpPr>
          <p:nvPr>
            <p:ph type="title"/>
          </p:nvPr>
        </p:nvSpPr>
        <p:spPr/>
        <p:txBody>
          <a:bodyPr/>
          <a:lstStyle/>
          <a:p>
            <a:r>
              <a:rPr lang="en-US" dirty="0"/>
              <a:t>That’s it folks</a:t>
            </a:r>
          </a:p>
        </p:txBody>
      </p:sp>
      <p:pic>
        <p:nvPicPr>
          <p:cNvPr id="1026" name="Picture 2">
            <a:extLst>
              <a:ext uri="{FF2B5EF4-FFF2-40B4-BE49-F238E27FC236}">
                <a16:creationId xmlns:a16="http://schemas.microsoft.com/office/drawing/2014/main" id="{40C766A6-6307-4267-9B74-F0B5424C2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230" y="764042"/>
            <a:ext cx="5631539" cy="424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11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219B-74B3-49AD-BE6D-2D28724690C7}"/>
              </a:ext>
            </a:extLst>
          </p:cNvPr>
          <p:cNvSpPr>
            <a:spLocks noGrp="1"/>
          </p:cNvSpPr>
          <p:nvPr>
            <p:ph type="title"/>
          </p:nvPr>
        </p:nvSpPr>
        <p:spPr/>
        <p:txBody>
          <a:bodyPr/>
          <a:lstStyle/>
          <a:p>
            <a:r>
              <a:rPr lang="en-US" dirty="0"/>
              <a:t>Databases vs Spreadsheets</a:t>
            </a:r>
          </a:p>
        </p:txBody>
      </p:sp>
      <p:pic>
        <p:nvPicPr>
          <p:cNvPr id="2050" name="Picture 2" descr="Database VS Spreadsheet">
            <a:extLst>
              <a:ext uri="{FF2B5EF4-FFF2-40B4-BE49-F238E27FC236}">
                <a16:creationId xmlns:a16="http://schemas.microsoft.com/office/drawing/2014/main" id="{88B1E7E1-CD2E-4F06-9BCD-EAF68F24B5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76" t="8610" r="11270" b="8339"/>
          <a:stretch/>
        </p:blipFill>
        <p:spPr bwMode="auto">
          <a:xfrm>
            <a:off x="3289778" y="739020"/>
            <a:ext cx="5761931" cy="427174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F45FA2-F67C-4460-B3FD-33319BA1FAF7}"/>
              </a:ext>
            </a:extLst>
          </p:cNvPr>
          <p:cNvSpPr txBox="1"/>
          <p:nvPr/>
        </p:nvSpPr>
        <p:spPr>
          <a:xfrm>
            <a:off x="294968" y="884903"/>
            <a:ext cx="2772697" cy="3754874"/>
          </a:xfrm>
          <a:prstGeom prst="rect">
            <a:avLst/>
          </a:prstGeom>
          <a:noFill/>
        </p:spPr>
        <p:txBody>
          <a:bodyPr wrap="square" rtlCol="0">
            <a:spAutoFit/>
          </a:bodyPr>
          <a:lstStyle/>
          <a:p>
            <a:r>
              <a:rPr lang="en-US" dirty="0"/>
              <a:t>Spreadsheets:</a:t>
            </a:r>
          </a:p>
          <a:p>
            <a:pPr marL="285750" indent="-285750">
              <a:buFont typeface="Arial" panose="020B0604020202020204" pitchFamily="34" charset="0"/>
              <a:buChar char="•"/>
            </a:pPr>
            <a:r>
              <a:rPr lang="en-US" dirty="0"/>
              <a:t>Single user</a:t>
            </a:r>
          </a:p>
          <a:p>
            <a:pPr marL="285750" indent="-285750">
              <a:buFont typeface="Arial" panose="020B0604020202020204" pitchFamily="34" charset="0"/>
              <a:buChar char="•"/>
            </a:pPr>
            <a:r>
              <a:rPr lang="en-US" dirty="0"/>
              <a:t>Scale bad (large Spreadsheets require large computers)</a:t>
            </a:r>
          </a:p>
          <a:p>
            <a:pPr marL="285750" indent="-285750">
              <a:buFont typeface="Arial" panose="020B0604020202020204" pitchFamily="34" charset="0"/>
              <a:buChar char="•"/>
            </a:pPr>
            <a:r>
              <a:rPr lang="en-US" dirty="0"/>
              <a:t>Great for simple data manipulation and storage</a:t>
            </a:r>
          </a:p>
          <a:p>
            <a:endParaRPr lang="en-US" dirty="0"/>
          </a:p>
          <a:p>
            <a:endParaRPr lang="en-US" dirty="0"/>
          </a:p>
          <a:p>
            <a:endParaRPr lang="en-US" dirty="0"/>
          </a:p>
          <a:p>
            <a:r>
              <a:rPr lang="en-US" dirty="0"/>
              <a:t>Databases:</a:t>
            </a:r>
          </a:p>
          <a:p>
            <a:pPr marL="285750" indent="-285750">
              <a:buFont typeface="Arial" panose="020B0604020202020204" pitchFamily="34" charset="0"/>
              <a:buChar char="•"/>
            </a:pPr>
            <a:r>
              <a:rPr lang="en-US" dirty="0"/>
              <a:t>Multi-user</a:t>
            </a:r>
          </a:p>
          <a:p>
            <a:pPr marL="285750" indent="-285750">
              <a:buFont typeface="Arial" panose="020B0604020202020204" pitchFamily="34" charset="0"/>
              <a:buChar char="•"/>
            </a:pPr>
            <a:r>
              <a:rPr lang="en-US" dirty="0"/>
              <a:t>Very efficient</a:t>
            </a:r>
          </a:p>
          <a:p>
            <a:pPr marL="285750" indent="-285750">
              <a:buFont typeface="Arial" panose="020B0604020202020204" pitchFamily="34" charset="0"/>
              <a:buChar char="•"/>
            </a:pPr>
            <a:r>
              <a:rPr lang="en-US" dirty="0"/>
              <a:t>Reliable</a:t>
            </a:r>
          </a:p>
          <a:p>
            <a:pPr marL="285750" indent="-285750">
              <a:buFont typeface="Arial" panose="020B0604020202020204" pitchFamily="34" charset="0"/>
              <a:buChar char="•"/>
            </a:pPr>
            <a:r>
              <a:rPr lang="en-US" dirty="0"/>
              <a:t>Can handle complex operations with ease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0262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B7FC-1505-4C77-8853-D3445FF0D4A2}"/>
              </a:ext>
            </a:extLst>
          </p:cNvPr>
          <p:cNvSpPr>
            <a:spLocks noGrp="1"/>
          </p:cNvSpPr>
          <p:nvPr>
            <p:ph type="title"/>
          </p:nvPr>
        </p:nvSpPr>
        <p:spPr/>
        <p:txBody>
          <a:bodyPr/>
          <a:lstStyle/>
          <a:p>
            <a:r>
              <a:rPr lang="en-US" dirty="0"/>
              <a:t>Database Software</a:t>
            </a:r>
          </a:p>
        </p:txBody>
      </p:sp>
      <p:sp>
        <p:nvSpPr>
          <p:cNvPr id="4" name="TextBox 3">
            <a:extLst>
              <a:ext uri="{FF2B5EF4-FFF2-40B4-BE49-F238E27FC236}">
                <a16:creationId xmlns:a16="http://schemas.microsoft.com/office/drawing/2014/main" id="{56A17837-C8DB-41FE-AB58-D5A9C714983D}"/>
              </a:ext>
            </a:extLst>
          </p:cNvPr>
          <p:cNvSpPr txBox="1"/>
          <p:nvPr/>
        </p:nvSpPr>
        <p:spPr>
          <a:xfrm>
            <a:off x="353961" y="862781"/>
            <a:ext cx="8436078" cy="3539430"/>
          </a:xfrm>
          <a:prstGeom prst="rect">
            <a:avLst/>
          </a:prstGeom>
          <a:noFill/>
        </p:spPr>
        <p:txBody>
          <a:bodyPr wrap="square" rtlCol="0">
            <a:spAutoFit/>
          </a:bodyPr>
          <a:lstStyle/>
          <a:p>
            <a:r>
              <a:rPr lang="en-US" dirty="0"/>
              <a:t>Database Software is the software that manages the database files and records</a:t>
            </a:r>
          </a:p>
          <a:p>
            <a:endParaRPr lang="en-US" dirty="0"/>
          </a:p>
          <a:p>
            <a:r>
              <a:rPr lang="en-US" dirty="0"/>
              <a:t>It is responsible for access, storage and retrieval of the data it manages</a:t>
            </a:r>
          </a:p>
          <a:p>
            <a:endParaRPr lang="en-US" dirty="0"/>
          </a:p>
          <a:p>
            <a:r>
              <a:rPr lang="en-US" dirty="0"/>
              <a:t>Commonly known as DBMS, database software is the interface between a database and its users</a:t>
            </a:r>
          </a:p>
          <a:p>
            <a:endParaRPr lang="en-US" dirty="0"/>
          </a:p>
          <a:p>
            <a:r>
              <a:rPr lang="en-US" dirty="0"/>
              <a:t>Besides data access and management most DBMSs also provide the following:</a:t>
            </a:r>
          </a:p>
          <a:p>
            <a:endParaRPr lang="en-US" dirty="0"/>
          </a:p>
          <a:p>
            <a:pPr marL="285750" indent="-285750">
              <a:buFont typeface="Arial" panose="020B0604020202020204" pitchFamily="34" charset="0"/>
              <a:buChar char="•"/>
            </a:pPr>
            <a:r>
              <a:rPr lang="en-US" dirty="0"/>
              <a:t>Data retrieval and storage optimization</a:t>
            </a:r>
          </a:p>
          <a:p>
            <a:pPr marL="285750" indent="-285750">
              <a:buFont typeface="Arial" panose="020B0604020202020204" pitchFamily="34" charset="0"/>
              <a:buChar char="•"/>
            </a:pPr>
            <a:r>
              <a:rPr lang="en-US" dirty="0"/>
              <a:t>Access control (users and permissions)</a:t>
            </a:r>
          </a:p>
          <a:p>
            <a:pPr marL="285750" indent="-285750">
              <a:buFont typeface="Arial" panose="020B0604020202020204" pitchFamily="34" charset="0"/>
              <a:buChar char="•"/>
            </a:pPr>
            <a:r>
              <a:rPr lang="en-US" dirty="0"/>
              <a:t>Performance monitoring and tuning options</a:t>
            </a:r>
          </a:p>
          <a:p>
            <a:pPr marL="285750" indent="-285750">
              <a:buFont typeface="Arial" panose="020B0604020202020204" pitchFamily="34" charset="0"/>
              <a:buChar char="•"/>
            </a:pPr>
            <a:r>
              <a:rPr lang="en-US" dirty="0"/>
              <a:t>Backup and recovery options</a:t>
            </a:r>
          </a:p>
          <a:p>
            <a:pPr marL="285750" indent="-285750">
              <a:buFont typeface="Arial" panose="020B0604020202020204" pitchFamily="34" charset="0"/>
              <a:buChar char="•"/>
            </a:pPr>
            <a:r>
              <a:rPr lang="en-US" dirty="0"/>
              <a:t>Overview of database operations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Most DBMS are server applications, that communicates using APIs</a:t>
            </a:r>
          </a:p>
        </p:txBody>
      </p:sp>
      <p:pic>
        <p:nvPicPr>
          <p:cNvPr id="4098" name="Picture 2" descr="Database management system(DBMS). DBMS | by Sureshkumar kajanthan | Medium">
            <a:extLst>
              <a:ext uri="{FF2B5EF4-FFF2-40B4-BE49-F238E27FC236}">
                <a16:creationId xmlns:a16="http://schemas.microsoft.com/office/drawing/2014/main" id="{3614B24A-266D-486F-8EC0-79AE8D158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26" y="2571750"/>
            <a:ext cx="3071813" cy="234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9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663E-6078-4A1C-828E-51935CF24CB2}"/>
              </a:ext>
            </a:extLst>
          </p:cNvPr>
          <p:cNvSpPr>
            <a:spLocks noGrp="1"/>
          </p:cNvSpPr>
          <p:nvPr>
            <p:ph type="title"/>
          </p:nvPr>
        </p:nvSpPr>
        <p:spPr/>
        <p:txBody>
          <a:bodyPr/>
          <a:lstStyle/>
          <a:p>
            <a:r>
              <a:rPr lang="en-US" dirty="0"/>
              <a:t>Common DBMS</a:t>
            </a:r>
          </a:p>
        </p:txBody>
      </p:sp>
      <p:pic>
        <p:nvPicPr>
          <p:cNvPr id="3074" name="Picture 2" descr="Most popular database systems according to StackOverFlow 2021 Developer Survey">
            <a:extLst>
              <a:ext uri="{FF2B5EF4-FFF2-40B4-BE49-F238E27FC236}">
                <a16:creationId xmlns:a16="http://schemas.microsoft.com/office/drawing/2014/main" id="{C6371DBD-AB3D-4458-A0FF-FC7B21F57F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40" t="14222" r="11735" b="12297"/>
          <a:stretch/>
        </p:blipFill>
        <p:spPr bwMode="auto">
          <a:xfrm>
            <a:off x="243839" y="960120"/>
            <a:ext cx="5806441" cy="377952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25E5D9-E5B4-4BB5-87D8-071875C3B4B6}"/>
              </a:ext>
            </a:extLst>
          </p:cNvPr>
          <p:cNvSpPr txBox="1"/>
          <p:nvPr/>
        </p:nvSpPr>
        <p:spPr>
          <a:xfrm>
            <a:off x="6217920" y="853440"/>
            <a:ext cx="2554530" cy="2031325"/>
          </a:xfrm>
          <a:prstGeom prst="rect">
            <a:avLst/>
          </a:prstGeom>
          <a:noFill/>
        </p:spPr>
        <p:txBody>
          <a:bodyPr wrap="square" rtlCol="0">
            <a:spAutoFit/>
          </a:bodyPr>
          <a:lstStyle/>
          <a:p>
            <a:r>
              <a:rPr lang="en-US" dirty="0"/>
              <a:t>DBMSs have different characteristics: </a:t>
            </a:r>
          </a:p>
          <a:p>
            <a:endParaRPr lang="en-US" dirty="0"/>
          </a:p>
          <a:p>
            <a:r>
              <a:rPr lang="en-US" dirty="0"/>
              <a:t>Most common are:</a:t>
            </a:r>
          </a:p>
          <a:p>
            <a:pPr marL="285750" indent="-285750">
              <a:buFont typeface="Arial" panose="020B0604020202020204" pitchFamily="34" charset="0"/>
              <a:buChar char="•"/>
            </a:pPr>
            <a:r>
              <a:rPr lang="en-US" dirty="0"/>
              <a:t>Speed</a:t>
            </a:r>
          </a:p>
          <a:p>
            <a:pPr marL="285750" indent="-285750">
              <a:buFont typeface="Arial" panose="020B0604020202020204" pitchFamily="34" charset="0"/>
              <a:buChar char="•"/>
            </a:pPr>
            <a:r>
              <a:rPr lang="en-US" dirty="0"/>
              <a:t>Efficiency</a:t>
            </a:r>
          </a:p>
          <a:p>
            <a:pPr marL="285750" indent="-285750">
              <a:buFont typeface="Arial" panose="020B0604020202020204" pitchFamily="34" charset="0"/>
              <a:buChar char="•"/>
            </a:pPr>
            <a:r>
              <a:rPr lang="en-US" dirty="0"/>
              <a:t>Reliability</a:t>
            </a:r>
          </a:p>
          <a:p>
            <a:pPr marL="285750" indent="-285750">
              <a:buFont typeface="Arial" panose="020B0604020202020204" pitchFamily="34" charset="0"/>
              <a:buChar char="•"/>
            </a:pPr>
            <a:r>
              <a:rPr lang="en-US" dirty="0"/>
              <a:t>Support</a:t>
            </a:r>
          </a:p>
          <a:p>
            <a:pPr marL="285750" indent="-285750">
              <a:buFont typeface="Arial" panose="020B0604020202020204" pitchFamily="34" charset="0"/>
              <a:buChar char="•"/>
            </a:pPr>
            <a:r>
              <a:rPr lang="en-US" dirty="0"/>
              <a:t>Compatibility</a:t>
            </a:r>
          </a:p>
        </p:txBody>
      </p:sp>
    </p:spTree>
    <p:extLst>
      <p:ext uri="{BB962C8B-B14F-4D97-AF65-F5344CB8AC3E}">
        <p14:creationId xmlns:p14="http://schemas.microsoft.com/office/powerpoint/2010/main" val="290933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1E82-2411-4FEA-B583-C2859026189A}"/>
              </a:ext>
            </a:extLst>
          </p:cNvPr>
          <p:cNvSpPr>
            <a:spLocks noGrp="1"/>
          </p:cNvSpPr>
          <p:nvPr>
            <p:ph type="title"/>
          </p:nvPr>
        </p:nvSpPr>
        <p:spPr/>
        <p:txBody>
          <a:bodyPr/>
          <a:lstStyle/>
          <a:p>
            <a:r>
              <a:rPr lang="en-US" dirty="0"/>
              <a:t>SQLite</a:t>
            </a:r>
          </a:p>
        </p:txBody>
      </p:sp>
      <p:sp>
        <p:nvSpPr>
          <p:cNvPr id="4" name="TextBox 3">
            <a:extLst>
              <a:ext uri="{FF2B5EF4-FFF2-40B4-BE49-F238E27FC236}">
                <a16:creationId xmlns:a16="http://schemas.microsoft.com/office/drawing/2014/main" id="{B4DA117A-E605-426F-B37B-FF23AF767E10}"/>
              </a:ext>
            </a:extLst>
          </p:cNvPr>
          <p:cNvSpPr txBox="1"/>
          <p:nvPr/>
        </p:nvSpPr>
        <p:spPr>
          <a:xfrm>
            <a:off x="312420" y="792480"/>
            <a:ext cx="8176260" cy="3323987"/>
          </a:xfrm>
          <a:prstGeom prst="rect">
            <a:avLst/>
          </a:prstGeom>
          <a:noFill/>
        </p:spPr>
        <p:txBody>
          <a:bodyPr wrap="square" rtlCol="0">
            <a:spAutoFit/>
          </a:bodyPr>
          <a:lstStyle/>
          <a:p>
            <a:r>
              <a:rPr lang="en-GB" dirty="0"/>
              <a:t>SQLite is a database engine in form of a software library that provides minimal functionality needed to work with databases</a:t>
            </a:r>
            <a:endParaRPr lang="en-US" dirty="0"/>
          </a:p>
          <a:p>
            <a:endParaRPr lang="en-US" dirty="0"/>
          </a:p>
          <a:p>
            <a:r>
              <a:rPr lang="en-US" dirty="0"/>
              <a:t>Benefits</a:t>
            </a:r>
          </a:p>
          <a:p>
            <a:endParaRPr lang="en-US" dirty="0"/>
          </a:p>
          <a:p>
            <a:pPr marL="285750" indent="-285750">
              <a:buFont typeface="Arial" panose="020B0604020202020204" pitchFamily="34" charset="0"/>
              <a:buChar char="•"/>
            </a:pPr>
            <a:r>
              <a:rPr lang="en-US" dirty="0"/>
              <a:t>Server-less database software</a:t>
            </a:r>
          </a:p>
          <a:p>
            <a:pPr marL="285750" indent="-285750">
              <a:buFont typeface="Arial" panose="020B0604020202020204" pitchFamily="34" charset="0"/>
              <a:buChar char="•"/>
            </a:pPr>
            <a:r>
              <a:rPr lang="en-US" dirty="0"/>
              <a:t>Great SQL Compatibility</a:t>
            </a:r>
          </a:p>
          <a:p>
            <a:pPr marL="285750" indent="-285750">
              <a:buFont typeface="Arial" panose="020B0604020202020204" pitchFamily="34" charset="0"/>
              <a:buChar char="•"/>
            </a:pPr>
            <a:r>
              <a:rPr lang="en-US" dirty="0"/>
              <a:t>Very lightweight and relatively fast</a:t>
            </a:r>
          </a:p>
          <a:p>
            <a:pPr marL="285750" indent="-285750">
              <a:buFont typeface="Arial" panose="020B0604020202020204" pitchFamily="34" charset="0"/>
              <a:buChar char="•"/>
            </a:pPr>
            <a:r>
              <a:rPr lang="en-US" dirty="0"/>
              <a:t>Easy to set-up and no need to configure</a:t>
            </a:r>
          </a:p>
          <a:p>
            <a:endParaRPr lang="en-US" dirty="0"/>
          </a:p>
          <a:p>
            <a:r>
              <a:rPr lang="en-US" dirty="0"/>
              <a:t>Drawbacks</a:t>
            </a:r>
          </a:p>
          <a:p>
            <a:endParaRPr lang="en-US" dirty="0"/>
          </a:p>
          <a:p>
            <a:pPr marL="285750" indent="-285750">
              <a:buFont typeface="Arial" panose="020B0604020202020204" pitchFamily="34" charset="0"/>
              <a:buChar char="•"/>
            </a:pPr>
            <a:r>
              <a:rPr lang="en-US" dirty="0"/>
              <a:t>Not well optimized for large databases</a:t>
            </a:r>
          </a:p>
          <a:p>
            <a:pPr marL="285750" indent="-285750">
              <a:buFont typeface="Arial" panose="020B0604020202020204" pitchFamily="34" charset="0"/>
              <a:buChar char="•"/>
            </a:pPr>
            <a:r>
              <a:rPr lang="en-US" dirty="0"/>
              <a:t>Lacks many security and data integrity check features</a:t>
            </a:r>
          </a:p>
          <a:p>
            <a:endParaRPr lang="en-US" dirty="0"/>
          </a:p>
        </p:txBody>
      </p:sp>
    </p:spTree>
    <p:extLst>
      <p:ext uri="{BB962C8B-B14F-4D97-AF65-F5344CB8AC3E}">
        <p14:creationId xmlns:p14="http://schemas.microsoft.com/office/powerpoint/2010/main" val="403177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DAB9-8B73-4FC0-903A-B6673974949B}"/>
              </a:ext>
            </a:extLst>
          </p:cNvPr>
          <p:cNvSpPr>
            <a:spLocks noGrp="1"/>
          </p:cNvSpPr>
          <p:nvPr>
            <p:ph type="title"/>
          </p:nvPr>
        </p:nvSpPr>
        <p:spPr/>
        <p:txBody>
          <a:bodyPr/>
          <a:lstStyle/>
          <a:p>
            <a:r>
              <a:rPr lang="en-US" dirty="0"/>
              <a:t>SQL</a:t>
            </a:r>
          </a:p>
        </p:txBody>
      </p:sp>
      <p:sp>
        <p:nvSpPr>
          <p:cNvPr id="4" name="TextBox 3">
            <a:extLst>
              <a:ext uri="{FF2B5EF4-FFF2-40B4-BE49-F238E27FC236}">
                <a16:creationId xmlns:a16="http://schemas.microsoft.com/office/drawing/2014/main" id="{8E00A4BA-6F40-4811-AA29-5681BA2391E3}"/>
              </a:ext>
            </a:extLst>
          </p:cNvPr>
          <p:cNvSpPr txBox="1"/>
          <p:nvPr/>
        </p:nvSpPr>
        <p:spPr>
          <a:xfrm>
            <a:off x="198120" y="891540"/>
            <a:ext cx="8726730" cy="1169551"/>
          </a:xfrm>
          <a:prstGeom prst="rect">
            <a:avLst/>
          </a:prstGeom>
          <a:noFill/>
        </p:spPr>
        <p:txBody>
          <a:bodyPr wrap="square" rtlCol="0">
            <a:spAutoFit/>
          </a:bodyPr>
          <a:lstStyle/>
          <a:p>
            <a:r>
              <a:rPr lang="en-GB" dirty="0"/>
              <a:t>SQL (Structured query language) is used to query and manipulate the underlying relational databases such as SQL Server, Oracle, MySQL, PostgreSQL, SQLite, etc.</a:t>
            </a:r>
          </a:p>
          <a:p>
            <a:endParaRPr lang="en-GB" dirty="0"/>
          </a:p>
          <a:p>
            <a:r>
              <a:rPr lang="en-GB" dirty="0"/>
              <a:t>SQL is a standardized language, this means that the syntax and functionality is mostly the same across most SQL Databases</a:t>
            </a:r>
          </a:p>
        </p:txBody>
      </p:sp>
      <p:sp>
        <p:nvSpPr>
          <p:cNvPr id="7" name="TextBox 6">
            <a:extLst>
              <a:ext uri="{FF2B5EF4-FFF2-40B4-BE49-F238E27FC236}">
                <a16:creationId xmlns:a16="http://schemas.microsoft.com/office/drawing/2014/main" id="{2BBBCA02-66D1-41FD-8D8E-4A956BF14161}"/>
              </a:ext>
            </a:extLst>
          </p:cNvPr>
          <p:cNvSpPr txBox="1"/>
          <p:nvPr/>
        </p:nvSpPr>
        <p:spPr>
          <a:xfrm>
            <a:off x="4693920" y="2571750"/>
            <a:ext cx="4230930" cy="1600438"/>
          </a:xfrm>
          <a:prstGeom prst="rect">
            <a:avLst/>
          </a:prstGeom>
          <a:noFill/>
        </p:spPr>
        <p:txBody>
          <a:bodyPr wrap="square" rtlCol="0">
            <a:spAutoFit/>
          </a:bodyPr>
          <a:lstStyle/>
          <a:p>
            <a:r>
              <a:rPr lang="en-US" dirty="0"/>
              <a:t>SQL is made up of:</a:t>
            </a:r>
          </a:p>
          <a:p>
            <a:pPr marL="285750" indent="-285750">
              <a:buFont typeface="Arial" panose="020B0604020202020204" pitchFamily="34" charset="0"/>
              <a:buChar char="•"/>
            </a:pPr>
            <a:r>
              <a:rPr lang="en-US" dirty="0"/>
              <a:t>Keywords</a:t>
            </a:r>
          </a:p>
          <a:p>
            <a:pPr marL="285750" indent="-285750">
              <a:buFont typeface="Arial" panose="020B0604020202020204" pitchFamily="34" charset="0"/>
              <a:buChar char="•"/>
            </a:pPr>
            <a:r>
              <a:rPr lang="en-US" dirty="0"/>
              <a:t>Clauses</a:t>
            </a:r>
          </a:p>
          <a:p>
            <a:pPr marL="285750" indent="-285750">
              <a:buFont typeface="Arial" panose="020B0604020202020204" pitchFamily="34" charset="0"/>
              <a:buChar char="•"/>
            </a:pPr>
            <a:r>
              <a:rPr lang="en-US" dirty="0"/>
              <a:t>Identifiers</a:t>
            </a:r>
          </a:p>
          <a:p>
            <a:pPr marL="285750" indent="-285750">
              <a:buFont typeface="Arial" panose="020B0604020202020204" pitchFamily="34" charset="0"/>
              <a:buChar char="•"/>
            </a:pPr>
            <a:r>
              <a:rPr lang="en-US" dirty="0"/>
              <a:t>Conditions</a:t>
            </a:r>
          </a:p>
          <a:p>
            <a:pPr marL="285750" indent="-285750">
              <a:buFont typeface="Arial" panose="020B0604020202020204" pitchFamily="34" charset="0"/>
              <a:buChar char="•"/>
            </a:pPr>
            <a:r>
              <a:rPr lang="en-US" dirty="0"/>
              <a:t>Queries</a:t>
            </a:r>
          </a:p>
          <a:p>
            <a:pPr marL="285750" indent="-285750">
              <a:buFont typeface="Arial" panose="020B0604020202020204" pitchFamily="34" charset="0"/>
              <a:buChar char="•"/>
            </a:pPr>
            <a:r>
              <a:rPr lang="en-US" dirty="0"/>
              <a:t>Statements</a:t>
            </a:r>
          </a:p>
        </p:txBody>
      </p:sp>
      <p:pic>
        <p:nvPicPr>
          <p:cNvPr id="9" name="Picture 8">
            <a:extLst>
              <a:ext uri="{FF2B5EF4-FFF2-40B4-BE49-F238E27FC236}">
                <a16:creationId xmlns:a16="http://schemas.microsoft.com/office/drawing/2014/main" id="{ECA99145-0AC7-4EAE-8D3B-BB57BA7C6FA5}"/>
              </a:ext>
            </a:extLst>
          </p:cNvPr>
          <p:cNvPicPr>
            <a:picLocks noChangeAspect="1"/>
          </p:cNvPicPr>
          <p:nvPr/>
        </p:nvPicPr>
        <p:blipFill>
          <a:blip r:embed="rId3"/>
          <a:stretch>
            <a:fillRect/>
          </a:stretch>
        </p:blipFill>
        <p:spPr>
          <a:xfrm>
            <a:off x="274320" y="2002950"/>
            <a:ext cx="4419600" cy="3124200"/>
          </a:xfrm>
          <a:prstGeom prst="rect">
            <a:avLst/>
          </a:prstGeom>
        </p:spPr>
      </p:pic>
    </p:spTree>
    <p:extLst>
      <p:ext uri="{BB962C8B-B14F-4D97-AF65-F5344CB8AC3E}">
        <p14:creationId xmlns:p14="http://schemas.microsoft.com/office/powerpoint/2010/main" val="380337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730E-D3B3-423A-9015-0DF628A7E912}"/>
              </a:ext>
            </a:extLst>
          </p:cNvPr>
          <p:cNvSpPr>
            <a:spLocks noGrp="1"/>
          </p:cNvSpPr>
          <p:nvPr>
            <p:ph type="title"/>
          </p:nvPr>
        </p:nvSpPr>
        <p:spPr/>
        <p:txBody>
          <a:bodyPr/>
          <a:lstStyle/>
          <a:p>
            <a:r>
              <a:rPr lang="en-US" dirty="0"/>
              <a:t>Data Definition</a:t>
            </a:r>
          </a:p>
        </p:txBody>
      </p:sp>
      <p:sp>
        <p:nvSpPr>
          <p:cNvPr id="4" name="TextBox 3">
            <a:extLst>
              <a:ext uri="{FF2B5EF4-FFF2-40B4-BE49-F238E27FC236}">
                <a16:creationId xmlns:a16="http://schemas.microsoft.com/office/drawing/2014/main" id="{475147C1-C95F-40CC-A67A-81EE3988AFF1}"/>
              </a:ext>
            </a:extLst>
          </p:cNvPr>
          <p:cNvSpPr txBox="1"/>
          <p:nvPr/>
        </p:nvSpPr>
        <p:spPr>
          <a:xfrm>
            <a:off x="152400" y="731520"/>
            <a:ext cx="8435340" cy="3323987"/>
          </a:xfrm>
          <a:prstGeom prst="rect">
            <a:avLst/>
          </a:prstGeom>
          <a:noFill/>
        </p:spPr>
        <p:txBody>
          <a:bodyPr wrap="square" rtlCol="0">
            <a:spAutoFit/>
          </a:bodyPr>
          <a:lstStyle/>
          <a:p>
            <a:r>
              <a:rPr lang="en-US" dirty="0"/>
              <a:t>Data Definition is the process of declaring what data will be stored in the database</a:t>
            </a:r>
          </a:p>
          <a:p>
            <a:endParaRPr lang="en-US" dirty="0"/>
          </a:p>
          <a:p>
            <a:r>
              <a:rPr lang="en-US" dirty="0"/>
              <a:t>It includes such processes as:</a:t>
            </a:r>
          </a:p>
          <a:p>
            <a:endParaRPr lang="en-US" dirty="0"/>
          </a:p>
          <a:p>
            <a:pPr marL="285750" indent="-285750">
              <a:buFont typeface="Arial" panose="020B0604020202020204" pitchFamily="34" charset="0"/>
              <a:buChar char="•"/>
            </a:pPr>
            <a:r>
              <a:rPr lang="en-US" dirty="0"/>
              <a:t>Declaring Tables</a:t>
            </a:r>
          </a:p>
          <a:p>
            <a:pPr marL="285750" indent="-285750">
              <a:buFont typeface="Arial" panose="020B0604020202020204" pitchFamily="34" charset="0"/>
              <a:buChar char="•"/>
            </a:pPr>
            <a:r>
              <a:rPr lang="en-US" dirty="0"/>
              <a:t>Modifying Tables</a:t>
            </a:r>
          </a:p>
          <a:p>
            <a:pPr marL="285750" indent="-285750">
              <a:buFont typeface="Arial" panose="020B0604020202020204" pitchFamily="34" charset="0"/>
              <a:buChar char="•"/>
            </a:pPr>
            <a:r>
              <a:rPr lang="en-US" dirty="0"/>
              <a:t>Deleting Tables</a:t>
            </a:r>
          </a:p>
          <a:p>
            <a:pPr marL="285750" indent="-285750">
              <a:buFont typeface="Arial" panose="020B0604020202020204" pitchFamily="34" charset="0"/>
              <a:buChar char="•"/>
            </a:pPr>
            <a:r>
              <a:rPr lang="en-US" dirty="0"/>
              <a:t>Modifying columns and their data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Before we create a table, we should know the following:</a:t>
            </a:r>
          </a:p>
          <a:p>
            <a:pPr marL="285750" indent="-285750">
              <a:buFont typeface="Arial" panose="020B0604020202020204" pitchFamily="34" charset="0"/>
              <a:buChar char="•"/>
            </a:pPr>
            <a:r>
              <a:rPr lang="en-US" dirty="0"/>
              <a:t>Name of the table</a:t>
            </a:r>
          </a:p>
          <a:p>
            <a:pPr marL="285750" indent="-285750">
              <a:buFont typeface="Arial" panose="020B0604020202020204" pitchFamily="34" charset="0"/>
              <a:buChar char="•"/>
            </a:pPr>
            <a:r>
              <a:rPr lang="en-US" dirty="0"/>
              <a:t>Columns of the table and their names</a:t>
            </a:r>
          </a:p>
          <a:p>
            <a:pPr marL="285750" indent="-285750">
              <a:buFont typeface="Arial" panose="020B0604020202020204" pitchFamily="34" charset="0"/>
              <a:buChar char="•"/>
            </a:pPr>
            <a:r>
              <a:rPr lang="en-US" b="1" dirty="0"/>
              <a:t>Data types</a:t>
            </a:r>
            <a:r>
              <a:rPr lang="en-US" dirty="0"/>
              <a:t> for each column</a:t>
            </a:r>
          </a:p>
          <a:p>
            <a:pPr marL="285750" indent="-285750">
              <a:buFont typeface="Arial" panose="020B0604020202020204" pitchFamily="34" charset="0"/>
              <a:buChar char="•"/>
            </a:pPr>
            <a:r>
              <a:rPr lang="en-US" dirty="0"/>
              <a:t>Which column will be the </a:t>
            </a:r>
            <a:r>
              <a:rPr lang="en-US" b="1" dirty="0"/>
              <a:t>primary key</a:t>
            </a:r>
            <a:r>
              <a:rPr lang="en-US" dirty="0"/>
              <a:t> (if any)</a:t>
            </a:r>
          </a:p>
        </p:txBody>
      </p:sp>
    </p:spTree>
    <p:extLst>
      <p:ext uri="{BB962C8B-B14F-4D97-AF65-F5344CB8AC3E}">
        <p14:creationId xmlns:p14="http://schemas.microsoft.com/office/powerpoint/2010/main" val="253371600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8033</TotalTime>
  <Words>3367</Words>
  <Application>Microsoft Office PowerPoint</Application>
  <PresentationFormat>On-screen Show (16:9)</PresentationFormat>
  <Paragraphs>607</Paragraphs>
  <Slides>35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Roboto</vt:lpstr>
      <vt:lpstr>Helvetica</vt:lpstr>
      <vt:lpstr>Arial</vt:lpstr>
      <vt:lpstr>Material</vt:lpstr>
      <vt:lpstr>Databases</vt:lpstr>
      <vt:lpstr>Lectia de azi</vt:lpstr>
      <vt:lpstr>Databases</vt:lpstr>
      <vt:lpstr>Databases vs Spreadsheets</vt:lpstr>
      <vt:lpstr>Database Software</vt:lpstr>
      <vt:lpstr>Common DBMS</vt:lpstr>
      <vt:lpstr>SQLite</vt:lpstr>
      <vt:lpstr>SQL</vt:lpstr>
      <vt:lpstr>Data Definition</vt:lpstr>
      <vt:lpstr>SQL Data types</vt:lpstr>
      <vt:lpstr>Numeric Data Types</vt:lpstr>
      <vt:lpstr>Date and time</vt:lpstr>
      <vt:lpstr>String data</vt:lpstr>
      <vt:lpstr>Binary and other data</vt:lpstr>
      <vt:lpstr>Primary keys</vt:lpstr>
      <vt:lpstr>Table Creation and SQL Syntax</vt:lpstr>
      <vt:lpstr>Modifying tables</vt:lpstr>
      <vt:lpstr>Data manipulation</vt:lpstr>
      <vt:lpstr>Inserting Data</vt:lpstr>
      <vt:lpstr>Updating Values</vt:lpstr>
      <vt:lpstr>Deleting data</vt:lpstr>
      <vt:lpstr>More concepts</vt:lpstr>
      <vt:lpstr>Table relationships</vt:lpstr>
      <vt:lpstr>Accessing data from tables</vt:lpstr>
      <vt:lpstr>Getting all columns</vt:lpstr>
      <vt:lpstr>Aggregations</vt:lpstr>
      <vt:lpstr>Conditional selections</vt:lpstr>
      <vt:lpstr>LIKE</vt:lpstr>
      <vt:lpstr>Ordering data</vt:lpstr>
      <vt:lpstr>Grouping data</vt:lpstr>
      <vt:lpstr>Having clause</vt:lpstr>
      <vt:lpstr>Order of clauses in a SELECT Query</vt:lpstr>
      <vt:lpstr>JOINS</vt:lpstr>
      <vt:lpstr>Joins and aggregation</vt:lpstr>
      <vt:lpstr>That’s it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dc:title>
  <cp:lastModifiedBy>Antonio-Marius Tricolici</cp:lastModifiedBy>
  <cp:revision>301</cp:revision>
  <dcterms:modified xsi:type="dcterms:W3CDTF">2022-03-21T16:28:48Z</dcterms:modified>
</cp:coreProperties>
</file>