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9" r:id="rId3"/>
    <p:sldId id="321" r:id="rId4"/>
    <p:sldId id="322" r:id="rId5"/>
    <p:sldId id="324" r:id="rId6"/>
    <p:sldId id="323" r:id="rId7"/>
    <p:sldId id="325" r:id="rId8"/>
    <p:sldId id="326" r:id="rId9"/>
    <p:sldId id="339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321"/>
            <p14:sldId id="322"/>
            <p14:sldId id="324"/>
            <p14:sldId id="323"/>
            <p14:sldId id="325"/>
            <p14:sldId id="326"/>
            <p14:sldId id="339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39F99-3EE1-4884-8936-71E9472ECEF2}" v="122" dt="2022-03-16T05:58:48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69" autoAdjust="0"/>
  </p:normalViewPr>
  <p:slideViewPr>
    <p:cSldViewPr snapToGrid="0">
      <p:cViewPr>
        <p:scale>
          <a:sx n="77" d="100"/>
          <a:sy n="77" d="100"/>
        </p:scale>
        <p:origin x="1485" y="9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A8C0D095-69D4-4DD7-8F72-CE01A8CC5033}"/>
    <pc:docChg chg="undo custSel addSld delSld modSld sldOrd modSection">
      <pc:chgData name="Antonio-Marius Tricolici" userId="4ca5b4ffc4fcfb59" providerId="LiveId" clId="{A8C0D095-69D4-4DD7-8F72-CE01A8CC5033}" dt="2022-03-09T05:28:03.898" v="5090" actId="20577"/>
      <pc:docMkLst>
        <pc:docMk/>
      </pc:docMkLst>
      <pc:sldChg chg="modSp mod">
        <pc:chgData name="Antonio-Marius Tricolici" userId="4ca5b4ffc4fcfb59" providerId="LiveId" clId="{A8C0D095-69D4-4DD7-8F72-CE01A8CC5033}" dt="2022-03-09T04:37:40.438" v="16" actId="20577"/>
        <pc:sldMkLst>
          <pc:docMk/>
          <pc:sldMk cId="0" sldId="256"/>
        </pc:sldMkLst>
        <pc:spChg chg="mod">
          <ac:chgData name="Antonio-Marius Tricolici" userId="4ca5b4ffc4fcfb59" providerId="LiveId" clId="{A8C0D095-69D4-4DD7-8F72-CE01A8CC5033}" dt="2022-03-09T04:37:40.438" v="1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A8C0D095-69D4-4DD7-8F72-CE01A8CC5033}" dt="2022-03-09T04:38:28.449" v="92" actId="20577"/>
        <pc:sldMkLst>
          <pc:docMk/>
          <pc:sldMk cId="1307481501" sldId="289"/>
        </pc:sldMkLst>
        <pc:spChg chg="mod">
          <ac:chgData name="Antonio-Marius Tricolici" userId="4ca5b4ffc4fcfb59" providerId="LiveId" clId="{A8C0D095-69D4-4DD7-8F72-CE01A8CC5033}" dt="2022-03-09T04:38:28.449" v="92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A8C0D095-69D4-4DD7-8F72-CE01A8CC5033}" dt="2022-03-09T04:44:10.399" v="603" actId="20577"/>
        <pc:sldMkLst>
          <pc:docMk/>
          <pc:sldMk cId="4039160169" sldId="320"/>
        </pc:sldMkLst>
        <pc:spChg chg="mod">
          <ac:chgData name="Antonio-Marius Tricolici" userId="4ca5b4ffc4fcfb59" providerId="LiveId" clId="{A8C0D095-69D4-4DD7-8F72-CE01A8CC5033}" dt="2022-03-09T04:38:59.268" v="120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A8C0D095-69D4-4DD7-8F72-CE01A8CC5033}" dt="2022-03-09T04:44:10.399" v="603" actId="20577"/>
          <ac:spMkLst>
            <pc:docMk/>
            <pc:sldMk cId="4039160169" sldId="320"/>
            <ac:spMk id="3" creationId="{FFED7E55-2EF0-4107-B971-86BE4745642B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5" creationId="{36B17FD2-6BAA-4345-965E-8D3EC964EA85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6" creationId="{00A18F1B-84AB-4215-A170-E827FFE148E6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7" creationId="{68CCAE41-A375-4AD3-B5E2-0272DADF848F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8" creationId="{CC864BBA-9FC5-4DA1-80F0-A3A0646BF703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9" creationId="{198A01F5-FAB5-4468-85CE-3898C48AB8BE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0" creationId="{5EB49D98-D3CF-4CA4-87AF-64381B869CA1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1" creationId="{B1FD47BA-EC18-4BA9-B87C-4FFC2675E64E}"/>
          </ac:spMkLst>
        </pc:spChg>
      </pc:sldChg>
      <pc:sldChg chg="addSp delSp modSp new mod">
        <pc:chgData name="Antonio-Marius Tricolici" userId="4ca5b4ffc4fcfb59" providerId="LiveId" clId="{A8C0D095-69D4-4DD7-8F72-CE01A8CC5033}" dt="2022-03-09T04:46:08.989" v="818" actId="1076"/>
        <pc:sldMkLst>
          <pc:docMk/>
          <pc:sldMk cId="1620073271" sldId="321"/>
        </pc:sldMkLst>
        <pc:spChg chg="mod">
          <ac:chgData name="Antonio-Marius Tricolici" userId="4ca5b4ffc4fcfb59" providerId="LiveId" clId="{A8C0D095-69D4-4DD7-8F72-CE01A8CC5033}" dt="2022-03-09T04:44:18.366" v="609" actId="20577"/>
          <ac:spMkLst>
            <pc:docMk/>
            <pc:sldMk cId="1620073271" sldId="321"/>
            <ac:spMk id="2" creationId="{6C034936-1D13-43EB-AE2B-3BC1778B3EED}"/>
          </ac:spMkLst>
        </pc:spChg>
        <pc:spChg chg="add del">
          <ac:chgData name="Antonio-Marius Tricolici" userId="4ca5b4ffc4fcfb59" providerId="LiveId" clId="{A8C0D095-69D4-4DD7-8F72-CE01A8CC5033}" dt="2022-03-09T04:44:28.096" v="612" actId="478"/>
          <ac:spMkLst>
            <pc:docMk/>
            <pc:sldMk cId="1620073271" sldId="321"/>
            <ac:spMk id="3" creationId="{B0FDC07C-B2B5-4F50-AF8A-F7C6503E7E00}"/>
          </ac:spMkLst>
        </pc:spChg>
        <pc:spChg chg="add mod">
          <ac:chgData name="Antonio-Marius Tricolici" userId="4ca5b4ffc4fcfb59" providerId="LiveId" clId="{A8C0D095-69D4-4DD7-8F72-CE01A8CC5033}" dt="2022-03-09T04:46:08.989" v="818" actId="1076"/>
          <ac:spMkLst>
            <pc:docMk/>
            <pc:sldMk cId="1620073271" sldId="321"/>
            <ac:spMk id="5" creationId="{56872590-00AC-4807-9A1D-D86217452E47}"/>
          </ac:spMkLst>
        </pc:spChg>
        <pc:spChg chg="add del mod">
          <ac:chgData name="Antonio-Marius Tricolici" userId="4ca5b4ffc4fcfb59" providerId="LiveId" clId="{A8C0D095-69D4-4DD7-8F72-CE01A8CC5033}" dt="2022-03-09T04:45:58.372" v="817"/>
          <ac:spMkLst>
            <pc:docMk/>
            <pc:sldMk cId="1620073271" sldId="321"/>
            <ac:spMk id="6" creationId="{D2BD39EC-1183-4C64-8C95-5B2DBAE342E3}"/>
          </ac:spMkLst>
        </pc:spChg>
        <pc:picChg chg="add mod">
          <ac:chgData name="Antonio-Marius Tricolici" userId="4ca5b4ffc4fcfb59" providerId="LiveId" clId="{A8C0D095-69D4-4DD7-8F72-CE01A8CC5033}" dt="2022-03-09T04:46:08.989" v="818" actId="1076"/>
          <ac:picMkLst>
            <pc:docMk/>
            <pc:sldMk cId="1620073271" sldId="321"/>
            <ac:picMk id="4" creationId="{BB638EE3-9CC8-4545-B68C-FEB97AD945F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04143450" sldId="321"/>
        </pc:sldMkLst>
      </pc:sldChg>
      <pc:sldChg chg="addSp delSp modSp new mod">
        <pc:chgData name="Antonio-Marius Tricolici" userId="4ca5b4ffc4fcfb59" providerId="LiveId" clId="{A8C0D095-69D4-4DD7-8F72-CE01A8CC5033}" dt="2022-03-09T04:50:18.587" v="1316" actId="339"/>
        <pc:sldMkLst>
          <pc:docMk/>
          <pc:sldMk cId="292433631" sldId="322"/>
        </pc:sldMkLst>
        <pc:spChg chg="mod">
          <ac:chgData name="Antonio-Marius Tricolici" userId="4ca5b4ffc4fcfb59" providerId="LiveId" clId="{A8C0D095-69D4-4DD7-8F72-CE01A8CC5033}" dt="2022-03-09T04:46:13.034" v="822" actId="20577"/>
          <ac:spMkLst>
            <pc:docMk/>
            <pc:sldMk cId="292433631" sldId="322"/>
            <ac:spMk id="2" creationId="{8F69650B-1F79-4E18-B177-38120FDCA6DD}"/>
          </ac:spMkLst>
        </pc:spChg>
        <pc:spChg chg="del">
          <ac:chgData name="Antonio-Marius Tricolici" userId="4ca5b4ffc4fcfb59" providerId="LiveId" clId="{A8C0D095-69D4-4DD7-8F72-CE01A8CC5033}" dt="2022-03-09T04:46:15.179" v="823" actId="478"/>
          <ac:spMkLst>
            <pc:docMk/>
            <pc:sldMk cId="292433631" sldId="322"/>
            <ac:spMk id="3" creationId="{A256F37D-6660-4D7F-8AB8-CAAE2077C8F1}"/>
          </ac:spMkLst>
        </pc:spChg>
        <pc:spChg chg="add mod">
          <ac:chgData name="Antonio-Marius Tricolici" userId="4ca5b4ffc4fcfb59" providerId="LiveId" clId="{A8C0D095-69D4-4DD7-8F72-CE01A8CC5033}" dt="2022-03-09T04:48:10.538" v="1284" actId="20577"/>
          <ac:spMkLst>
            <pc:docMk/>
            <pc:sldMk cId="292433631" sldId="322"/>
            <ac:spMk id="4" creationId="{BD51F413-92DC-46BA-B342-A48423E19F4A}"/>
          </ac:spMkLst>
        </pc:spChg>
        <pc:picChg chg="add mod">
          <ac:chgData name="Antonio-Marius Tricolici" userId="4ca5b4ffc4fcfb59" providerId="LiveId" clId="{A8C0D095-69D4-4DD7-8F72-CE01A8CC5033}" dt="2022-03-09T04:50:18.587" v="1316" actId="339"/>
          <ac:picMkLst>
            <pc:docMk/>
            <pc:sldMk cId="292433631" sldId="322"/>
            <ac:picMk id="6" creationId="{A5773571-5CA6-4CE3-99E3-322A69ABF984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28157243" sldId="322"/>
        </pc:sldMkLst>
      </pc:sldChg>
      <pc:sldChg chg="addSp delSp modSp new mod">
        <pc:chgData name="Antonio-Marius Tricolici" userId="4ca5b4ffc4fcfb59" providerId="LiveId" clId="{A8C0D095-69D4-4DD7-8F72-CE01A8CC5033}" dt="2022-03-09T04:51:55.936" v="1666" actId="20577"/>
        <pc:sldMkLst>
          <pc:docMk/>
          <pc:sldMk cId="1177053621" sldId="323"/>
        </pc:sldMkLst>
        <pc:spChg chg="mod">
          <ac:chgData name="Antonio-Marius Tricolici" userId="4ca5b4ffc4fcfb59" providerId="LiveId" clId="{A8C0D095-69D4-4DD7-8F72-CE01A8CC5033}" dt="2022-03-09T04:50:04.539" v="1300" actId="20577"/>
          <ac:spMkLst>
            <pc:docMk/>
            <pc:sldMk cId="1177053621" sldId="323"/>
            <ac:spMk id="2" creationId="{D28ADFD7-7F80-4B51-965F-EB9DB9A09F7B}"/>
          </ac:spMkLst>
        </pc:spChg>
        <pc:spChg chg="del">
          <ac:chgData name="Antonio-Marius Tricolici" userId="4ca5b4ffc4fcfb59" providerId="LiveId" clId="{A8C0D095-69D4-4DD7-8F72-CE01A8CC5033}" dt="2022-03-09T04:50:06.546" v="1301" actId="478"/>
          <ac:spMkLst>
            <pc:docMk/>
            <pc:sldMk cId="1177053621" sldId="323"/>
            <ac:spMk id="3" creationId="{370FF9DD-75F1-4B15-BF57-3B89FFCC4AC1}"/>
          </ac:spMkLst>
        </pc:spChg>
        <pc:spChg chg="add del mod">
          <ac:chgData name="Antonio-Marius Tricolici" userId="4ca5b4ffc4fcfb59" providerId="LiveId" clId="{A8C0D095-69D4-4DD7-8F72-CE01A8CC5033}" dt="2022-03-09T04:50:13.559" v="1314"/>
          <ac:spMkLst>
            <pc:docMk/>
            <pc:sldMk cId="1177053621" sldId="323"/>
            <ac:spMk id="4" creationId="{B9A64E6A-92CD-4AD1-9FE1-95C5C8CA3E85}"/>
          </ac:spMkLst>
        </pc:spChg>
        <pc:spChg chg="add mod">
          <ac:chgData name="Antonio-Marius Tricolici" userId="4ca5b4ffc4fcfb59" providerId="LiveId" clId="{A8C0D095-69D4-4DD7-8F72-CE01A8CC5033}" dt="2022-03-09T04:50:49.364" v="1448" actId="20577"/>
          <ac:spMkLst>
            <pc:docMk/>
            <pc:sldMk cId="1177053621" sldId="323"/>
            <ac:spMk id="5" creationId="{299E1371-9037-4BF1-8447-6795744C0BCA}"/>
          </ac:spMkLst>
        </pc:spChg>
        <pc:spChg chg="add mod">
          <ac:chgData name="Antonio-Marius Tricolici" userId="4ca5b4ffc4fcfb59" providerId="LiveId" clId="{A8C0D095-69D4-4DD7-8F72-CE01A8CC5033}" dt="2022-03-09T04:51:55.936" v="1666" actId="20577"/>
          <ac:spMkLst>
            <pc:docMk/>
            <pc:sldMk cId="1177053621" sldId="323"/>
            <ac:spMk id="8" creationId="{A337EF7F-2720-4A4C-BC87-45C779D48087}"/>
          </ac:spMkLst>
        </pc:spChg>
        <pc:picChg chg="add mod">
          <ac:chgData name="Antonio-Marius Tricolici" userId="4ca5b4ffc4fcfb59" providerId="LiveId" clId="{A8C0D095-69D4-4DD7-8F72-CE01A8CC5033}" dt="2022-03-09T04:51:05.421" v="1454" actId="1076"/>
          <ac:picMkLst>
            <pc:docMk/>
            <pc:sldMk cId="1177053621" sldId="323"/>
            <ac:picMk id="7" creationId="{A30957AC-4282-4453-888B-856FA7835ED7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416709893" sldId="323"/>
        </pc:sldMkLst>
      </pc:sldChg>
      <pc:sldChg chg="addSp delSp modSp new mod">
        <pc:chgData name="Antonio-Marius Tricolici" userId="4ca5b4ffc4fcfb59" providerId="LiveId" clId="{A8C0D095-69D4-4DD7-8F72-CE01A8CC5033}" dt="2022-03-09T04:57:58.807" v="2458" actId="2711"/>
        <pc:sldMkLst>
          <pc:docMk/>
          <pc:sldMk cId="1454241563" sldId="324"/>
        </pc:sldMkLst>
        <pc:spChg chg="mod">
          <ac:chgData name="Antonio-Marius Tricolici" userId="4ca5b4ffc4fcfb59" providerId="LiveId" clId="{A8C0D095-69D4-4DD7-8F72-CE01A8CC5033}" dt="2022-03-09T04:52:59.136" v="1690" actId="20577"/>
          <ac:spMkLst>
            <pc:docMk/>
            <pc:sldMk cId="1454241563" sldId="324"/>
            <ac:spMk id="2" creationId="{72AB0957-A5ED-441D-885A-91C06D20EFFC}"/>
          </ac:spMkLst>
        </pc:spChg>
        <pc:spChg chg="del">
          <ac:chgData name="Antonio-Marius Tricolici" userId="4ca5b4ffc4fcfb59" providerId="LiveId" clId="{A8C0D095-69D4-4DD7-8F72-CE01A8CC5033}" dt="2022-03-09T04:53:02.120" v="1691" actId="478"/>
          <ac:spMkLst>
            <pc:docMk/>
            <pc:sldMk cId="1454241563" sldId="324"/>
            <ac:spMk id="3" creationId="{977A2DE2-B508-47E7-9299-6C6F9234AB12}"/>
          </ac:spMkLst>
        </pc:spChg>
        <pc:spChg chg="add mod">
          <ac:chgData name="Antonio-Marius Tricolici" userId="4ca5b4ffc4fcfb59" providerId="LiveId" clId="{A8C0D095-69D4-4DD7-8F72-CE01A8CC5033}" dt="2022-03-09T04:54:18.930" v="1870" actId="1076"/>
          <ac:spMkLst>
            <pc:docMk/>
            <pc:sldMk cId="1454241563" sldId="324"/>
            <ac:spMk id="4" creationId="{D160BB08-C124-489C-9481-90C33E93A283}"/>
          </ac:spMkLst>
        </pc:spChg>
        <pc:spChg chg="add mod">
          <ac:chgData name="Antonio-Marius Tricolici" userId="4ca5b4ffc4fcfb59" providerId="LiveId" clId="{A8C0D095-69D4-4DD7-8F72-CE01A8CC5033}" dt="2022-03-09T04:57:58.807" v="2458" actId="2711"/>
          <ac:spMkLst>
            <pc:docMk/>
            <pc:sldMk cId="1454241563" sldId="324"/>
            <ac:spMk id="5" creationId="{0F6DD6F6-6A04-493B-A5DE-127061082EC4}"/>
          </ac:spMkLst>
        </pc:spChg>
        <pc:spChg chg="add mod">
          <ac:chgData name="Antonio-Marius Tricolici" userId="4ca5b4ffc4fcfb59" providerId="LiveId" clId="{A8C0D095-69D4-4DD7-8F72-CE01A8CC5033}" dt="2022-03-09T04:54:46.605" v="1969" actId="1076"/>
          <ac:spMkLst>
            <pc:docMk/>
            <pc:sldMk cId="1454241563" sldId="324"/>
            <ac:spMk id="6" creationId="{F86294A3-3D75-444A-87BF-9DD30B630783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70895297" sldId="32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06408661" sldId="325"/>
        </pc:sldMkLst>
      </pc:sldChg>
      <pc:sldChg chg="addSp delSp modSp new mod">
        <pc:chgData name="Antonio-Marius Tricolici" userId="4ca5b4ffc4fcfb59" providerId="LiveId" clId="{A8C0D095-69D4-4DD7-8F72-CE01A8CC5033}" dt="2022-03-09T05:04:23.208" v="2460" actId="20577"/>
        <pc:sldMkLst>
          <pc:docMk/>
          <pc:sldMk cId="1941760528" sldId="325"/>
        </pc:sldMkLst>
        <pc:spChg chg="mod">
          <ac:chgData name="Antonio-Marius Tricolici" userId="4ca5b4ffc4fcfb59" providerId="LiveId" clId="{A8C0D095-69D4-4DD7-8F72-CE01A8CC5033}" dt="2022-03-09T04:55:03.313" v="1990" actId="20577"/>
          <ac:spMkLst>
            <pc:docMk/>
            <pc:sldMk cId="1941760528" sldId="325"/>
            <ac:spMk id="2" creationId="{12D6C3D4-6A60-42B5-8497-F8D3D30614E2}"/>
          </ac:spMkLst>
        </pc:spChg>
        <pc:spChg chg="del">
          <ac:chgData name="Antonio-Marius Tricolici" userId="4ca5b4ffc4fcfb59" providerId="LiveId" clId="{A8C0D095-69D4-4DD7-8F72-CE01A8CC5033}" dt="2022-03-09T04:55:05.432" v="1991" actId="478"/>
          <ac:spMkLst>
            <pc:docMk/>
            <pc:sldMk cId="1941760528" sldId="325"/>
            <ac:spMk id="3" creationId="{E7F1EFD5-86C4-44D5-8843-2E9A7F835429}"/>
          </ac:spMkLst>
        </pc:spChg>
        <pc:spChg chg="add mod">
          <ac:chgData name="Antonio-Marius Tricolici" userId="4ca5b4ffc4fcfb59" providerId="LiveId" clId="{A8C0D095-69D4-4DD7-8F72-CE01A8CC5033}" dt="2022-03-09T05:04:23.208" v="2460" actId="20577"/>
          <ac:spMkLst>
            <pc:docMk/>
            <pc:sldMk cId="1941760528" sldId="325"/>
            <ac:spMk id="8" creationId="{5B4889D1-2ED8-424F-9FD8-5642AD3968C3}"/>
          </ac:spMkLst>
        </pc:spChg>
        <pc:picChg chg="add del mod">
          <ac:chgData name="Antonio-Marius Tricolici" userId="4ca5b4ffc4fcfb59" providerId="LiveId" clId="{A8C0D095-69D4-4DD7-8F72-CE01A8CC5033}" dt="2022-03-09T04:55:13.259" v="1996"/>
          <ac:picMkLst>
            <pc:docMk/>
            <pc:sldMk cId="1941760528" sldId="325"/>
            <ac:picMk id="5" creationId="{4013CF8A-12D0-4104-B1FB-16502EFE778F}"/>
          </ac:picMkLst>
        </pc:picChg>
        <pc:picChg chg="add mod">
          <ac:chgData name="Antonio-Marius Tricolici" userId="4ca5b4ffc4fcfb59" providerId="LiveId" clId="{A8C0D095-69D4-4DD7-8F72-CE01A8CC5033}" dt="2022-03-09T04:56:19.668" v="1998" actId="1076"/>
          <ac:picMkLst>
            <pc:docMk/>
            <pc:sldMk cId="1941760528" sldId="325"/>
            <ac:picMk id="7" creationId="{A2D91B10-A056-4584-A34A-DAABF0535F7D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516682502" sldId="326"/>
        </pc:sldMkLst>
      </pc:sldChg>
      <pc:sldChg chg="addSp delSp modSp new mod">
        <pc:chgData name="Antonio-Marius Tricolici" userId="4ca5b4ffc4fcfb59" providerId="LiveId" clId="{A8C0D095-69D4-4DD7-8F72-CE01A8CC5033}" dt="2022-03-09T05:10:26.762" v="3586" actId="20577"/>
        <pc:sldMkLst>
          <pc:docMk/>
          <pc:sldMk cId="3689926301" sldId="326"/>
        </pc:sldMkLst>
        <pc:spChg chg="mod">
          <ac:chgData name="Antonio-Marius Tricolici" userId="4ca5b4ffc4fcfb59" providerId="LiveId" clId="{A8C0D095-69D4-4DD7-8F72-CE01A8CC5033}" dt="2022-03-09T05:04:39.522" v="2476" actId="20577"/>
          <ac:spMkLst>
            <pc:docMk/>
            <pc:sldMk cId="3689926301" sldId="326"/>
            <ac:spMk id="2" creationId="{C0D90EAF-9BAA-45F7-9197-796B6E3C2DC3}"/>
          </ac:spMkLst>
        </pc:spChg>
        <pc:spChg chg="del">
          <ac:chgData name="Antonio-Marius Tricolici" userId="4ca5b4ffc4fcfb59" providerId="LiveId" clId="{A8C0D095-69D4-4DD7-8F72-CE01A8CC5033}" dt="2022-03-09T05:04:42.069" v="2477" actId="478"/>
          <ac:spMkLst>
            <pc:docMk/>
            <pc:sldMk cId="3689926301" sldId="326"/>
            <ac:spMk id="3" creationId="{355BC4ED-AB60-41F1-8E20-409CE12748A8}"/>
          </ac:spMkLst>
        </pc:spChg>
        <pc:spChg chg="add mod">
          <ac:chgData name="Antonio-Marius Tricolici" userId="4ca5b4ffc4fcfb59" providerId="LiveId" clId="{A8C0D095-69D4-4DD7-8F72-CE01A8CC5033}" dt="2022-03-09T05:10:26.762" v="3586" actId="20577"/>
          <ac:spMkLst>
            <pc:docMk/>
            <pc:sldMk cId="3689926301" sldId="326"/>
            <ac:spMk id="4" creationId="{4ECAB685-2B66-4319-81E6-B7EA194717A6}"/>
          </ac:spMkLst>
        </pc:spChg>
        <pc:picChg chg="add del mod">
          <ac:chgData name="Antonio-Marius Tricolici" userId="4ca5b4ffc4fcfb59" providerId="LiveId" clId="{A8C0D095-69D4-4DD7-8F72-CE01A8CC5033}" dt="2022-03-09T05:06:02.784" v="2826"/>
          <ac:picMkLst>
            <pc:docMk/>
            <pc:sldMk cId="3689926301" sldId="326"/>
            <ac:picMk id="6" creationId="{3EAFC8EE-8E63-40BD-B92C-129E06DAB812}"/>
          </ac:picMkLst>
        </pc:picChg>
      </pc:sldChg>
      <pc:sldChg chg="addSp delSp modSp new mod">
        <pc:chgData name="Antonio-Marius Tricolici" userId="4ca5b4ffc4fcfb59" providerId="LiveId" clId="{A8C0D095-69D4-4DD7-8F72-CE01A8CC5033}" dt="2022-03-09T05:09:12.112" v="3278" actId="1076"/>
        <pc:sldMkLst>
          <pc:docMk/>
          <pc:sldMk cId="1273034615" sldId="327"/>
        </pc:sldMkLst>
        <pc:spChg chg="mod">
          <ac:chgData name="Antonio-Marius Tricolici" userId="4ca5b4ffc4fcfb59" providerId="LiveId" clId="{A8C0D095-69D4-4DD7-8F72-CE01A8CC5033}" dt="2022-03-09T05:06:09.976" v="2846" actId="20577"/>
          <ac:spMkLst>
            <pc:docMk/>
            <pc:sldMk cId="1273034615" sldId="327"/>
            <ac:spMk id="2" creationId="{D10A8EF6-01C7-49C2-A3C1-94C4D7F7E247}"/>
          </ac:spMkLst>
        </pc:spChg>
        <pc:spChg chg="del">
          <ac:chgData name="Antonio-Marius Tricolici" userId="4ca5b4ffc4fcfb59" providerId="LiveId" clId="{A8C0D095-69D4-4DD7-8F72-CE01A8CC5033}" dt="2022-03-09T05:06:12.013" v="2847" actId="478"/>
          <ac:spMkLst>
            <pc:docMk/>
            <pc:sldMk cId="1273034615" sldId="327"/>
            <ac:spMk id="3" creationId="{5F9065A6-CA9A-4609-8C33-0635F81E28B4}"/>
          </ac:spMkLst>
        </pc:spChg>
        <pc:spChg chg="add mod">
          <ac:chgData name="Antonio-Marius Tricolici" userId="4ca5b4ffc4fcfb59" providerId="LiveId" clId="{A8C0D095-69D4-4DD7-8F72-CE01A8CC5033}" dt="2022-03-09T05:09:12.112" v="3278" actId="1076"/>
          <ac:spMkLst>
            <pc:docMk/>
            <pc:sldMk cId="1273034615" sldId="327"/>
            <ac:spMk id="6" creationId="{8E5E3754-D915-4017-871F-A5881FDF79B6}"/>
          </ac:spMkLst>
        </pc:spChg>
        <pc:picChg chg="add mod">
          <ac:chgData name="Antonio-Marius Tricolici" userId="4ca5b4ffc4fcfb59" providerId="LiveId" clId="{A8C0D095-69D4-4DD7-8F72-CE01A8CC5033}" dt="2022-03-09T05:06:20.386" v="2852" actId="1076"/>
          <ac:picMkLst>
            <pc:docMk/>
            <pc:sldMk cId="1273034615" sldId="327"/>
            <ac:picMk id="5" creationId="{DE5B8331-18B0-40F7-9CBB-28406566627F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73590380" sldId="327"/>
        </pc:sldMkLst>
      </pc:sldChg>
      <pc:sldChg chg="addSp delSp modSp new mod">
        <pc:chgData name="Antonio-Marius Tricolici" userId="4ca5b4ffc4fcfb59" providerId="LiveId" clId="{A8C0D095-69D4-4DD7-8F72-CE01A8CC5033}" dt="2022-03-09T05:12:28.242" v="3919" actId="1076"/>
        <pc:sldMkLst>
          <pc:docMk/>
          <pc:sldMk cId="2772902069" sldId="328"/>
        </pc:sldMkLst>
        <pc:spChg chg="mod">
          <ac:chgData name="Antonio-Marius Tricolici" userId="4ca5b4ffc4fcfb59" providerId="LiveId" clId="{A8C0D095-69D4-4DD7-8F72-CE01A8CC5033}" dt="2022-03-09T05:09:24.846" v="3297" actId="20577"/>
          <ac:spMkLst>
            <pc:docMk/>
            <pc:sldMk cId="2772902069" sldId="328"/>
            <ac:spMk id="2" creationId="{169E71CA-0B12-4FD1-8A78-0CAF03897306}"/>
          </ac:spMkLst>
        </pc:spChg>
        <pc:spChg chg="del">
          <ac:chgData name="Antonio-Marius Tricolici" userId="4ca5b4ffc4fcfb59" providerId="LiveId" clId="{A8C0D095-69D4-4DD7-8F72-CE01A8CC5033}" dt="2022-03-09T05:09:27.324" v="3298" actId="478"/>
          <ac:spMkLst>
            <pc:docMk/>
            <pc:sldMk cId="2772902069" sldId="328"/>
            <ac:spMk id="3" creationId="{B166BAC3-C985-4C28-95AF-11D1371C5957}"/>
          </ac:spMkLst>
        </pc:spChg>
        <pc:spChg chg="add mod">
          <ac:chgData name="Antonio-Marius Tricolici" userId="4ca5b4ffc4fcfb59" providerId="LiveId" clId="{A8C0D095-69D4-4DD7-8F72-CE01A8CC5033}" dt="2022-03-09T05:11:15.095" v="3616" actId="20577"/>
          <ac:spMkLst>
            <pc:docMk/>
            <pc:sldMk cId="2772902069" sldId="328"/>
            <ac:spMk id="4" creationId="{08464DB1-392A-475D-AF0A-DD01BB70B7DE}"/>
          </ac:spMkLst>
        </pc:spChg>
        <pc:spChg chg="add mod">
          <ac:chgData name="Antonio-Marius Tricolici" userId="4ca5b4ffc4fcfb59" providerId="LiveId" clId="{A8C0D095-69D4-4DD7-8F72-CE01A8CC5033}" dt="2022-03-09T05:12:28.242" v="3919" actId="1076"/>
          <ac:spMkLst>
            <pc:docMk/>
            <pc:sldMk cId="2772902069" sldId="328"/>
            <ac:spMk id="7" creationId="{679E320F-AE08-4B87-B8DB-F52609025E50}"/>
          </ac:spMkLst>
        </pc:spChg>
        <pc:picChg chg="add mod">
          <ac:chgData name="Antonio-Marius Tricolici" userId="4ca5b4ffc4fcfb59" providerId="LiveId" clId="{A8C0D095-69D4-4DD7-8F72-CE01A8CC5033}" dt="2022-03-09T05:12:24.842" v="3918" actId="1076"/>
          <ac:picMkLst>
            <pc:docMk/>
            <pc:sldMk cId="2772902069" sldId="328"/>
            <ac:picMk id="6" creationId="{447D02CE-9167-430C-A2A5-FE087E4D21EE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250720657" sldId="328"/>
        </pc:sldMkLst>
      </pc:sldChg>
      <pc:sldChg chg="addSp delSp modSp new mod">
        <pc:chgData name="Antonio-Marius Tricolici" userId="4ca5b4ffc4fcfb59" providerId="LiveId" clId="{A8C0D095-69D4-4DD7-8F72-CE01A8CC5033}" dt="2022-03-09T05:14:11.868" v="4123" actId="20577"/>
        <pc:sldMkLst>
          <pc:docMk/>
          <pc:sldMk cId="137741112" sldId="329"/>
        </pc:sldMkLst>
        <pc:spChg chg="mod">
          <ac:chgData name="Antonio-Marius Tricolici" userId="4ca5b4ffc4fcfb59" providerId="LiveId" clId="{A8C0D095-69D4-4DD7-8F72-CE01A8CC5033}" dt="2022-03-09T05:13:15.866" v="3939" actId="20577"/>
          <ac:spMkLst>
            <pc:docMk/>
            <pc:sldMk cId="137741112" sldId="329"/>
            <ac:spMk id="2" creationId="{02A2A3BB-9693-40D6-A953-C2EC21404FAF}"/>
          </ac:spMkLst>
        </pc:spChg>
        <pc:spChg chg="del">
          <ac:chgData name="Antonio-Marius Tricolici" userId="4ca5b4ffc4fcfb59" providerId="LiveId" clId="{A8C0D095-69D4-4DD7-8F72-CE01A8CC5033}" dt="2022-03-09T05:13:12.361" v="3921" actId="478"/>
          <ac:spMkLst>
            <pc:docMk/>
            <pc:sldMk cId="137741112" sldId="329"/>
            <ac:spMk id="3" creationId="{335E5886-E58D-4362-A9BC-B43A3C44F249}"/>
          </ac:spMkLst>
        </pc:spChg>
        <pc:spChg chg="add mod">
          <ac:chgData name="Antonio-Marius Tricolici" userId="4ca5b4ffc4fcfb59" providerId="LiveId" clId="{A8C0D095-69D4-4DD7-8F72-CE01A8CC5033}" dt="2022-03-09T05:14:11.868" v="4123" actId="20577"/>
          <ac:spMkLst>
            <pc:docMk/>
            <pc:sldMk cId="137741112" sldId="329"/>
            <ac:spMk id="6" creationId="{C46AEDA4-ACE3-462B-8356-4C36BA2FF7A5}"/>
          </ac:spMkLst>
        </pc:spChg>
        <pc:picChg chg="add mod">
          <ac:chgData name="Antonio-Marius Tricolici" userId="4ca5b4ffc4fcfb59" providerId="LiveId" clId="{A8C0D095-69D4-4DD7-8F72-CE01A8CC5033}" dt="2022-03-09T05:13:18.554" v="3941" actId="1076"/>
          <ac:picMkLst>
            <pc:docMk/>
            <pc:sldMk cId="137741112" sldId="329"/>
            <ac:picMk id="5" creationId="{7649AD09-5F60-40B5-8D7A-CA71AC270C12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96897902" sldId="329"/>
        </pc:sldMkLst>
      </pc:sldChg>
      <pc:sldChg chg="addSp delSp modSp new mod">
        <pc:chgData name="Antonio-Marius Tricolici" userId="4ca5b4ffc4fcfb59" providerId="LiveId" clId="{A8C0D095-69D4-4DD7-8F72-CE01A8CC5033}" dt="2022-03-09T05:17:28.921" v="4385" actId="20577"/>
        <pc:sldMkLst>
          <pc:docMk/>
          <pc:sldMk cId="2835600040" sldId="330"/>
        </pc:sldMkLst>
        <pc:spChg chg="mod">
          <ac:chgData name="Antonio-Marius Tricolici" userId="4ca5b4ffc4fcfb59" providerId="LiveId" clId="{A8C0D095-69D4-4DD7-8F72-CE01A8CC5033}" dt="2022-03-09T05:14:29.742" v="4143" actId="20577"/>
          <ac:spMkLst>
            <pc:docMk/>
            <pc:sldMk cId="2835600040" sldId="330"/>
            <ac:spMk id="2" creationId="{A7BFAE8D-FB2D-4C57-9D7C-AC677A897611}"/>
          </ac:spMkLst>
        </pc:spChg>
        <pc:spChg chg="del">
          <ac:chgData name="Antonio-Marius Tricolici" userId="4ca5b4ffc4fcfb59" providerId="LiveId" clId="{A8C0D095-69D4-4DD7-8F72-CE01A8CC5033}" dt="2022-03-09T05:14:26.128" v="4125" actId="478"/>
          <ac:spMkLst>
            <pc:docMk/>
            <pc:sldMk cId="2835600040" sldId="330"/>
            <ac:spMk id="3" creationId="{7FC934B3-EB9E-492B-8F6D-C9421D54BF48}"/>
          </ac:spMkLst>
        </pc:spChg>
        <pc:spChg chg="add mod">
          <ac:chgData name="Antonio-Marius Tricolici" userId="4ca5b4ffc4fcfb59" providerId="LiveId" clId="{A8C0D095-69D4-4DD7-8F72-CE01A8CC5033}" dt="2022-03-09T05:17:28.921" v="4385" actId="20577"/>
          <ac:spMkLst>
            <pc:docMk/>
            <pc:sldMk cId="2835600040" sldId="330"/>
            <ac:spMk id="8" creationId="{C926E077-3126-46B3-8E64-A5EC356AA4F0}"/>
          </ac:spMkLst>
        </pc:spChg>
        <pc:picChg chg="add mod">
          <ac:chgData name="Antonio-Marius Tricolici" userId="4ca5b4ffc4fcfb59" providerId="LiveId" clId="{A8C0D095-69D4-4DD7-8F72-CE01A8CC5033}" dt="2022-03-09T05:14:43.697" v="4154" actId="1076"/>
          <ac:picMkLst>
            <pc:docMk/>
            <pc:sldMk cId="2835600040" sldId="330"/>
            <ac:picMk id="5" creationId="{86DA7437-8224-4E77-9144-FA4303BFD076}"/>
          </ac:picMkLst>
        </pc:picChg>
        <pc:picChg chg="add mod">
          <ac:chgData name="Antonio-Marius Tricolici" userId="4ca5b4ffc4fcfb59" providerId="LiveId" clId="{A8C0D095-69D4-4DD7-8F72-CE01A8CC5033}" dt="2022-03-09T05:14:41.401" v="4153" actId="571"/>
          <ac:picMkLst>
            <pc:docMk/>
            <pc:sldMk cId="2835600040" sldId="330"/>
            <ac:picMk id="6" creationId="{A29F6A2B-7BB3-49A4-A11E-B3D505829D4D}"/>
          </ac:picMkLst>
        </pc:picChg>
        <pc:picChg chg="add mod">
          <ac:chgData name="Antonio-Marius Tricolici" userId="4ca5b4ffc4fcfb59" providerId="LiveId" clId="{A8C0D095-69D4-4DD7-8F72-CE01A8CC5033}" dt="2022-03-09T05:14:41.072" v="4152" actId="571"/>
          <ac:picMkLst>
            <pc:docMk/>
            <pc:sldMk cId="2835600040" sldId="330"/>
            <ac:picMk id="7" creationId="{EDC40F69-AFC6-46D9-9321-8AD5214000B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924373421" sldId="330"/>
        </pc:sldMkLst>
      </pc:sldChg>
      <pc:sldChg chg="new del">
        <pc:chgData name="Antonio-Marius Tricolici" userId="4ca5b4ffc4fcfb59" providerId="LiveId" clId="{A8C0D095-69D4-4DD7-8F72-CE01A8CC5033}" dt="2022-03-09T05:20:40.054" v="4392" actId="2696"/>
        <pc:sldMkLst>
          <pc:docMk/>
          <pc:sldMk cId="342633495" sldId="331"/>
        </pc:sldMkLst>
      </pc:sldChg>
      <pc:sldChg chg="modSp add mod ord">
        <pc:chgData name="Antonio-Marius Tricolici" userId="4ca5b4ffc4fcfb59" providerId="LiveId" clId="{A8C0D095-69D4-4DD7-8F72-CE01A8CC5033}" dt="2022-03-09T05:20:51.299" v="4427" actId="27636"/>
        <pc:sldMkLst>
          <pc:docMk/>
          <pc:sldMk cId="2236064525" sldId="332"/>
        </pc:sldMkLst>
        <pc:spChg chg="mod">
          <ac:chgData name="Antonio-Marius Tricolici" userId="4ca5b4ffc4fcfb59" providerId="LiveId" clId="{A8C0D095-69D4-4DD7-8F72-CE01A8CC5033}" dt="2022-03-09T05:20:51.299" v="4427" actId="27636"/>
          <ac:spMkLst>
            <pc:docMk/>
            <pc:sldMk cId="2236064525" sldId="332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679497898" sldId="332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237753789" sldId="333"/>
        </pc:sldMkLst>
      </pc:sldChg>
      <pc:sldChg chg="addSp delSp modSp new mod">
        <pc:chgData name="Antonio-Marius Tricolici" userId="4ca5b4ffc4fcfb59" providerId="LiveId" clId="{A8C0D095-69D4-4DD7-8F72-CE01A8CC5033}" dt="2022-03-09T05:28:03.898" v="5090" actId="20577"/>
        <pc:sldMkLst>
          <pc:docMk/>
          <pc:sldMk cId="2266314932" sldId="333"/>
        </pc:sldMkLst>
        <pc:spChg chg="mod">
          <ac:chgData name="Antonio-Marius Tricolici" userId="4ca5b4ffc4fcfb59" providerId="LiveId" clId="{A8C0D095-69D4-4DD7-8F72-CE01A8CC5033}" dt="2022-03-09T05:25:21.326" v="4450" actId="20577"/>
          <ac:spMkLst>
            <pc:docMk/>
            <pc:sldMk cId="2266314932" sldId="333"/>
            <ac:spMk id="2" creationId="{4CA9AC35-9578-4EDE-AE36-C211E530D78F}"/>
          </ac:spMkLst>
        </pc:spChg>
        <pc:spChg chg="del">
          <ac:chgData name="Antonio-Marius Tricolici" userId="4ca5b4ffc4fcfb59" providerId="LiveId" clId="{A8C0D095-69D4-4DD7-8F72-CE01A8CC5033}" dt="2022-03-09T05:25:23.407" v="4451" actId="478"/>
          <ac:spMkLst>
            <pc:docMk/>
            <pc:sldMk cId="2266314932" sldId="333"/>
            <ac:spMk id="3" creationId="{00A956C9-4BAD-4CE3-A269-76704DC98298}"/>
          </ac:spMkLst>
        </pc:spChg>
        <pc:spChg chg="add mod">
          <ac:chgData name="Antonio-Marius Tricolici" userId="4ca5b4ffc4fcfb59" providerId="LiveId" clId="{A8C0D095-69D4-4DD7-8F72-CE01A8CC5033}" dt="2022-03-09T05:26:09.285" v="4702" actId="20577"/>
          <ac:spMkLst>
            <pc:docMk/>
            <pc:sldMk cId="2266314932" sldId="333"/>
            <ac:spMk id="4" creationId="{88396F6B-6AF3-416F-ADE0-A430CF4AF226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5" creationId="{D1546B69-0CB0-4E37-A0AB-CBC621BE0382}"/>
          </ac:spMkLst>
        </pc:spChg>
        <pc:spChg chg="add mod">
          <ac:chgData name="Antonio-Marius Tricolici" userId="4ca5b4ffc4fcfb59" providerId="LiveId" clId="{A8C0D095-69D4-4DD7-8F72-CE01A8CC5033}" dt="2022-03-09T05:27:16.292" v="4855" actId="1076"/>
          <ac:spMkLst>
            <pc:docMk/>
            <pc:sldMk cId="2266314932" sldId="333"/>
            <ac:spMk id="6" creationId="{82F8AB30-9A7D-4310-8452-F1744AFB86DA}"/>
          </ac:spMkLst>
        </pc:spChg>
        <pc:spChg chg="add del mod">
          <ac:chgData name="Antonio-Marius Tricolici" userId="4ca5b4ffc4fcfb59" providerId="LiveId" clId="{A8C0D095-69D4-4DD7-8F72-CE01A8CC5033}" dt="2022-03-09T05:26:49.452" v="4782"/>
          <ac:spMkLst>
            <pc:docMk/>
            <pc:sldMk cId="2266314932" sldId="333"/>
            <ac:spMk id="7" creationId="{3C8E983F-40AD-43B6-8D66-CE97681C477F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8" creationId="{7DE98C45-8FAB-4D22-B4DC-D7F6E85CB24B}"/>
          </ac:spMkLst>
        </pc:spChg>
        <pc:spChg chg="add mod">
          <ac:chgData name="Antonio-Marius Tricolici" userId="4ca5b4ffc4fcfb59" providerId="LiveId" clId="{A8C0D095-69D4-4DD7-8F72-CE01A8CC5033}" dt="2022-03-09T05:27:19.368" v="4856" actId="1076"/>
          <ac:spMkLst>
            <pc:docMk/>
            <pc:sldMk cId="2266314932" sldId="333"/>
            <ac:spMk id="9" creationId="{C85509FC-FEAA-4296-8ED9-A81E132F3B78}"/>
          </ac:spMkLst>
        </pc:spChg>
        <pc:spChg chg="add mod">
          <ac:chgData name="Antonio-Marius Tricolici" userId="4ca5b4ffc4fcfb59" providerId="LiveId" clId="{A8C0D095-69D4-4DD7-8F72-CE01A8CC5033}" dt="2022-03-09T05:28:03.898" v="5090" actId="20577"/>
          <ac:spMkLst>
            <pc:docMk/>
            <pc:sldMk cId="2266314932" sldId="333"/>
            <ac:spMk id="10" creationId="{71552AC3-04BC-4086-BCD8-469E7B8909DF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83813217" sldId="33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760576638" sldId="335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667784075" sldId="336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07458489" sldId="337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271271269" sldId="338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860235410" sldId="339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58455694" sldId="340"/>
        </pc:sldMkLst>
      </pc:sldChg>
    </pc:docChg>
  </pc:docChgLst>
  <pc:docChgLst>
    <pc:chgData name="Antonio-Marius Tricolici" userId="4ca5b4ffc4fcfb59" providerId="LiveId" clId="{EC5188DE-958E-4581-9C79-CB54B9D0BD7B}"/>
    <pc:docChg chg="undo custSel addSld delSld modSld modSection">
      <pc:chgData name="Antonio-Marius Tricolici" userId="4ca5b4ffc4fcfb59" providerId="LiveId" clId="{EC5188DE-958E-4581-9C79-CB54B9D0BD7B}" dt="2022-03-04T18:39:30.938" v="6581" actId="20577"/>
      <pc:docMkLst>
        <pc:docMk/>
      </pc:docMkLst>
      <pc:sldChg chg="modSp mod">
        <pc:chgData name="Antonio-Marius Tricolici" userId="4ca5b4ffc4fcfb59" providerId="LiveId" clId="{EC5188DE-958E-4581-9C79-CB54B9D0BD7B}" dt="2022-03-03T18:09:40.620" v="34" actId="20577"/>
        <pc:sldMkLst>
          <pc:docMk/>
          <pc:sldMk cId="0" sldId="256"/>
        </pc:sldMkLst>
        <pc:spChg chg="mod">
          <ac:chgData name="Antonio-Marius Tricolici" userId="4ca5b4ffc4fcfb59" providerId="LiveId" clId="{EC5188DE-958E-4581-9C79-CB54B9D0BD7B}" dt="2022-03-03T18:09:40.620" v="3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EC5188DE-958E-4581-9C79-CB54B9D0BD7B}" dt="2022-03-04T15:43:46.273" v="6561" actId="20577"/>
        <pc:sldMkLst>
          <pc:docMk/>
          <pc:sldMk cId="1307481501" sldId="289"/>
        </pc:sldMkLst>
        <pc:spChg chg="mod">
          <ac:chgData name="Antonio-Marius Tricolici" userId="4ca5b4ffc4fcfb59" providerId="LiveId" clId="{EC5188DE-958E-4581-9C79-CB54B9D0BD7B}" dt="2022-03-04T15:43:46.273" v="656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C5188DE-958E-4581-9C79-CB54B9D0BD7B}" dt="2022-03-04T18:39:16.937" v="6565" actId="2696"/>
        <pc:sldMkLst>
          <pc:docMk/>
          <pc:sldMk cId="1586656465" sldId="301"/>
        </pc:sldMkLst>
      </pc:sldChg>
      <pc:sldChg chg="modSp mod">
        <pc:chgData name="Antonio-Marius Tricolici" userId="4ca5b4ffc4fcfb59" providerId="LiveId" clId="{EC5188DE-958E-4581-9C79-CB54B9D0BD7B}" dt="2022-03-03T18:14:17.839" v="550" actId="20577"/>
        <pc:sldMkLst>
          <pc:docMk/>
          <pc:sldMk cId="4039160169" sldId="320"/>
        </pc:sldMkLst>
        <pc:spChg chg="mod">
          <ac:chgData name="Antonio-Marius Tricolici" userId="4ca5b4ffc4fcfb59" providerId="LiveId" clId="{EC5188DE-958E-4581-9C79-CB54B9D0BD7B}" dt="2022-03-03T18:10:10.805" v="128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EC5188DE-958E-4581-9C79-CB54B9D0BD7B}" dt="2022-03-03T18:14:17.839" v="550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EC5188DE-958E-4581-9C79-CB54B9D0BD7B}" dt="2022-03-03T18:21:08.111" v="1251" actId="20577"/>
        <pc:sldMkLst>
          <pc:docMk/>
          <pc:sldMk cId="2326035274" sldId="321"/>
        </pc:sldMkLst>
        <pc:spChg chg="mod">
          <ac:chgData name="Antonio-Marius Tricolici" userId="4ca5b4ffc4fcfb59" providerId="LiveId" clId="{EC5188DE-958E-4581-9C79-CB54B9D0BD7B}" dt="2022-03-03T18:21:08.111" v="1251" actId="20577"/>
          <ac:spMkLst>
            <pc:docMk/>
            <pc:sldMk cId="2326035274" sldId="321"/>
            <ac:spMk id="2" creationId="{408A57D8-80BF-4EC8-A999-783F103CBA0E}"/>
          </ac:spMkLst>
        </pc:spChg>
        <pc:spChg chg="del">
          <ac:chgData name="Antonio-Marius Tricolici" userId="4ca5b4ffc4fcfb59" providerId="LiveId" clId="{EC5188DE-958E-4581-9C79-CB54B9D0BD7B}" dt="2022-03-03T18:14:26.693" v="553" actId="478"/>
          <ac:spMkLst>
            <pc:docMk/>
            <pc:sldMk cId="2326035274" sldId="321"/>
            <ac:spMk id="3" creationId="{E26DFE4E-74DA-4846-AC51-865BA06133D1}"/>
          </ac:spMkLst>
        </pc:spChg>
        <pc:spChg chg="add mod">
          <ac:chgData name="Antonio-Marius Tricolici" userId="4ca5b4ffc4fcfb59" providerId="LiveId" clId="{EC5188DE-958E-4581-9C79-CB54B9D0BD7B}" dt="2022-03-03T18:14:52.130" v="566" actId="339"/>
          <ac:spMkLst>
            <pc:docMk/>
            <pc:sldMk cId="2326035274" sldId="321"/>
            <ac:spMk id="4" creationId="{66A96AFF-AAA8-4EC9-B112-075A68F9CAF6}"/>
          </ac:spMkLst>
        </pc:spChg>
        <pc:spChg chg="add mod">
          <ac:chgData name="Antonio-Marius Tricolici" userId="4ca5b4ffc4fcfb59" providerId="LiveId" clId="{EC5188DE-958E-4581-9C79-CB54B9D0BD7B}" dt="2022-03-03T18:17:28.100" v="784" actId="1076"/>
          <ac:spMkLst>
            <pc:docMk/>
            <pc:sldMk cId="2326035274" sldId="321"/>
            <ac:spMk id="5" creationId="{EB8E1DA9-B7E0-49E2-AB86-DD1CAEE32300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616838945" sldId="321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129469905" sldId="322"/>
        </pc:sldMkLst>
      </pc:sldChg>
      <pc:sldChg chg="addSp delSp modSp new mod">
        <pc:chgData name="Antonio-Marius Tricolici" userId="4ca5b4ffc4fcfb59" providerId="LiveId" clId="{EC5188DE-958E-4581-9C79-CB54B9D0BD7B}" dt="2022-03-03T18:20:55.459" v="1230" actId="339"/>
        <pc:sldMkLst>
          <pc:docMk/>
          <pc:sldMk cId="3170123461" sldId="322"/>
        </pc:sldMkLst>
        <pc:spChg chg="del">
          <ac:chgData name="Antonio-Marius Tricolici" userId="4ca5b4ffc4fcfb59" providerId="LiveId" clId="{EC5188DE-958E-4581-9C79-CB54B9D0BD7B}" dt="2022-03-03T18:17:38.220" v="786" actId="478"/>
          <ac:spMkLst>
            <pc:docMk/>
            <pc:sldMk cId="3170123461" sldId="322"/>
            <ac:spMk id="3" creationId="{A60FF672-3DFA-47F7-B91E-53134A8DDD8D}"/>
          </ac:spMkLst>
        </pc:spChg>
        <pc:spChg chg="add mod">
          <ac:chgData name="Antonio-Marius Tricolici" userId="4ca5b4ffc4fcfb59" providerId="LiveId" clId="{EC5188DE-958E-4581-9C79-CB54B9D0BD7B}" dt="2022-03-03T18:20:55.459" v="1230" actId="339"/>
          <ac:spMkLst>
            <pc:docMk/>
            <pc:sldMk cId="3170123461" sldId="322"/>
            <ac:spMk id="4" creationId="{1B31BFBB-0E32-4B87-BB0A-752A958132E0}"/>
          </ac:spMkLst>
        </pc:spChg>
        <pc:spChg chg="add mod">
          <ac:chgData name="Antonio-Marius Tricolici" userId="4ca5b4ffc4fcfb59" providerId="LiveId" clId="{EC5188DE-958E-4581-9C79-CB54B9D0BD7B}" dt="2022-03-03T18:20:48.650" v="1228" actId="12"/>
          <ac:spMkLst>
            <pc:docMk/>
            <pc:sldMk cId="3170123461" sldId="322"/>
            <ac:spMk id="5" creationId="{A4970FE6-5763-4844-8D61-FAD3CF0EEC0A}"/>
          </ac:spMkLst>
        </pc:spChg>
        <pc:spChg chg="add del">
          <ac:chgData name="Antonio-Marius Tricolici" userId="4ca5b4ffc4fcfb59" providerId="LiveId" clId="{EC5188DE-958E-4581-9C79-CB54B9D0BD7B}" dt="2022-03-03T18:20:10.988" v="1226"/>
          <ac:spMkLst>
            <pc:docMk/>
            <pc:sldMk cId="3170123461" sldId="322"/>
            <ac:spMk id="6" creationId="{B95C112E-5BFB-4B59-8D67-3DAC7D57ED26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26984710" sldId="323"/>
        </pc:sldMkLst>
      </pc:sldChg>
      <pc:sldChg chg="addSp delSp modSp new mod">
        <pc:chgData name="Antonio-Marius Tricolici" userId="4ca5b4ffc4fcfb59" providerId="LiveId" clId="{EC5188DE-958E-4581-9C79-CB54B9D0BD7B}" dt="2022-03-03T18:25:41.114" v="1304" actId="1076"/>
        <pc:sldMkLst>
          <pc:docMk/>
          <pc:sldMk cId="2952690027" sldId="323"/>
        </pc:sldMkLst>
        <pc:spChg chg="mod">
          <ac:chgData name="Antonio-Marius Tricolici" userId="4ca5b4ffc4fcfb59" providerId="LiveId" clId="{EC5188DE-958E-4581-9C79-CB54B9D0BD7B}" dt="2022-03-03T18:22:22.151" v="1266" actId="1076"/>
          <ac:spMkLst>
            <pc:docMk/>
            <pc:sldMk cId="2952690027" sldId="323"/>
            <ac:spMk id="2" creationId="{CD7AB3DE-9C80-4052-A502-9470A9A57256}"/>
          </ac:spMkLst>
        </pc:spChg>
        <pc:spChg chg="del">
          <ac:chgData name="Antonio-Marius Tricolici" userId="4ca5b4ffc4fcfb59" providerId="LiveId" clId="{EC5188DE-958E-4581-9C79-CB54B9D0BD7B}" dt="2022-03-03T18:21:53.808" v="1252" actId="478"/>
          <ac:spMkLst>
            <pc:docMk/>
            <pc:sldMk cId="2952690027" sldId="323"/>
            <ac:spMk id="3" creationId="{8CF8EE9F-C07B-44C6-852C-850E5D1D19AC}"/>
          </ac:spMkLst>
        </pc:spChg>
        <pc:spChg chg="add mod">
          <ac:chgData name="Antonio-Marius Tricolici" userId="4ca5b4ffc4fcfb59" providerId="LiveId" clId="{EC5188DE-958E-4581-9C79-CB54B9D0BD7B}" dt="2022-03-03T18:25:30.978" v="1301" actId="1076"/>
          <ac:spMkLst>
            <pc:docMk/>
            <pc:sldMk cId="2952690027" sldId="323"/>
            <ac:spMk id="4" creationId="{DEEDE4C0-45D6-47BB-8C40-42BDAB7A5418}"/>
          </ac:spMkLst>
        </pc:spChg>
        <pc:spChg chg="add mod">
          <ac:chgData name="Antonio-Marius Tricolici" userId="4ca5b4ffc4fcfb59" providerId="LiveId" clId="{EC5188DE-958E-4581-9C79-CB54B9D0BD7B}" dt="2022-03-03T18:25:41.114" v="1304" actId="1076"/>
          <ac:spMkLst>
            <pc:docMk/>
            <pc:sldMk cId="2952690027" sldId="323"/>
            <ac:spMk id="5" creationId="{934C2B10-8989-427F-9898-63748AE016B7}"/>
          </ac:spMkLst>
        </pc:spChg>
        <pc:spChg chg="add mod">
          <ac:chgData name="Antonio-Marius Tricolici" userId="4ca5b4ffc4fcfb59" providerId="LiveId" clId="{EC5188DE-958E-4581-9C79-CB54B9D0BD7B}" dt="2022-03-03T18:25:39.203" v="1303" actId="1076"/>
          <ac:spMkLst>
            <pc:docMk/>
            <pc:sldMk cId="2952690027" sldId="323"/>
            <ac:spMk id="6" creationId="{EA581539-6CFD-4AF5-8050-95FEDD19281A}"/>
          </ac:spMkLst>
        </pc:spChg>
        <pc:spChg chg="add del mod">
          <ac:chgData name="Antonio-Marius Tricolici" userId="4ca5b4ffc4fcfb59" providerId="LiveId" clId="{EC5188DE-958E-4581-9C79-CB54B9D0BD7B}" dt="2022-03-03T18:24:47.598" v="1296" actId="478"/>
          <ac:spMkLst>
            <pc:docMk/>
            <pc:sldMk cId="2952690027" sldId="323"/>
            <ac:spMk id="7" creationId="{E7052040-9E86-41D1-B834-76CEA6B68697}"/>
          </ac:spMkLst>
        </pc:spChg>
      </pc:sldChg>
      <pc:sldChg chg="addSp delSp modSp new mod">
        <pc:chgData name="Antonio-Marius Tricolici" userId="4ca5b4ffc4fcfb59" providerId="LiveId" clId="{EC5188DE-958E-4581-9C79-CB54B9D0BD7B}" dt="2022-03-04T15:51:32.822" v="6563" actId="20578"/>
        <pc:sldMkLst>
          <pc:docMk/>
          <pc:sldMk cId="2528647523" sldId="324"/>
        </pc:sldMkLst>
        <pc:spChg chg="mod">
          <ac:chgData name="Antonio-Marius Tricolici" userId="4ca5b4ffc4fcfb59" providerId="LiveId" clId="{EC5188DE-958E-4581-9C79-CB54B9D0BD7B}" dt="2022-03-03T18:30:31.055" v="1451" actId="1076"/>
          <ac:spMkLst>
            <pc:docMk/>
            <pc:sldMk cId="2528647523" sldId="324"/>
            <ac:spMk id="2" creationId="{A8E70BD9-7F43-43C9-8831-68557CE85C45}"/>
          </ac:spMkLst>
        </pc:spChg>
        <pc:spChg chg="del">
          <ac:chgData name="Antonio-Marius Tricolici" userId="4ca5b4ffc4fcfb59" providerId="LiveId" clId="{EC5188DE-958E-4581-9C79-CB54B9D0BD7B}" dt="2022-03-03T18:29:47.272" v="1327" actId="478"/>
          <ac:spMkLst>
            <pc:docMk/>
            <pc:sldMk cId="2528647523" sldId="324"/>
            <ac:spMk id="3" creationId="{D12FAF54-624E-4A46-AD7B-2790087F6E43}"/>
          </ac:spMkLst>
        </pc:spChg>
        <pc:spChg chg="add mod">
          <ac:chgData name="Antonio-Marius Tricolici" userId="4ca5b4ffc4fcfb59" providerId="LiveId" clId="{EC5188DE-958E-4581-9C79-CB54B9D0BD7B}" dt="2022-03-03T18:30:07.953" v="1430" actId="20577"/>
          <ac:spMkLst>
            <pc:docMk/>
            <pc:sldMk cId="2528647523" sldId="324"/>
            <ac:spMk id="4" creationId="{1B818CA8-4987-439A-A090-3B0DDF78D5BF}"/>
          </ac:spMkLst>
        </pc:spChg>
        <pc:spChg chg="add del">
          <ac:chgData name="Antonio-Marius Tricolici" userId="4ca5b4ffc4fcfb59" providerId="LiveId" clId="{EC5188DE-958E-4581-9C79-CB54B9D0BD7B}" dt="2022-03-03T18:30:10.678" v="1432"/>
          <ac:spMkLst>
            <pc:docMk/>
            <pc:sldMk cId="2528647523" sldId="324"/>
            <ac:spMk id="5" creationId="{38E00038-3C33-4ECD-A42F-546EA9813BB9}"/>
          </ac:spMkLst>
        </pc:spChg>
        <pc:spChg chg="add mod">
          <ac:chgData name="Antonio-Marius Tricolici" userId="4ca5b4ffc4fcfb59" providerId="LiveId" clId="{EC5188DE-958E-4581-9C79-CB54B9D0BD7B}" dt="2022-03-04T15:51:32.822" v="6563" actId="20578"/>
          <ac:spMkLst>
            <pc:docMk/>
            <pc:sldMk cId="2528647523" sldId="324"/>
            <ac:spMk id="6" creationId="{570071AA-C797-4C42-8A33-30A6302E9031}"/>
          </ac:spMkLst>
        </pc:spChg>
        <pc:spChg chg="add del mod">
          <ac:chgData name="Antonio-Marius Tricolici" userId="4ca5b4ffc4fcfb59" providerId="LiveId" clId="{EC5188DE-958E-4581-9C79-CB54B9D0BD7B}" dt="2022-03-03T18:32:12.097" v="1603" actId="478"/>
          <ac:spMkLst>
            <pc:docMk/>
            <pc:sldMk cId="2528647523" sldId="324"/>
            <ac:spMk id="7" creationId="{488CBBBC-6E5A-4DB2-B133-8350332D11FB}"/>
          </ac:spMkLst>
        </pc:spChg>
        <pc:spChg chg="add mod">
          <ac:chgData name="Antonio-Marius Tricolici" userId="4ca5b4ffc4fcfb59" providerId="LiveId" clId="{EC5188DE-958E-4581-9C79-CB54B9D0BD7B}" dt="2022-03-03T18:30:48.481" v="1464" actId="20577"/>
          <ac:spMkLst>
            <pc:docMk/>
            <pc:sldMk cId="2528647523" sldId="324"/>
            <ac:spMk id="8" creationId="{A5A1D5B8-D08D-45BD-8AEB-04A926F00C56}"/>
          </ac:spMkLst>
        </pc:spChg>
        <pc:spChg chg="add mod">
          <ac:chgData name="Antonio-Marius Tricolici" userId="4ca5b4ffc4fcfb59" providerId="LiveId" clId="{EC5188DE-958E-4581-9C79-CB54B9D0BD7B}" dt="2022-03-03T18:32:46.438" v="1625" actId="1076"/>
          <ac:spMkLst>
            <pc:docMk/>
            <pc:sldMk cId="2528647523" sldId="324"/>
            <ac:spMk id="9" creationId="{B4263AF4-1246-46D5-9480-DA55678FEE0E}"/>
          </ac:spMkLst>
        </pc:spChg>
        <pc:spChg chg="add mod">
          <ac:chgData name="Antonio-Marius Tricolici" userId="4ca5b4ffc4fcfb59" providerId="LiveId" clId="{EC5188DE-958E-4581-9C79-CB54B9D0BD7B}" dt="2022-03-03T18:32:40.835" v="1624" actId="1076"/>
          <ac:spMkLst>
            <pc:docMk/>
            <pc:sldMk cId="2528647523" sldId="324"/>
            <ac:spMk id="10" creationId="{F94A6BB5-73A9-48CD-A080-A95F13474D8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754451298" sldId="324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96400602" sldId="325"/>
        </pc:sldMkLst>
      </pc:sldChg>
      <pc:sldChg chg="addSp delSp modSp new mod">
        <pc:chgData name="Antonio-Marius Tricolici" userId="4ca5b4ffc4fcfb59" providerId="LiveId" clId="{EC5188DE-958E-4581-9C79-CB54B9D0BD7B}" dt="2022-03-03T18:54:22.757" v="1909" actId="20577"/>
        <pc:sldMkLst>
          <pc:docMk/>
          <pc:sldMk cId="3834150112" sldId="325"/>
        </pc:sldMkLst>
        <pc:spChg chg="mod">
          <ac:chgData name="Antonio-Marius Tricolici" userId="4ca5b4ffc4fcfb59" providerId="LiveId" clId="{EC5188DE-958E-4581-9C79-CB54B9D0BD7B}" dt="2022-03-03T18:48:46.998" v="1680" actId="20577"/>
          <ac:spMkLst>
            <pc:docMk/>
            <pc:sldMk cId="3834150112" sldId="325"/>
            <ac:spMk id="2" creationId="{BB488804-ACF3-442C-B5EA-DA9128CC5CD3}"/>
          </ac:spMkLst>
        </pc:spChg>
        <pc:spChg chg="del">
          <ac:chgData name="Antonio-Marius Tricolici" userId="4ca5b4ffc4fcfb59" providerId="LiveId" clId="{EC5188DE-958E-4581-9C79-CB54B9D0BD7B}" dt="2022-03-03T18:49:50.030" v="1681" actId="478"/>
          <ac:spMkLst>
            <pc:docMk/>
            <pc:sldMk cId="3834150112" sldId="325"/>
            <ac:spMk id="3" creationId="{FE2EC121-3A30-4177-9E46-417B17652D35}"/>
          </ac:spMkLst>
        </pc:spChg>
        <pc:spChg chg="add mod">
          <ac:chgData name="Antonio-Marius Tricolici" userId="4ca5b4ffc4fcfb59" providerId="LiveId" clId="{EC5188DE-958E-4581-9C79-CB54B9D0BD7B}" dt="2022-03-03T18:54:22.757" v="1909" actId="20577"/>
          <ac:spMkLst>
            <pc:docMk/>
            <pc:sldMk cId="3834150112" sldId="325"/>
            <ac:spMk id="5" creationId="{7879ED15-9E3D-4BD9-BEBA-FD5E6E3C2393}"/>
          </ac:spMkLst>
        </pc:spChg>
        <pc:graphicFrameChg chg="add mod modGraphic">
          <ac:chgData name="Antonio-Marius Tricolici" userId="4ca5b4ffc4fcfb59" providerId="LiveId" clId="{EC5188DE-958E-4581-9C79-CB54B9D0BD7B}" dt="2022-03-03T18:50:15.696" v="1712" actId="1076"/>
          <ac:graphicFrameMkLst>
            <pc:docMk/>
            <pc:sldMk cId="3834150112" sldId="325"/>
            <ac:graphicFrameMk id="4" creationId="{FD7D6809-1B9B-4A54-8167-DA7D0238DC09}"/>
          </ac:graphicFrameMkLst>
        </pc:graphicFrame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904663850" sldId="326"/>
        </pc:sldMkLst>
      </pc:sldChg>
      <pc:sldChg chg="addSp delSp modSp new mod">
        <pc:chgData name="Antonio-Marius Tricolici" userId="4ca5b4ffc4fcfb59" providerId="LiveId" clId="{EC5188DE-958E-4581-9C79-CB54B9D0BD7B}" dt="2022-03-03T19:01:12.742" v="2531" actId="1076"/>
        <pc:sldMkLst>
          <pc:docMk/>
          <pc:sldMk cId="2981155938" sldId="326"/>
        </pc:sldMkLst>
        <pc:spChg chg="mod">
          <ac:chgData name="Antonio-Marius Tricolici" userId="4ca5b4ffc4fcfb59" providerId="LiveId" clId="{EC5188DE-958E-4581-9C79-CB54B9D0BD7B}" dt="2022-03-03T18:56:21.698" v="1943" actId="20577"/>
          <ac:spMkLst>
            <pc:docMk/>
            <pc:sldMk cId="2981155938" sldId="326"/>
            <ac:spMk id="2" creationId="{28A2E4A9-9487-4247-8E0E-F5B31F20FE9E}"/>
          </ac:spMkLst>
        </pc:spChg>
        <pc:spChg chg="del">
          <ac:chgData name="Antonio-Marius Tricolici" userId="4ca5b4ffc4fcfb59" providerId="LiveId" clId="{EC5188DE-958E-4581-9C79-CB54B9D0BD7B}" dt="2022-03-03T18:56:24.132" v="1944" actId="478"/>
          <ac:spMkLst>
            <pc:docMk/>
            <pc:sldMk cId="2981155938" sldId="326"/>
            <ac:spMk id="3" creationId="{A22769C1-C095-4456-A5D1-165603B2635E}"/>
          </ac:spMkLst>
        </pc:spChg>
        <pc:spChg chg="add mod">
          <ac:chgData name="Antonio-Marius Tricolici" userId="4ca5b4ffc4fcfb59" providerId="LiveId" clId="{EC5188DE-958E-4581-9C79-CB54B9D0BD7B}" dt="2022-03-03T18:58:40.397" v="2203" actId="20577"/>
          <ac:spMkLst>
            <pc:docMk/>
            <pc:sldMk cId="2981155938" sldId="326"/>
            <ac:spMk id="4" creationId="{471BC143-ECBF-4018-961E-E294699731CD}"/>
          </ac:spMkLst>
        </pc:spChg>
        <pc:spChg chg="add del">
          <ac:chgData name="Antonio-Marius Tricolici" userId="4ca5b4ffc4fcfb59" providerId="LiveId" clId="{EC5188DE-958E-4581-9C79-CB54B9D0BD7B}" dt="2022-03-03T18:57:05.588" v="2038"/>
          <ac:spMkLst>
            <pc:docMk/>
            <pc:sldMk cId="2981155938" sldId="326"/>
            <ac:spMk id="5" creationId="{89E2E826-9288-4829-A120-F37DD63A00C5}"/>
          </ac:spMkLst>
        </pc:spChg>
        <pc:spChg chg="add mod">
          <ac:chgData name="Antonio-Marius Tricolici" userId="4ca5b4ffc4fcfb59" providerId="LiveId" clId="{EC5188DE-958E-4581-9C79-CB54B9D0BD7B}" dt="2022-03-03T18:58:44.246" v="2204" actId="1076"/>
          <ac:spMkLst>
            <pc:docMk/>
            <pc:sldMk cId="2981155938" sldId="326"/>
            <ac:spMk id="6" creationId="{C9BF9549-6A69-49EB-AB0A-FE3D6E74EAA7}"/>
          </ac:spMkLst>
        </pc:spChg>
        <pc:spChg chg="add mod">
          <ac:chgData name="Antonio-Marius Tricolici" userId="4ca5b4ffc4fcfb59" providerId="LiveId" clId="{EC5188DE-958E-4581-9C79-CB54B9D0BD7B}" dt="2022-03-03T19:01:12.742" v="2531" actId="1076"/>
          <ac:spMkLst>
            <pc:docMk/>
            <pc:sldMk cId="2981155938" sldId="326"/>
            <ac:spMk id="7" creationId="{341945C2-AF8E-4AF0-94D0-9C9C771FCF95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88316707" sldId="327"/>
        </pc:sldMkLst>
      </pc:sldChg>
      <pc:sldChg chg="addSp delSp modSp new mod">
        <pc:chgData name="Antonio-Marius Tricolici" userId="4ca5b4ffc4fcfb59" providerId="LiveId" clId="{EC5188DE-958E-4581-9C79-CB54B9D0BD7B}" dt="2022-03-03T19:00:40.968" v="2529" actId="339"/>
        <pc:sldMkLst>
          <pc:docMk/>
          <pc:sldMk cId="1167854212" sldId="327"/>
        </pc:sldMkLst>
        <pc:spChg chg="mod">
          <ac:chgData name="Antonio-Marius Tricolici" userId="4ca5b4ffc4fcfb59" providerId="LiveId" clId="{EC5188DE-958E-4581-9C79-CB54B9D0BD7B}" dt="2022-03-03T18:59:12.651" v="2245" actId="20577"/>
          <ac:spMkLst>
            <pc:docMk/>
            <pc:sldMk cId="1167854212" sldId="327"/>
            <ac:spMk id="2" creationId="{A4EC22FF-243C-472B-9993-57AFBA176C18}"/>
          </ac:spMkLst>
        </pc:spChg>
        <pc:spChg chg="del">
          <ac:chgData name="Antonio-Marius Tricolici" userId="4ca5b4ffc4fcfb59" providerId="LiveId" clId="{EC5188DE-958E-4581-9C79-CB54B9D0BD7B}" dt="2022-03-03T18:59:07.639" v="2219" actId="478"/>
          <ac:spMkLst>
            <pc:docMk/>
            <pc:sldMk cId="1167854212" sldId="327"/>
            <ac:spMk id="3" creationId="{F8641202-523A-47C7-971C-7B61B8C80CF5}"/>
          </ac:spMkLst>
        </pc:spChg>
        <pc:spChg chg="add del">
          <ac:chgData name="Antonio-Marius Tricolici" userId="4ca5b4ffc4fcfb59" providerId="LiveId" clId="{EC5188DE-958E-4581-9C79-CB54B9D0BD7B}" dt="2022-03-03T18:59:14.996" v="2247"/>
          <ac:spMkLst>
            <pc:docMk/>
            <pc:sldMk cId="1167854212" sldId="327"/>
            <ac:spMk id="4" creationId="{94327324-AD9E-45C4-9A5B-CEBDAF6F6A02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5" creationId="{B09D523F-CC44-4FA1-8355-CB5A99F4C76A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6" creationId="{636EE25F-B9B1-4ECC-913A-A456C804FEA7}"/>
          </ac:spMkLst>
        </pc:spChg>
        <pc:spChg chg="add mod">
          <ac:chgData name="Antonio-Marius Tricolici" userId="4ca5b4ffc4fcfb59" providerId="LiveId" clId="{EC5188DE-958E-4581-9C79-CB54B9D0BD7B}" dt="2022-03-03T19:00:25.565" v="2524" actId="20577"/>
          <ac:spMkLst>
            <pc:docMk/>
            <pc:sldMk cId="1167854212" sldId="327"/>
            <ac:spMk id="7" creationId="{2A23DC97-FF95-4C8E-AE36-F9954143F52B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579719405" sldId="328"/>
        </pc:sldMkLst>
      </pc:sldChg>
      <pc:sldChg chg="addSp delSp modSp new mod">
        <pc:chgData name="Antonio-Marius Tricolici" userId="4ca5b4ffc4fcfb59" providerId="LiveId" clId="{EC5188DE-958E-4581-9C79-CB54B9D0BD7B}" dt="2022-03-03T19:06:04.728" v="2914" actId="20577"/>
        <pc:sldMkLst>
          <pc:docMk/>
          <pc:sldMk cId="2089367347" sldId="328"/>
        </pc:sldMkLst>
        <pc:spChg chg="mod">
          <ac:chgData name="Antonio-Marius Tricolici" userId="4ca5b4ffc4fcfb59" providerId="LiveId" clId="{EC5188DE-958E-4581-9C79-CB54B9D0BD7B}" dt="2022-03-03T19:03:47.913" v="2542" actId="20577"/>
          <ac:spMkLst>
            <pc:docMk/>
            <pc:sldMk cId="2089367347" sldId="328"/>
            <ac:spMk id="2" creationId="{8D892DB2-0BFA-460E-8E0F-CB847A401E39}"/>
          </ac:spMkLst>
        </pc:spChg>
        <pc:spChg chg="del">
          <ac:chgData name="Antonio-Marius Tricolici" userId="4ca5b4ffc4fcfb59" providerId="LiveId" clId="{EC5188DE-958E-4581-9C79-CB54B9D0BD7B}" dt="2022-03-03T19:03:49.812" v="2543" actId="478"/>
          <ac:spMkLst>
            <pc:docMk/>
            <pc:sldMk cId="2089367347" sldId="328"/>
            <ac:spMk id="3" creationId="{1043DCCC-A6E7-463B-9D4B-84726710C302}"/>
          </ac:spMkLst>
        </pc:spChg>
        <pc:spChg chg="add mod">
          <ac:chgData name="Antonio-Marius Tricolici" userId="4ca5b4ffc4fcfb59" providerId="LiveId" clId="{EC5188DE-958E-4581-9C79-CB54B9D0BD7B}" dt="2022-03-03T19:06:04.728" v="2914" actId="20577"/>
          <ac:spMkLst>
            <pc:docMk/>
            <pc:sldMk cId="2089367347" sldId="328"/>
            <ac:spMk id="4" creationId="{364C4904-ECB8-48AA-B04E-52E517070976}"/>
          </ac:spMkLst>
        </pc:spChg>
        <pc:spChg chg="add del mod">
          <ac:chgData name="Antonio-Marius Tricolici" userId="4ca5b4ffc4fcfb59" providerId="LiveId" clId="{EC5188DE-958E-4581-9C79-CB54B9D0BD7B}" dt="2022-03-03T19:05:21.280" v="2814" actId="478"/>
          <ac:spMkLst>
            <pc:docMk/>
            <pc:sldMk cId="2089367347" sldId="328"/>
            <ac:spMk id="5" creationId="{BB7D64FD-B54C-443F-B440-117337AE0E3E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88358261" sldId="329"/>
        </pc:sldMkLst>
      </pc:sldChg>
      <pc:sldChg chg="addSp delSp modSp new mod">
        <pc:chgData name="Antonio-Marius Tricolici" userId="4ca5b4ffc4fcfb59" providerId="LiveId" clId="{EC5188DE-958E-4581-9C79-CB54B9D0BD7B}" dt="2022-03-04T16:04:55.412" v="6564" actId="20578"/>
        <pc:sldMkLst>
          <pc:docMk/>
          <pc:sldMk cId="3027994137" sldId="329"/>
        </pc:sldMkLst>
        <pc:spChg chg="mod">
          <ac:chgData name="Antonio-Marius Tricolici" userId="4ca5b4ffc4fcfb59" providerId="LiveId" clId="{EC5188DE-958E-4581-9C79-CB54B9D0BD7B}" dt="2022-03-03T19:06:19.234" v="2945" actId="20577"/>
          <ac:spMkLst>
            <pc:docMk/>
            <pc:sldMk cId="3027994137" sldId="329"/>
            <ac:spMk id="2" creationId="{582ECABC-8ADD-4FC8-88D0-FD952FC04CA4}"/>
          </ac:spMkLst>
        </pc:spChg>
        <pc:spChg chg="del">
          <ac:chgData name="Antonio-Marius Tricolici" userId="4ca5b4ffc4fcfb59" providerId="LiveId" clId="{EC5188DE-958E-4581-9C79-CB54B9D0BD7B}" dt="2022-03-03T19:06:21.422" v="2946" actId="478"/>
          <ac:spMkLst>
            <pc:docMk/>
            <pc:sldMk cId="3027994137" sldId="329"/>
            <ac:spMk id="3" creationId="{BD7C96DE-5C3D-42EA-9AA3-81D6176C04F9}"/>
          </ac:spMkLst>
        </pc:spChg>
        <pc:spChg chg="add mod">
          <ac:chgData name="Antonio-Marius Tricolici" userId="4ca5b4ffc4fcfb59" providerId="LiveId" clId="{EC5188DE-958E-4581-9C79-CB54B9D0BD7B}" dt="2022-03-03T19:06:37.071" v="2957" actId="339"/>
          <ac:spMkLst>
            <pc:docMk/>
            <pc:sldMk cId="3027994137" sldId="329"/>
            <ac:spMk id="4" creationId="{65E5240A-A903-42F9-8C57-1F08FB4541FE}"/>
          </ac:spMkLst>
        </pc:spChg>
        <pc:spChg chg="add mod">
          <ac:chgData name="Antonio-Marius Tricolici" userId="4ca5b4ffc4fcfb59" providerId="LiveId" clId="{EC5188DE-958E-4581-9C79-CB54B9D0BD7B}" dt="2022-03-03T19:07:19.242" v="3206" actId="1076"/>
          <ac:spMkLst>
            <pc:docMk/>
            <pc:sldMk cId="3027994137" sldId="329"/>
            <ac:spMk id="5" creationId="{F536561E-D610-4CDD-91C1-3923231495D6}"/>
          </ac:spMkLst>
        </pc:spChg>
        <pc:spChg chg="add mod">
          <ac:chgData name="Antonio-Marius Tricolici" userId="4ca5b4ffc4fcfb59" providerId="LiveId" clId="{EC5188DE-958E-4581-9C79-CB54B9D0BD7B}" dt="2022-03-03T19:10:21.996" v="3500" actId="1076"/>
          <ac:spMkLst>
            <pc:docMk/>
            <pc:sldMk cId="3027994137" sldId="329"/>
            <ac:spMk id="6" creationId="{A39033D0-C530-45DF-A403-4C2484043BD5}"/>
          </ac:spMkLst>
        </pc:spChg>
        <pc:spChg chg="add mod">
          <ac:chgData name="Antonio-Marius Tricolici" userId="4ca5b4ffc4fcfb59" providerId="LiveId" clId="{EC5188DE-958E-4581-9C79-CB54B9D0BD7B}" dt="2022-03-04T16:04:55.412" v="6564" actId="20578"/>
          <ac:spMkLst>
            <pc:docMk/>
            <pc:sldMk cId="3027994137" sldId="329"/>
            <ac:spMk id="7" creationId="{45E96307-C043-484A-A1C3-A90713BAE0B9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74858898" sldId="330"/>
        </pc:sldMkLst>
      </pc:sldChg>
      <pc:sldChg chg="addSp delSp modSp new mod">
        <pc:chgData name="Antonio-Marius Tricolici" userId="4ca5b4ffc4fcfb59" providerId="LiveId" clId="{EC5188DE-958E-4581-9C79-CB54B9D0BD7B}" dt="2022-03-03T19:12:52.193" v="3937" actId="1076"/>
        <pc:sldMkLst>
          <pc:docMk/>
          <pc:sldMk cId="322095746" sldId="330"/>
        </pc:sldMkLst>
        <pc:spChg chg="mod">
          <ac:chgData name="Antonio-Marius Tricolici" userId="4ca5b4ffc4fcfb59" providerId="LiveId" clId="{EC5188DE-958E-4581-9C79-CB54B9D0BD7B}" dt="2022-03-03T19:10:46.257" v="3510" actId="20577"/>
          <ac:spMkLst>
            <pc:docMk/>
            <pc:sldMk cId="322095746" sldId="330"/>
            <ac:spMk id="2" creationId="{D9451A37-39C2-4A75-AA65-99EE0CD6A458}"/>
          </ac:spMkLst>
        </pc:spChg>
        <pc:spChg chg="del">
          <ac:chgData name="Antonio-Marius Tricolici" userId="4ca5b4ffc4fcfb59" providerId="LiveId" clId="{EC5188DE-958E-4581-9C79-CB54B9D0BD7B}" dt="2022-03-03T19:10:49.502" v="3511" actId="478"/>
          <ac:spMkLst>
            <pc:docMk/>
            <pc:sldMk cId="322095746" sldId="330"/>
            <ac:spMk id="3" creationId="{B2D28026-4622-4C52-8B2B-7EC84F0A4D08}"/>
          </ac:spMkLst>
        </pc:spChg>
        <pc:spChg chg="add del">
          <ac:chgData name="Antonio-Marius Tricolici" userId="4ca5b4ffc4fcfb59" providerId="LiveId" clId="{EC5188DE-958E-4581-9C79-CB54B9D0BD7B}" dt="2022-03-03T19:10:51.269" v="3513"/>
          <ac:spMkLst>
            <pc:docMk/>
            <pc:sldMk cId="322095746" sldId="330"/>
            <ac:spMk id="4" creationId="{263C1B82-D27B-4649-9718-90DF9F56C26E}"/>
          </ac:spMkLst>
        </pc:spChg>
        <pc:spChg chg="add mod">
          <ac:chgData name="Antonio-Marius Tricolici" userId="4ca5b4ffc4fcfb59" providerId="LiveId" clId="{EC5188DE-958E-4581-9C79-CB54B9D0BD7B}" dt="2022-03-03T19:11:08.399" v="3528" actId="1076"/>
          <ac:spMkLst>
            <pc:docMk/>
            <pc:sldMk cId="322095746" sldId="330"/>
            <ac:spMk id="5" creationId="{5632E816-3507-4EED-9803-79A088932FAE}"/>
          </ac:spMkLst>
        </pc:spChg>
        <pc:spChg chg="add mod">
          <ac:chgData name="Antonio-Marius Tricolici" userId="4ca5b4ffc4fcfb59" providerId="LiveId" clId="{EC5188DE-958E-4581-9C79-CB54B9D0BD7B}" dt="2022-03-03T19:11:27.458" v="3537" actId="339"/>
          <ac:spMkLst>
            <pc:docMk/>
            <pc:sldMk cId="322095746" sldId="330"/>
            <ac:spMk id="6" creationId="{4654F910-D887-439A-8B73-98C2FD8EB8A7}"/>
          </ac:spMkLst>
        </pc:spChg>
        <pc:spChg chg="add mod">
          <ac:chgData name="Antonio-Marius Tricolici" userId="4ca5b4ffc4fcfb59" providerId="LiveId" clId="{EC5188DE-958E-4581-9C79-CB54B9D0BD7B}" dt="2022-03-03T19:12:12.473" v="3796" actId="20577"/>
          <ac:spMkLst>
            <pc:docMk/>
            <pc:sldMk cId="322095746" sldId="330"/>
            <ac:spMk id="7" creationId="{64B74822-1828-498A-ACB8-EED177EA2A5B}"/>
          </ac:spMkLst>
        </pc:spChg>
        <pc:spChg chg="add mod">
          <ac:chgData name="Antonio-Marius Tricolici" userId="4ca5b4ffc4fcfb59" providerId="LiveId" clId="{EC5188DE-958E-4581-9C79-CB54B9D0BD7B}" dt="2022-03-03T19:12:52.193" v="3937" actId="1076"/>
          <ac:spMkLst>
            <pc:docMk/>
            <pc:sldMk cId="322095746" sldId="330"/>
            <ac:spMk id="8" creationId="{924AEC1D-ADFB-4B74-8235-10ACA446AF4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640293102" sldId="331"/>
        </pc:sldMkLst>
      </pc:sldChg>
      <pc:sldChg chg="addSp delSp modSp new mod">
        <pc:chgData name="Antonio-Marius Tricolici" userId="4ca5b4ffc4fcfb59" providerId="LiveId" clId="{EC5188DE-958E-4581-9C79-CB54B9D0BD7B}" dt="2022-03-03T19:16:08.658" v="4257" actId="1076"/>
        <pc:sldMkLst>
          <pc:docMk/>
          <pc:sldMk cId="4006853475" sldId="331"/>
        </pc:sldMkLst>
        <pc:spChg chg="mod">
          <ac:chgData name="Antonio-Marius Tricolici" userId="4ca5b4ffc4fcfb59" providerId="LiveId" clId="{EC5188DE-958E-4581-9C79-CB54B9D0BD7B}" dt="2022-03-03T19:13:54.587" v="3956" actId="20577"/>
          <ac:spMkLst>
            <pc:docMk/>
            <pc:sldMk cId="4006853475" sldId="331"/>
            <ac:spMk id="2" creationId="{9EDEED8A-BEB0-4C47-9692-3EC287B97BD7}"/>
          </ac:spMkLst>
        </pc:spChg>
        <pc:spChg chg="del">
          <ac:chgData name="Antonio-Marius Tricolici" userId="4ca5b4ffc4fcfb59" providerId="LiveId" clId="{EC5188DE-958E-4581-9C79-CB54B9D0BD7B}" dt="2022-03-03T19:13:56.784" v="3957" actId="478"/>
          <ac:spMkLst>
            <pc:docMk/>
            <pc:sldMk cId="4006853475" sldId="331"/>
            <ac:spMk id="3" creationId="{245AA375-6674-49A8-BA2F-C29078DE7C87}"/>
          </ac:spMkLst>
        </pc:spChg>
        <pc:spChg chg="add del mod">
          <ac:chgData name="Antonio-Marius Tricolici" userId="4ca5b4ffc4fcfb59" providerId="LiveId" clId="{EC5188DE-958E-4581-9C79-CB54B9D0BD7B}" dt="2022-03-03T19:14:07.803" v="3965"/>
          <ac:spMkLst>
            <pc:docMk/>
            <pc:sldMk cId="4006853475" sldId="331"/>
            <ac:spMk id="4" creationId="{8CA983D8-F645-42B8-9B18-4B35A6DF864D}"/>
          </ac:spMkLst>
        </pc:spChg>
        <pc:spChg chg="add mod">
          <ac:chgData name="Antonio-Marius Tricolici" userId="4ca5b4ffc4fcfb59" providerId="LiveId" clId="{EC5188DE-958E-4581-9C79-CB54B9D0BD7B}" dt="2022-03-03T19:14:49.227" v="4061" actId="339"/>
          <ac:spMkLst>
            <pc:docMk/>
            <pc:sldMk cId="4006853475" sldId="331"/>
            <ac:spMk id="5" creationId="{FDDF72D2-FDA8-4DCD-A7BB-55A6D27AF1EC}"/>
          </ac:spMkLst>
        </pc:spChg>
        <pc:spChg chg="add mod">
          <ac:chgData name="Antonio-Marius Tricolici" userId="4ca5b4ffc4fcfb59" providerId="LiveId" clId="{EC5188DE-958E-4581-9C79-CB54B9D0BD7B}" dt="2022-03-03T19:14:35.972" v="4044" actId="20577"/>
          <ac:spMkLst>
            <pc:docMk/>
            <pc:sldMk cId="4006853475" sldId="331"/>
            <ac:spMk id="6" creationId="{A399BE06-CB1E-4549-BA87-91D3AC3C787B}"/>
          </ac:spMkLst>
        </pc:spChg>
        <pc:spChg chg="add mod">
          <ac:chgData name="Antonio-Marius Tricolici" userId="4ca5b4ffc4fcfb59" providerId="LiveId" clId="{EC5188DE-958E-4581-9C79-CB54B9D0BD7B}" dt="2022-03-03T19:15:05.446" v="4146" actId="20577"/>
          <ac:spMkLst>
            <pc:docMk/>
            <pc:sldMk cId="4006853475" sldId="331"/>
            <ac:spMk id="7" creationId="{75BFB207-9361-46B7-80A8-3AC385FB8D35}"/>
          </ac:spMkLst>
        </pc:spChg>
        <pc:spChg chg="add mod">
          <ac:chgData name="Antonio-Marius Tricolici" userId="4ca5b4ffc4fcfb59" providerId="LiveId" clId="{EC5188DE-958E-4581-9C79-CB54B9D0BD7B}" dt="2022-03-03T19:16:08.658" v="4257" actId="1076"/>
          <ac:spMkLst>
            <pc:docMk/>
            <pc:sldMk cId="4006853475" sldId="331"/>
            <ac:spMk id="8" creationId="{5B6055EB-1CC8-4EE8-A5CD-800087DD0F97}"/>
          </ac:spMkLst>
        </pc:spChg>
        <pc:spChg chg="add mod">
          <ac:chgData name="Antonio-Marius Tricolici" userId="4ca5b4ffc4fcfb59" providerId="LiveId" clId="{EC5188DE-958E-4581-9C79-CB54B9D0BD7B}" dt="2022-03-03T19:16:06.304" v="4256" actId="1076"/>
          <ac:spMkLst>
            <pc:docMk/>
            <pc:sldMk cId="4006853475" sldId="331"/>
            <ac:spMk id="9" creationId="{5A7AA747-F582-40C6-9EF0-A754DF97E3D0}"/>
          </ac:spMkLst>
        </pc:spChg>
      </pc:sldChg>
      <pc:sldChg chg="addSp delSp modSp new mod modAnim">
        <pc:chgData name="Antonio-Marius Tricolici" userId="4ca5b4ffc4fcfb59" providerId="LiveId" clId="{EC5188DE-958E-4581-9C79-CB54B9D0BD7B}" dt="2022-03-03T19:28:01.795" v="5018" actId="1076"/>
        <pc:sldMkLst>
          <pc:docMk/>
          <pc:sldMk cId="3885951565" sldId="332"/>
        </pc:sldMkLst>
        <pc:spChg chg="mod">
          <ac:chgData name="Antonio-Marius Tricolici" userId="4ca5b4ffc4fcfb59" providerId="LiveId" clId="{EC5188DE-958E-4581-9C79-CB54B9D0BD7B}" dt="2022-03-03T19:17:45.241" v="4268" actId="20577"/>
          <ac:spMkLst>
            <pc:docMk/>
            <pc:sldMk cId="3885951565" sldId="332"/>
            <ac:spMk id="2" creationId="{BCC94755-6B70-49AB-A7AE-CD2B3F33B227}"/>
          </ac:spMkLst>
        </pc:spChg>
        <pc:spChg chg="del">
          <ac:chgData name="Antonio-Marius Tricolici" userId="4ca5b4ffc4fcfb59" providerId="LiveId" clId="{EC5188DE-958E-4581-9C79-CB54B9D0BD7B}" dt="2022-03-03T19:17:47.361" v="4269" actId="478"/>
          <ac:spMkLst>
            <pc:docMk/>
            <pc:sldMk cId="3885951565" sldId="332"/>
            <ac:spMk id="3" creationId="{1DE41D8E-1056-48AF-A07A-FE448CAA6EC0}"/>
          </ac:spMkLst>
        </pc:spChg>
        <pc:spChg chg="add mod">
          <ac:chgData name="Antonio-Marius Tricolici" userId="4ca5b4ffc4fcfb59" providerId="LiveId" clId="{EC5188DE-958E-4581-9C79-CB54B9D0BD7B}" dt="2022-03-03T19:22:12.804" v="4553" actId="20577"/>
          <ac:spMkLst>
            <pc:docMk/>
            <pc:sldMk cId="3885951565" sldId="332"/>
            <ac:spMk id="4" creationId="{CDA433BE-EEF3-448F-A3D2-60AACCF42089}"/>
          </ac:spMkLst>
        </pc:spChg>
        <pc:spChg chg="add del mod">
          <ac:chgData name="Antonio-Marius Tricolici" userId="4ca5b4ffc4fcfb59" providerId="LiveId" clId="{EC5188DE-958E-4581-9C79-CB54B9D0BD7B}" dt="2022-03-03T19:19:15.219" v="4476"/>
          <ac:spMkLst>
            <pc:docMk/>
            <pc:sldMk cId="3885951565" sldId="332"/>
            <ac:spMk id="5" creationId="{A59A9A42-5519-4F82-AFBE-152C036C6C54}"/>
          </ac:spMkLst>
        </pc:spChg>
        <pc:spChg chg="add mod">
          <ac:chgData name="Antonio-Marius Tricolici" userId="4ca5b4ffc4fcfb59" providerId="LiveId" clId="{EC5188DE-958E-4581-9C79-CB54B9D0BD7B}" dt="2022-03-03T19:24:05.466" v="4743" actId="1076"/>
          <ac:spMkLst>
            <pc:docMk/>
            <pc:sldMk cId="3885951565" sldId="332"/>
            <ac:spMk id="6" creationId="{29F2D6E7-AAA3-4FF7-8284-05001CA5BC74}"/>
          </ac:spMkLst>
        </pc:spChg>
        <pc:spChg chg="add mod">
          <ac:chgData name="Antonio-Marius Tricolici" userId="4ca5b4ffc4fcfb59" providerId="LiveId" clId="{EC5188DE-958E-4581-9C79-CB54B9D0BD7B}" dt="2022-03-03T19:28:01.795" v="5018" actId="1076"/>
          <ac:spMkLst>
            <pc:docMk/>
            <pc:sldMk cId="3885951565" sldId="332"/>
            <ac:spMk id="7" creationId="{6C87D27F-BF26-4EED-B0F9-C92184285C88}"/>
          </ac:spMkLst>
        </pc:spChg>
        <pc:spChg chg="add mod">
          <ac:chgData name="Antonio-Marius Tricolici" userId="4ca5b4ffc4fcfb59" providerId="LiveId" clId="{EC5188DE-958E-4581-9C79-CB54B9D0BD7B}" dt="2022-03-03T19:24:22.473" v="4748" actId="1076"/>
          <ac:spMkLst>
            <pc:docMk/>
            <pc:sldMk cId="3885951565" sldId="332"/>
            <ac:spMk id="8" creationId="{78306B4E-F5F0-4F95-8F49-F3448BB40403}"/>
          </ac:spMkLst>
        </pc:spChg>
        <pc:spChg chg="add mod">
          <ac:chgData name="Antonio-Marius Tricolici" userId="4ca5b4ffc4fcfb59" providerId="LiveId" clId="{EC5188DE-958E-4581-9C79-CB54B9D0BD7B}" dt="2022-03-03T19:24:07.845" v="4744" actId="14100"/>
          <ac:spMkLst>
            <pc:docMk/>
            <pc:sldMk cId="3885951565" sldId="332"/>
            <ac:spMk id="9" creationId="{8620E995-85EF-4CD5-88C0-93566D6810E8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27:42.954" v="5016" actId="20577"/>
        <pc:sldMkLst>
          <pc:docMk/>
          <pc:sldMk cId="2207244355" sldId="333"/>
        </pc:sldMkLst>
        <pc:spChg chg="mod">
          <ac:chgData name="Antonio-Marius Tricolici" userId="4ca5b4ffc4fcfb59" providerId="LiveId" clId="{EC5188DE-958E-4581-9C79-CB54B9D0BD7B}" dt="2022-03-03T19:25:31.647" v="4798" actId="20577"/>
          <ac:spMkLst>
            <pc:docMk/>
            <pc:sldMk cId="2207244355" sldId="333"/>
            <ac:spMk id="2" creationId="{302B6DDE-F133-4BB9-B73A-0DE8368A2C29}"/>
          </ac:spMkLst>
        </pc:spChg>
        <pc:spChg chg="del">
          <ac:chgData name="Antonio-Marius Tricolici" userId="4ca5b4ffc4fcfb59" providerId="LiveId" clId="{EC5188DE-958E-4581-9C79-CB54B9D0BD7B}" dt="2022-03-03T19:25:36.205" v="4799" actId="478"/>
          <ac:spMkLst>
            <pc:docMk/>
            <pc:sldMk cId="2207244355" sldId="333"/>
            <ac:spMk id="3" creationId="{E2B2BA89-C250-4FC4-A6DB-1113AFCDCEF2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4" creationId="{7C7CC1CA-9180-4FE8-8B9B-D6D50CA779E7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5" creationId="{86539287-BB52-459F-8AC8-8D7FCFCF505C}"/>
          </ac:spMkLst>
        </pc:spChg>
        <pc:spChg chg="add mod">
          <ac:chgData name="Antonio-Marius Tricolici" userId="4ca5b4ffc4fcfb59" providerId="LiveId" clId="{EC5188DE-958E-4581-9C79-CB54B9D0BD7B}" dt="2022-03-03T19:27:42.954" v="5016" actId="20577"/>
          <ac:spMkLst>
            <pc:docMk/>
            <pc:sldMk cId="2207244355" sldId="333"/>
            <ac:spMk id="6" creationId="{6FAD037A-645E-4679-A6C7-AE599D952832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1:41.664" v="5578" actId="20577"/>
        <pc:sldMkLst>
          <pc:docMk/>
          <pc:sldMk cId="3039077066" sldId="334"/>
        </pc:sldMkLst>
        <pc:spChg chg="mod">
          <ac:chgData name="Antonio-Marius Tricolici" userId="4ca5b4ffc4fcfb59" providerId="LiveId" clId="{EC5188DE-958E-4581-9C79-CB54B9D0BD7B}" dt="2022-03-03T19:28:29.493" v="5035" actId="20577"/>
          <ac:spMkLst>
            <pc:docMk/>
            <pc:sldMk cId="3039077066" sldId="334"/>
            <ac:spMk id="2" creationId="{246DBCEA-69D5-4195-B506-BB39CA62892A}"/>
          </ac:spMkLst>
        </pc:spChg>
        <pc:spChg chg="del">
          <ac:chgData name="Antonio-Marius Tricolici" userId="4ca5b4ffc4fcfb59" providerId="LiveId" clId="{EC5188DE-958E-4581-9C79-CB54B9D0BD7B}" dt="2022-03-03T19:28:31.842" v="5036" actId="478"/>
          <ac:spMkLst>
            <pc:docMk/>
            <pc:sldMk cId="3039077066" sldId="334"/>
            <ac:spMk id="3" creationId="{2CAF73E0-B8BB-4892-AA89-CE2EED1C2F09}"/>
          </ac:spMkLst>
        </pc:spChg>
        <pc:spChg chg="add del">
          <ac:chgData name="Antonio-Marius Tricolici" userId="4ca5b4ffc4fcfb59" providerId="LiveId" clId="{EC5188DE-958E-4581-9C79-CB54B9D0BD7B}" dt="2022-03-03T19:28:34.335" v="5038"/>
          <ac:spMkLst>
            <pc:docMk/>
            <pc:sldMk cId="3039077066" sldId="334"/>
            <ac:spMk id="4" creationId="{07998039-31BD-4789-B02E-CF69FF22E547}"/>
          </ac:spMkLst>
        </pc:spChg>
        <pc:spChg chg="add mod">
          <ac:chgData name="Antonio-Marius Tricolici" userId="4ca5b4ffc4fcfb59" providerId="LiveId" clId="{EC5188DE-958E-4581-9C79-CB54B9D0BD7B}" dt="2022-03-03T19:30:10.106" v="5297" actId="20577"/>
          <ac:spMkLst>
            <pc:docMk/>
            <pc:sldMk cId="3039077066" sldId="334"/>
            <ac:spMk id="5" creationId="{E627C1CC-2E69-4BFA-89D5-AA4C54871A5E}"/>
          </ac:spMkLst>
        </pc:spChg>
        <pc:spChg chg="add mod">
          <ac:chgData name="Antonio-Marius Tricolici" userId="4ca5b4ffc4fcfb59" providerId="LiveId" clId="{EC5188DE-958E-4581-9C79-CB54B9D0BD7B}" dt="2022-03-03T19:30:30.891" v="5308" actId="339"/>
          <ac:spMkLst>
            <pc:docMk/>
            <pc:sldMk cId="3039077066" sldId="334"/>
            <ac:spMk id="6" creationId="{1C717C17-9F91-423B-956B-9779D1ECA81B}"/>
          </ac:spMkLst>
        </pc:spChg>
        <pc:spChg chg="add mod">
          <ac:chgData name="Antonio-Marius Tricolici" userId="4ca5b4ffc4fcfb59" providerId="LiveId" clId="{EC5188DE-958E-4581-9C79-CB54B9D0BD7B}" dt="2022-03-03T19:31:41.664" v="5578" actId="20577"/>
          <ac:spMkLst>
            <pc:docMk/>
            <pc:sldMk cId="3039077066" sldId="334"/>
            <ac:spMk id="7" creationId="{01E442B9-013E-457D-B0FF-62EFC0F6F716}"/>
          </ac:spMkLst>
        </pc:spChg>
        <pc:spChg chg="add mod">
          <ac:chgData name="Antonio-Marius Tricolici" userId="4ca5b4ffc4fcfb59" providerId="LiveId" clId="{EC5188DE-958E-4581-9C79-CB54B9D0BD7B}" dt="2022-03-03T19:30:53.631" v="5380" actId="20577"/>
          <ac:spMkLst>
            <pc:docMk/>
            <pc:sldMk cId="3039077066" sldId="334"/>
            <ac:spMk id="8" creationId="{442EA2B9-3366-4D5E-A64B-0285838574CA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4:49.021" v="5887" actId="1076"/>
        <pc:sldMkLst>
          <pc:docMk/>
          <pc:sldMk cId="3057976835" sldId="335"/>
        </pc:sldMkLst>
        <pc:spChg chg="mod">
          <ac:chgData name="Antonio-Marius Tricolici" userId="4ca5b4ffc4fcfb59" providerId="LiveId" clId="{EC5188DE-958E-4581-9C79-CB54B9D0BD7B}" dt="2022-03-03T19:31:48.251" v="5595" actId="20577"/>
          <ac:spMkLst>
            <pc:docMk/>
            <pc:sldMk cId="3057976835" sldId="335"/>
            <ac:spMk id="2" creationId="{9C375D56-6423-4C8B-AF26-12FF3EB6C788}"/>
          </ac:spMkLst>
        </pc:spChg>
        <pc:spChg chg="del">
          <ac:chgData name="Antonio-Marius Tricolici" userId="4ca5b4ffc4fcfb59" providerId="LiveId" clId="{EC5188DE-958E-4581-9C79-CB54B9D0BD7B}" dt="2022-03-03T19:31:49.893" v="5596" actId="478"/>
          <ac:spMkLst>
            <pc:docMk/>
            <pc:sldMk cId="3057976835" sldId="335"/>
            <ac:spMk id="3" creationId="{7ACE0FD3-4146-49A6-B954-F913C24CEE10}"/>
          </ac:spMkLst>
        </pc:spChg>
        <pc:spChg chg="add mod">
          <ac:chgData name="Antonio-Marius Tricolici" userId="4ca5b4ffc4fcfb59" providerId="LiveId" clId="{EC5188DE-958E-4581-9C79-CB54B9D0BD7B}" dt="2022-03-03T19:32:56.345" v="5855" actId="20577"/>
          <ac:spMkLst>
            <pc:docMk/>
            <pc:sldMk cId="3057976835" sldId="335"/>
            <ac:spMk id="4" creationId="{F6C7D481-1532-43EF-AA49-CD347E0B2DB9}"/>
          </ac:spMkLst>
        </pc:spChg>
        <pc:spChg chg="add mod">
          <ac:chgData name="Antonio-Marius Tricolici" userId="4ca5b4ffc4fcfb59" providerId="LiveId" clId="{EC5188DE-958E-4581-9C79-CB54B9D0BD7B}" dt="2022-03-03T19:34:03.148" v="5866" actId="339"/>
          <ac:spMkLst>
            <pc:docMk/>
            <pc:sldMk cId="3057976835" sldId="335"/>
            <ac:spMk id="5" creationId="{A611F755-EA37-4E1D-905E-D0B87B35BE6A}"/>
          </ac:spMkLst>
        </pc:spChg>
        <pc:spChg chg="add mod">
          <ac:chgData name="Antonio-Marius Tricolici" userId="4ca5b4ffc4fcfb59" providerId="LiveId" clId="{EC5188DE-958E-4581-9C79-CB54B9D0BD7B}" dt="2022-03-03T19:34:49.021" v="5887" actId="1076"/>
          <ac:spMkLst>
            <pc:docMk/>
            <pc:sldMk cId="3057976835" sldId="335"/>
            <ac:spMk id="6" creationId="{B5A9E177-845A-425F-8179-3A648689DD1C}"/>
          </ac:spMkLst>
        </pc:spChg>
        <pc:spChg chg="add mod">
          <ac:chgData name="Antonio-Marius Tricolici" userId="4ca5b4ffc4fcfb59" providerId="LiveId" clId="{EC5188DE-958E-4581-9C79-CB54B9D0BD7B}" dt="2022-03-03T19:34:43.075" v="5885" actId="20577"/>
          <ac:spMkLst>
            <pc:docMk/>
            <pc:sldMk cId="3057976835" sldId="335"/>
            <ac:spMk id="7" creationId="{EF552394-A1F6-4068-8D7A-568D82608CCF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6:15.027" v="6037" actId="1076"/>
        <pc:sldMkLst>
          <pc:docMk/>
          <pc:sldMk cId="1005180741" sldId="336"/>
        </pc:sldMkLst>
        <pc:spChg chg="del">
          <ac:chgData name="Antonio-Marius Tricolici" userId="4ca5b4ffc4fcfb59" providerId="LiveId" clId="{EC5188DE-958E-4581-9C79-CB54B9D0BD7B}" dt="2022-03-03T19:35:08.409" v="5889" actId="478"/>
          <ac:spMkLst>
            <pc:docMk/>
            <pc:sldMk cId="1005180741" sldId="336"/>
            <ac:spMk id="3" creationId="{FF3BA546-3DD7-42EB-A588-6861395283C2}"/>
          </ac:spMkLst>
        </pc:spChg>
        <pc:spChg chg="add del mod">
          <ac:chgData name="Antonio-Marius Tricolici" userId="4ca5b4ffc4fcfb59" providerId="LiveId" clId="{EC5188DE-958E-4581-9C79-CB54B9D0BD7B}" dt="2022-03-03T19:35:11.104" v="5895"/>
          <ac:spMkLst>
            <pc:docMk/>
            <pc:sldMk cId="1005180741" sldId="336"/>
            <ac:spMk id="4" creationId="{81F0691E-5418-406D-877A-7B11F43B2059}"/>
          </ac:spMkLst>
        </pc:spChg>
        <pc:spChg chg="add mod">
          <ac:chgData name="Antonio-Marius Tricolici" userId="4ca5b4ffc4fcfb59" providerId="LiveId" clId="{EC5188DE-958E-4581-9C79-CB54B9D0BD7B}" dt="2022-03-03T19:36:12.163" v="6036" actId="1076"/>
          <ac:spMkLst>
            <pc:docMk/>
            <pc:sldMk cId="1005180741" sldId="336"/>
            <ac:spMk id="5" creationId="{A84EB76F-55E7-41F9-AC27-B4DE881D815E}"/>
          </ac:spMkLst>
        </pc:spChg>
        <pc:spChg chg="add mod">
          <ac:chgData name="Antonio-Marius Tricolici" userId="4ca5b4ffc4fcfb59" providerId="LiveId" clId="{EC5188DE-958E-4581-9C79-CB54B9D0BD7B}" dt="2022-03-03T19:36:15.027" v="6037" actId="1076"/>
          <ac:spMkLst>
            <pc:docMk/>
            <pc:sldMk cId="1005180741" sldId="336"/>
            <ac:spMk id="6" creationId="{9061DD8B-D3F4-44B2-AC33-049A5549CD3B}"/>
          </ac:spMkLst>
        </pc:spChg>
        <pc:spChg chg="add mod">
          <ac:chgData name="Antonio-Marius Tricolici" userId="4ca5b4ffc4fcfb59" providerId="LiveId" clId="{EC5188DE-958E-4581-9C79-CB54B9D0BD7B}" dt="2022-03-03T19:36:10.220" v="6035" actId="1076"/>
          <ac:spMkLst>
            <pc:docMk/>
            <pc:sldMk cId="1005180741" sldId="336"/>
            <ac:spMk id="7" creationId="{42411C5A-5E9D-42C0-BC9D-E1DD32DFC3C6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40:22.428" v="6546" actId="20577"/>
        <pc:sldMkLst>
          <pc:docMk/>
          <pc:sldMk cId="834057423" sldId="337"/>
        </pc:sldMkLst>
        <pc:spChg chg="mod">
          <ac:chgData name="Antonio-Marius Tricolici" userId="4ca5b4ffc4fcfb59" providerId="LiveId" clId="{EC5188DE-958E-4581-9C79-CB54B9D0BD7B}" dt="2022-03-03T19:36:42.310" v="6066" actId="20577"/>
          <ac:spMkLst>
            <pc:docMk/>
            <pc:sldMk cId="834057423" sldId="337"/>
            <ac:spMk id="2" creationId="{61D20B91-99B8-4A9B-9B6D-1EC6CB932896}"/>
          </ac:spMkLst>
        </pc:spChg>
        <pc:spChg chg="del">
          <ac:chgData name="Antonio-Marius Tricolici" userId="4ca5b4ffc4fcfb59" providerId="LiveId" clId="{EC5188DE-958E-4581-9C79-CB54B9D0BD7B}" dt="2022-03-03T19:36:44.668" v="6067" actId="478"/>
          <ac:spMkLst>
            <pc:docMk/>
            <pc:sldMk cId="834057423" sldId="337"/>
            <ac:spMk id="3" creationId="{32D24EB4-5AF6-4396-9767-787E35096779}"/>
          </ac:spMkLst>
        </pc:spChg>
        <pc:spChg chg="add mod">
          <ac:chgData name="Antonio-Marius Tricolici" userId="4ca5b4ffc4fcfb59" providerId="LiveId" clId="{EC5188DE-958E-4581-9C79-CB54B9D0BD7B}" dt="2022-03-03T19:39:55.066" v="6448" actId="1076"/>
          <ac:spMkLst>
            <pc:docMk/>
            <pc:sldMk cId="834057423" sldId="337"/>
            <ac:spMk id="4" creationId="{D9CD29E1-D7C4-4893-A501-B3D514D35C3D}"/>
          </ac:spMkLst>
        </pc:spChg>
        <pc:spChg chg="add del mod">
          <ac:chgData name="Antonio-Marius Tricolici" userId="4ca5b4ffc4fcfb59" providerId="LiveId" clId="{EC5188DE-958E-4581-9C79-CB54B9D0BD7B}" dt="2022-03-03T19:37:37.389" v="6299"/>
          <ac:spMkLst>
            <pc:docMk/>
            <pc:sldMk cId="834057423" sldId="337"/>
            <ac:spMk id="5" creationId="{32FB83C4-7370-4EB8-A761-701006E2E499}"/>
          </ac:spMkLst>
        </pc:spChg>
        <pc:spChg chg="add mod">
          <ac:chgData name="Antonio-Marius Tricolici" userId="4ca5b4ffc4fcfb59" providerId="LiveId" clId="{EC5188DE-958E-4581-9C79-CB54B9D0BD7B}" dt="2022-03-03T19:39:30.987" v="6436" actId="1076"/>
          <ac:spMkLst>
            <pc:docMk/>
            <pc:sldMk cId="834057423" sldId="337"/>
            <ac:spMk id="6" creationId="{58B590CF-79A4-4039-A92B-E2FCEE2653F8}"/>
          </ac:spMkLst>
        </pc:spChg>
        <pc:spChg chg="add mod">
          <ac:chgData name="Antonio-Marius Tricolici" userId="4ca5b4ffc4fcfb59" providerId="LiveId" clId="{EC5188DE-958E-4581-9C79-CB54B9D0BD7B}" dt="2022-03-03T19:39:33.663" v="6437" actId="1076"/>
          <ac:spMkLst>
            <pc:docMk/>
            <pc:sldMk cId="834057423" sldId="337"/>
            <ac:spMk id="7" creationId="{61565F9C-4D62-4D49-9D9E-8FCD2869A64E}"/>
          </ac:spMkLst>
        </pc:spChg>
        <pc:spChg chg="add del mod">
          <ac:chgData name="Antonio-Marius Tricolici" userId="4ca5b4ffc4fcfb59" providerId="LiveId" clId="{EC5188DE-958E-4581-9C79-CB54B9D0BD7B}" dt="2022-03-03T19:39:42.135" v="6440"/>
          <ac:spMkLst>
            <pc:docMk/>
            <pc:sldMk cId="834057423" sldId="337"/>
            <ac:spMk id="8" creationId="{BB3C1182-C051-4F5F-B4DC-97E099BED07D}"/>
          </ac:spMkLst>
        </pc:spChg>
        <pc:spChg chg="add mod">
          <ac:chgData name="Antonio-Marius Tricolici" userId="4ca5b4ffc4fcfb59" providerId="LiveId" clId="{EC5188DE-958E-4581-9C79-CB54B9D0BD7B}" dt="2022-03-03T19:40:22.428" v="6546" actId="20577"/>
          <ac:spMkLst>
            <pc:docMk/>
            <pc:sldMk cId="834057423" sldId="337"/>
            <ac:spMk id="9" creationId="{141E628E-7471-42B6-B2CA-A5F4B22FFB78}"/>
          </ac:spMkLst>
        </pc:spChg>
      </pc:sldChg>
      <pc:sldChg chg="addSp delSp modSp new mod modClrScheme chgLayout">
        <pc:chgData name="Antonio-Marius Tricolici" userId="4ca5b4ffc4fcfb59" providerId="LiveId" clId="{EC5188DE-958E-4581-9C79-CB54B9D0BD7B}" dt="2022-03-04T18:39:30.938" v="6581" actId="20577"/>
        <pc:sldMkLst>
          <pc:docMk/>
          <pc:sldMk cId="3988418111" sldId="338"/>
        </pc:sldMkLst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2" creationId="{A5694CF0-59FD-40A2-B8A3-8B9C68923E73}"/>
          </ac:spMkLst>
        </pc:spChg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3" creationId="{97D5092F-7130-488C-81C6-0B9AE4ACF345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4" creationId="{F1340B0D-DC48-442F-A36F-C9162D85B330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5" creationId="{F57C9414-F2D3-4F9B-8A29-2511022B2A71}"/>
          </ac:spMkLst>
        </pc:spChg>
        <pc:spChg chg="add mod ord">
          <ac:chgData name="Antonio-Marius Tricolici" userId="4ca5b4ffc4fcfb59" providerId="LiveId" clId="{EC5188DE-958E-4581-9C79-CB54B9D0BD7B}" dt="2022-03-04T18:39:30.938" v="6581" actId="20577"/>
          <ac:spMkLst>
            <pc:docMk/>
            <pc:sldMk cId="3988418111" sldId="338"/>
            <ac:spMk id="6" creationId="{1E1A2A89-488C-4318-BA3E-73F08A1B79BE}"/>
          </ac:spMkLst>
        </pc:spChg>
        <pc:spChg chg="add mod ord">
          <ac:chgData name="Antonio-Marius Tricolici" userId="4ca5b4ffc4fcfb59" providerId="LiveId" clId="{EC5188DE-958E-4581-9C79-CB54B9D0BD7B}" dt="2022-03-04T18:39:28.734" v="6569" actId="27636"/>
          <ac:spMkLst>
            <pc:docMk/>
            <pc:sldMk cId="3988418111" sldId="338"/>
            <ac:spMk id="7" creationId="{7E616879-D1EE-4C6C-A66E-7A990A0AF3D9}"/>
          </ac:spMkLst>
        </pc:spChg>
      </pc:sldChg>
      <pc:sldMasterChg chg="delSldLayout">
        <pc:chgData name="Antonio-Marius Tricolici" userId="4ca5b4ffc4fcfb59" providerId="LiveId" clId="{EC5188DE-958E-4581-9C79-CB54B9D0BD7B}" dt="2022-03-04T18:39:16.937" v="6565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EC5188DE-958E-4581-9C79-CB54B9D0BD7B}" dt="2022-03-04T18:39:16.937" v="6565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263DF1CF-DEED-47C1-9F53-3F9411169E79}"/>
    <pc:docChg chg="undo custSel addSld delSld modSld sldOrd addMainMaster delMainMaster modMainMaster modSection">
      <pc:chgData name="Antonio-Marius Tricolici" userId="4ca5b4ffc4fcfb59" providerId="LiveId" clId="{263DF1CF-DEED-47C1-9F53-3F9411169E79}" dt="2022-02-25T16:19:53.070" v="10288" actId="339"/>
      <pc:docMkLst>
        <pc:docMk/>
      </pc:docMkLst>
      <pc:sldChg chg="modSp mod">
        <pc:chgData name="Antonio-Marius Tricolici" userId="4ca5b4ffc4fcfb59" providerId="LiveId" clId="{263DF1CF-DEED-47C1-9F53-3F9411169E79}" dt="2022-02-25T05:51:48.288" v="31" actId="20577"/>
        <pc:sldMkLst>
          <pc:docMk/>
          <pc:sldMk cId="0" sldId="256"/>
        </pc:sldMkLst>
        <pc:spChg chg="mod">
          <ac:chgData name="Antonio-Marius Tricolici" userId="4ca5b4ffc4fcfb59" providerId="LiveId" clId="{263DF1CF-DEED-47C1-9F53-3F9411169E79}" dt="2022-02-25T05:51:48.288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263DF1CF-DEED-47C1-9F53-3F9411169E79}" dt="2022-02-25T05:56:12.015" v="110" actId="20577"/>
        <pc:sldMkLst>
          <pc:docMk/>
          <pc:sldMk cId="1307481501" sldId="289"/>
        </pc:sldMkLst>
        <pc:spChg chg="mod">
          <ac:chgData name="Antonio-Marius Tricolici" userId="4ca5b4ffc4fcfb59" providerId="LiveId" clId="{263DF1CF-DEED-47C1-9F53-3F9411169E79}" dt="2022-02-25T05:56:12.015" v="11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263DF1CF-DEED-47C1-9F53-3F9411169E79}" dt="2022-02-25T05:59:04.685" v="310" actId="478"/>
        <pc:sldMkLst>
          <pc:docMk/>
          <pc:sldMk cId="4039160169" sldId="320"/>
        </pc:sldMkLst>
        <pc:spChg chg="mod">
          <ac:chgData name="Antonio-Marius Tricolici" userId="4ca5b4ffc4fcfb59" providerId="LiveId" clId="{263DF1CF-DEED-47C1-9F53-3F9411169E79}" dt="2022-02-25T05:56:25.002" v="131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263DF1CF-DEED-47C1-9F53-3F9411169E79}" dt="2022-02-25T05:58:32.678" v="304" actId="1076"/>
          <ac:spMkLst>
            <pc:docMk/>
            <pc:sldMk cId="4039160169" sldId="320"/>
            <ac:spMk id="3" creationId="{FA92460C-9637-4D71-B44D-72DD1DDA0AD2}"/>
          </ac:spMkLst>
        </pc:spChg>
        <pc:spChg chg="add del mod">
          <ac:chgData name="Antonio-Marius Tricolici" userId="4ca5b4ffc4fcfb59" providerId="LiveId" clId="{263DF1CF-DEED-47C1-9F53-3F9411169E79}" dt="2022-02-25T05:59:04.685" v="310" actId="478"/>
          <ac:spMkLst>
            <pc:docMk/>
            <pc:sldMk cId="4039160169" sldId="320"/>
            <ac:spMk id="4" creationId="{6981C70E-7D12-43E8-A01F-4C49985C46F1}"/>
          </ac:spMkLst>
        </pc:spChg>
        <pc:spChg chg="mod">
          <ac:chgData name="Antonio-Marius Tricolici" userId="4ca5b4ffc4fcfb59" providerId="LiveId" clId="{263DF1CF-DEED-47C1-9F53-3F9411169E79}" dt="2022-02-25T05:58:08.732" v="295" actId="20577"/>
          <ac:spMkLst>
            <pc:docMk/>
            <pc:sldMk cId="4039160169" sldId="320"/>
            <ac:spMk id="5" creationId="{0B2BEB8B-4A79-416D-BA48-35E76456BA26}"/>
          </ac:spMkLst>
        </pc:sp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2" creationId="{D8275339-2470-4802-A998-0D36690BAF17}"/>
          </ac:picMkLst>
        </pc:pic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4" creationId="{182EE574-F0C5-4312-B4D7-15D127BB366B}"/>
          </ac:picMkLst>
        </pc:picChg>
      </pc:sldChg>
      <pc:sldChg chg="addSp delSp modSp new mod modAnim">
        <pc:chgData name="Antonio-Marius Tricolici" userId="4ca5b4ffc4fcfb59" providerId="LiveId" clId="{263DF1CF-DEED-47C1-9F53-3F9411169E79}" dt="2022-02-25T06:04:07.003" v="912"/>
        <pc:sldMkLst>
          <pc:docMk/>
          <pc:sldMk cId="3902332717" sldId="321"/>
        </pc:sldMkLst>
        <pc:spChg chg="mod">
          <ac:chgData name="Antonio-Marius Tricolici" userId="4ca5b4ffc4fcfb59" providerId="LiveId" clId="{263DF1CF-DEED-47C1-9F53-3F9411169E79}" dt="2022-02-25T05:59:12.958" v="344" actId="20577"/>
          <ac:spMkLst>
            <pc:docMk/>
            <pc:sldMk cId="3902332717" sldId="321"/>
            <ac:spMk id="2" creationId="{2584F07B-856A-472C-BC61-AF1409A9AC5B}"/>
          </ac:spMkLst>
        </pc:spChg>
        <pc:spChg chg="add mod">
          <ac:chgData name="Antonio-Marius Tricolici" userId="4ca5b4ffc4fcfb59" providerId="LiveId" clId="{263DF1CF-DEED-47C1-9F53-3F9411169E79}" dt="2022-02-25T06:00:01.350" v="549" actId="20577"/>
          <ac:spMkLst>
            <pc:docMk/>
            <pc:sldMk cId="3902332717" sldId="321"/>
            <ac:spMk id="3" creationId="{33EF3C84-32D8-407B-AAB2-8DBC471B1EDA}"/>
          </ac:spMkLst>
        </pc:spChg>
        <pc:spChg chg="add del">
          <ac:chgData name="Antonio-Marius Tricolici" userId="4ca5b4ffc4fcfb59" providerId="LiveId" clId="{263DF1CF-DEED-47C1-9F53-3F9411169E79}" dt="2022-02-25T06:00:04.263" v="551"/>
          <ac:spMkLst>
            <pc:docMk/>
            <pc:sldMk cId="3902332717" sldId="321"/>
            <ac:spMk id="4" creationId="{501A86B5-967A-42FE-A68F-C54D6EEC1927}"/>
          </ac:spMkLst>
        </pc:spChg>
        <pc:spChg chg="add mod">
          <ac:chgData name="Antonio-Marius Tricolici" userId="4ca5b4ffc4fcfb59" providerId="LiveId" clId="{263DF1CF-DEED-47C1-9F53-3F9411169E79}" dt="2022-02-25T06:01:39.450" v="562" actId="339"/>
          <ac:spMkLst>
            <pc:docMk/>
            <pc:sldMk cId="3902332717" sldId="321"/>
            <ac:spMk id="5" creationId="{72DBAD5A-22B1-45A8-81D5-D6C9108014A5}"/>
          </ac:spMkLst>
        </pc:spChg>
        <pc:spChg chg="add mod">
          <ac:chgData name="Antonio-Marius Tricolici" userId="4ca5b4ffc4fcfb59" providerId="LiveId" clId="{263DF1CF-DEED-47C1-9F53-3F9411169E79}" dt="2022-02-25T06:02:13.557" v="666" actId="20577"/>
          <ac:spMkLst>
            <pc:docMk/>
            <pc:sldMk cId="3902332717" sldId="321"/>
            <ac:spMk id="6" creationId="{F6C4B5B4-A2EB-4FFB-9EA8-D4D8D7D44B7D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7" creationId="{DFDAA654-75A7-4FA5-8321-FCB279E9AAF2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8" creationId="{062B7FEF-724F-4CFF-8F07-7648F05FD9A8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9" creationId="{A42C2BCD-7713-4C3D-A84C-3FA144752EB4}"/>
          </ac:spMkLst>
        </pc:spChg>
        <pc:spChg chg="add mod">
          <ac:chgData name="Antonio-Marius Tricolici" userId="4ca5b4ffc4fcfb59" providerId="LiveId" clId="{263DF1CF-DEED-47C1-9F53-3F9411169E79}" dt="2022-02-25T06:04:02.726" v="911" actId="20577"/>
          <ac:spMkLst>
            <pc:docMk/>
            <pc:sldMk cId="3902332717" sldId="321"/>
            <ac:spMk id="10" creationId="{467F9CE4-3889-4CD8-9043-D47234B3F57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10:14.863" v="1304" actId="339"/>
        <pc:sldMkLst>
          <pc:docMk/>
          <pc:sldMk cId="128608673" sldId="322"/>
        </pc:sldMkLst>
        <pc:spChg chg="mod">
          <ac:chgData name="Antonio-Marius Tricolici" userId="4ca5b4ffc4fcfb59" providerId="LiveId" clId="{263DF1CF-DEED-47C1-9F53-3F9411169E79}" dt="2022-02-25T06:04:18.513" v="960" actId="20577"/>
          <ac:spMkLst>
            <pc:docMk/>
            <pc:sldMk cId="128608673" sldId="322"/>
            <ac:spMk id="2" creationId="{035783A2-8AD3-4A58-A046-17AB6A71C143}"/>
          </ac:spMkLst>
        </pc:spChg>
        <pc:spChg chg="add mod">
          <ac:chgData name="Antonio-Marius Tricolici" userId="4ca5b4ffc4fcfb59" providerId="LiveId" clId="{263DF1CF-DEED-47C1-9F53-3F9411169E79}" dt="2022-02-25T06:10:07.976" v="1301" actId="20577"/>
          <ac:spMkLst>
            <pc:docMk/>
            <pc:sldMk cId="128608673" sldId="322"/>
            <ac:spMk id="3" creationId="{90167CA6-FF6F-4960-A91B-B4720763FD1C}"/>
          </ac:spMkLst>
        </pc:spChg>
        <pc:spChg chg="add del">
          <ac:chgData name="Antonio-Marius Tricolici" userId="4ca5b4ffc4fcfb59" providerId="LiveId" clId="{263DF1CF-DEED-47C1-9F53-3F9411169E79}" dt="2022-02-25T06:05:34.826" v="1077"/>
          <ac:spMkLst>
            <pc:docMk/>
            <pc:sldMk cId="128608673" sldId="322"/>
            <ac:spMk id="4" creationId="{3820ECAC-3D85-44C6-BBB6-B7FDB15DE54F}"/>
          </ac:spMkLst>
        </pc:spChg>
        <pc:spChg chg="add del mod">
          <ac:chgData name="Antonio-Marius Tricolici" userId="4ca5b4ffc4fcfb59" providerId="LiveId" clId="{263DF1CF-DEED-47C1-9F53-3F9411169E79}" dt="2022-02-25T06:07:37.784" v="1089" actId="478"/>
          <ac:spMkLst>
            <pc:docMk/>
            <pc:sldMk cId="128608673" sldId="322"/>
            <ac:spMk id="5" creationId="{3CEB9257-848E-4B2C-A93F-22A9DDDE73D5}"/>
          </ac:spMkLst>
        </pc:spChg>
        <pc:spChg chg="add mod">
          <ac:chgData name="Antonio-Marius Tricolici" userId="4ca5b4ffc4fcfb59" providerId="LiveId" clId="{263DF1CF-DEED-47C1-9F53-3F9411169E79}" dt="2022-02-25T06:10:14.863" v="1304" actId="339"/>
          <ac:spMkLst>
            <pc:docMk/>
            <pc:sldMk cId="128608673" sldId="322"/>
            <ac:spMk id="6" creationId="{CB60AA1E-A49C-46D2-BF52-20245E26192B}"/>
          </ac:spMkLst>
        </pc:spChg>
        <pc:spChg chg="add mod">
          <ac:chgData name="Antonio-Marius Tricolici" userId="4ca5b4ffc4fcfb59" providerId="LiveId" clId="{263DF1CF-DEED-47C1-9F53-3F9411169E79}" dt="2022-02-25T06:10:11.862" v="1303" actId="1076"/>
          <ac:spMkLst>
            <pc:docMk/>
            <pc:sldMk cId="128608673" sldId="322"/>
            <ac:spMk id="7" creationId="{7BE5BEED-691D-4B32-83F4-B8179ECB3C0D}"/>
          </ac:spMkLst>
        </pc:spChg>
        <pc:spChg chg="add del mod">
          <ac:chgData name="Antonio-Marius Tricolici" userId="4ca5b4ffc4fcfb59" providerId="LiveId" clId="{263DF1CF-DEED-47C1-9F53-3F9411169E79}" dt="2022-02-25T06:09:19.711" v="1175" actId="478"/>
          <ac:spMkLst>
            <pc:docMk/>
            <pc:sldMk cId="128608673" sldId="322"/>
            <ac:spMk id="8" creationId="{0A336F36-2BDE-44CD-BB1E-F554C10CD24F}"/>
          </ac:spMkLst>
        </pc:spChg>
        <pc:spChg chg="add mod">
          <ac:chgData name="Antonio-Marius Tricolici" userId="4ca5b4ffc4fcfb59" providerId="LiveId" clId="{263DF1CF-DEED-47C1-9F53-3F9411169E79}" dt="2022-02-25T06:09:28.167" v="1186" actId="2711"/>
          <ac:spMkLst>
            <pc:docMk/>
            <pc:sldMk cId="128608673" sldId="322"/>
            <ac:spMk id="9" creationId="{6494E7E5-FF97-4C9E-B3FF-7E5FC748B81A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16:23.114" v="1957"/>
        <pc:sldMkLst>
          <pc:docMk/>
          <pc:sldMk cId="1260938304" sldId="323"/>
        </pc:sldMkLst>
        <pc:spChg chg="mod">
          <ac:chgData name="Antonio-Marius Tricolici" userId="4ca5b4ffc4fcfb59" providerId="LiveId" clId="{263DF1CF-DEED-47C1-9F53-3F9411169E79}" dt="2022-02-25T06:11:55.358" v="1319" actId="20577"/>
          <ac:spMkLst>
            <pc:docMk/>
            <pc:sldMk cId="1260938304" sldId="323"/>
            <ac:spMk id="2" creationId="{B6D44429-0200-450D-86C0-F17BDA07CB93}"/>
          </ac:spMkLst>
        </pc:spChg>
        <pc:spChg chg="add mod">
          <ac:chgData name="Antonio-Marius Tricolici" userId="4ca5b4ffc4fcfb59" providerId="LiveId" clId="{263DF1CF-DEED-47C1-9F53-3F9411169E79}" dt="2022-02-25T06:14:22.038" v="1718" actId="20577"/>
          <ac:spMkLst>
            <pc:docMk/>
            <pc:sldMk cId="1260938304" sldId="323"/>
            <ac:spMk id="3" creationId="{1C454881-D7A2-4855-B8B5-2A69C7EC8252}"/>
          </ac:spMkLst>
        </pc:spChg>
        <pc:spChg chg="add del mod">
          <ac:chgData name="Antonio-Marius Tricolici" userId="4ca5b4ffc4fcfb59" providerId="LiveId" clId="{263DF1CF-DEED-47C1-9F53-3F9411169E79}" dt="2022-02-25T06:15:08.993" v="1784" actId="478"/>
          <ac:spMkLst>
            <pc:docMk/>
            <pc:sldMk cId="1260938304" sldId="323"/>
            <ac:spMk id="4" creationId="{5DFF1BE9-CA3E-4038-B87A-6F1AC71951D3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5" creationId="{0CD22821-F0CB-4583-BFC3-B19B3C392065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6" creationId="{A126031D-1383-496B-B5A9-4585C478B6C8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7" creationId="{69333089-6C57-4149-9C91-516708C39680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39:06.067" v="3311" actId="313"/>
        <pc:sldMkLst>
          <pc:docMk/>
          <pc:sldMk cId="3980072953" sldId="324"/>
        </pc:sldMkLst>
        <pc:spChg chg="mod">
          <ac:chgData name="Antonio-Marius Tricolici" userId="4ca5b4ffc4fcfb59" providerId="LiveId" clId="{263DF1CF-DEED-47C1-9F53-3F9411169E79}" dt="2022-02-25T06:16:29.249" v="1980" actId="20577"/>
          <ac:spMkLst>
            <pc:docMk/>
            <pc:sldMk cId="3980072953" sldId="324"/>
            <ac:spMk id="2" creationId="{0842D1DD-C3D8-481B-AE4D-33C5C52B1C03}"/>
          </ac:spMkLst>
        </pc:spChg>
        <pc:spChg chg="add mod">
          <ac:chgData name="Antonio-Marius Tricolici" userId="4ca5b4ffc4fcfb59" providerId="LiveId" clId="{263DF1CF-DEED-47C1-9F53-3F9411169E79}" dt="2022-02-25T06:20:50.560" v="2597" actId="20577"/>
          <ac:spMkLst>
            <pc:docMk/>
            <pc:sldMk cId="3980072953" sldId="324"/>
            <ac:spMk id="3" creationId="{61E69CA3-E79B-44B7-AE7F-E064370D5106}"/>
          </ac:spMkLst>
        </pc:spChg>
        <pc:spChg chg="add del">
          <ac:chgData name="Antonio-Marius Tricolici" userId="4ca5b4ffc4fcfb59" providerId="LiveId" clId="{263DF1CF-DEED-47C1-9F53-3F9411169E79}" dt="2022-02-25T06:16:51.737" v="1983"/>
          <ac:spMkLst>
            <pc:docMk/>
            <pc:sldMk cId="3980072953" sldId="324"/>
            <ac:spMk id="4" creationId="{8161B76A-1688-4FA4-8562-4C9A0D6AD60D}"/>
          </ac:spMkLst>
        </pc:spChg>
        <pc:spChg chg="add del mod">
          <ac:chgData name="Antonio-Marius Tricolici" userId="4ca5b4ffc4fcfb59" providerId="LiveId" clId="{263DF1CF-DEED-47C1-9F53-3F9411169E79}" dt="2022-02-25T06:19:03.486" v="2231" actId="478"/>
          <ac:spMkLst>
            <pc:docMk/>
            <pc:sldMk cId="3980072953" sldId="324"/>
            <ac:spMk id="5" creationId="{5F2B4D53-DE49-453A-AE5C-7DC5843F2224}"/>
          </ac:spMkLst>
        </pc:spChg>
        <pc:spChg chg="add del mod">
          <ac:chgData name="Antonio-Marius Tricolici" userId="4ca5b4ffc4fcfb59" providerId="LiveId" clId="{263DF1CF-DEED-47C1-9F53-3F9411169E79}" dt="2022-02-25T06:20:43.697" v="2589" actId="478"/>
          <ac:spMkLst>
            <pc:docMk/>
            <pc:sldMk cId="3980072953" sldId="324"/>
            <ac:spMk id="6" creationId="{2C4D9937-6097-4ECF-A9BA-8A956EFF84B4}"/>
          </ac:spMkLst>
        </pc:spChg>
        <pc:spChg chg="add mod">
          <ac:chgData name="Antonio-Marius Tricolici" userId="4ca5b4ffc4fcfb59" providerId="LiveId" clId="{263DF1CF-DEED-47C1-9F53-3F9411169E79}" dt="2022-02-25T06:38:52.377" v="3301" actId="339"/>
          <ac:spMkLst>
            <pc:docMk/>
            <pc:sldMk cId="3980072953" sldId="324"/>
            <ac:spMk id="7" creationId="{76848679-FAB3-4C33-AC77-6584F918D21E}"/>
          </ac:spMkLst>
        </pc:spChg>
        <pc:spChg chg="add mod">
          <ac:chgData name="Antonio-Marius Tricolici" userId="4ca5b4ffc4fcfb59" providerId="LiveId" clId="{263DF1CF-DEED-47C1-9F53-3F9411169E79}" dt="2022-02-25T06:39:06.067" v="3311" actId="313"/>
          <ac:spMkLst>
            <pc:docMk/>
            <pc:sldMk cId="3980072953" sldId="324"/>
            <ac:spMk id="8" creationId="{CD42069D-904A-40DB-B9E7-782CB3DA721F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4:46.905" v="2751" actId="339"/>
        <pc:sldMkLst>
          <pc:docMk/>
          <pc:sldMk cId="2500835459" sldId="325"/>
        </pc:sldMkLst>
        <pc:spChg chg="mod">
          <ac:chgData name="Antonio-Marius Tricolici" userId="4ca5b4ffc4fcfb59" providerId="LiveId" clId="{263DF1CF-DEED-47C1-9F53-3F9411169E79}" dt="2022-02-25T06:24:22.768" v="2730" actId="20577"/>
          <ac:spMkLst>
            <pc:docMk/>
            <pc:sldMk cId="2500835459" sldId="325"/>
            <ac:spMk id="2" creationId="{F1B0D117-7C7B-4B79-8FC6-728F0F49B55E}"/>
          </ac:spMkLst>
        </pc:spChg>
        <pc:spChg chg="add del">
          <ac:chgData name="Antonio-Marius Tricolici" userId="4ca5b4ffc4fcfb59" providerId="LiveId" clId="{263DF1CF-DEED-47C1-9F53-3F9411169E79}" dt="2022-02-25T06:20:46.530" v="2593" actId="22"/>
          <ac:spMkLst>
            <pc:docMk/>
            <pc:sldMk cId="2500835459" sldId="325"/>
            <ac:spMk id="4" creationId="{1EAD6C49-676F-4ACB-9597-897EBD656F69}"/>
          </ac:spMkLst>
        </pc:spChg>
        <pc:spChg chg="add mod">
          <ac:chgData name="Antonio-Marius Tricolici" userId="4ca5b4ffc4fcfb59" providerId="LiveId" clId="{263DF1CF-DEED-47C1-9F53-3F9411169E79}" dt="2022-02-25T06:24:40.155" v="2749" actId="1076"/>
          <ac:spMkLst>
            <pc:docMk/>
            <pc:sldMk cId="2500835459" sldId="325"/>
            <ac:spMk id="5" creationId="{5A8DAEAE-1A31-4AC3-9BF7-46A187F8B67E}"/>
          </ac:spMkLst>
        </pc:spChg>
        <pc:spChg chg="add del mod">
          <ac:chgData name="Antonio-Marius Tricolici" userId="4ca5b4ffc4fcfb59" providerId="LiveId" clId="{263DF1CF-DEED-47C1-9F53-3F9411169E79}" dt="2022-02-25T06:24:32.267" v="2739" actId="478"/>
          <ac:spMkLst>
            <pc:docMk/>
            <pc:sldMk cId="2500835459" sldId="325"/>
            <ac:spMk id="6" creationId="{7BFE7DDD-6B8E-486B-95E7-486C0DF25E8C}"/>
          </ac:spMkLst>
        </pc:spChg>
        <pc:spChg chg="add mod">
          <ac:chgData name="Antonio-Marius Tricolici" userId="4ca5b4ffc4fcfb59" providerId="LiveId" clId="{263DF1CF-DEED-47C1-9F53-3F9411169E79}" dt="2022-02-25T06:24:46.905" v="2751" actId="339"/>
          <ac:spMkLst>
            <pc:docMk/>
            <pc:sldMk cId="2500835459" sldId="325"/>
            <ac:spMk id="7" creationId="{96889A10-1C55-4B47-8AF2-A91075FB5017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6:21.126" v="2945" actId="255"/>
        <pc:sldMkLst>
          <pc:docMk/>
          <pc:sldMk cId="453779411" sldId="326"/>
        </pc:sldMkLst>
        <pc:spChg chg="mod">
          <ac:chgData name="Antonio-Marius Tricolici" userId="4ca5b4ffc4fcfb59" providerId="LiveId" clId="{263DF1CF-DEED-47C1-9F53-3F9411169E79}" dt="2022-02-25T06:25:14.998" v="2793" actId="20577"/>
          <ac:spMkLst>
            <pc:docMk/>
            <pc:sldMk cId="453779411" sldId="326"/>
            <ac:spMk id="2" creationId="{30DEA703-7602-4BA6-9C49-3142B3F580CC}"/>
          </ac:spMkLst>
        </pc:spChg>
        <pc:spChg chg="add mod">
          <ac:chgData name="Antonio-Marius Tricolici" userId="4ca5b4ffc4fcfb59" providerId="LiveId" clId="{263DF1CF-DEED-47C1-9F53-3F9411169E79}" dt="2022-02-25T06:25:51.317" v="2931" actId="20577"/>
          <ac:spMkLst>
            <pc:docMk/>
            <pc:sldMk cId="453779411" sldId="326"/>
            <ac:spMk id="3" creationId="{F785D4AF-DBD5-4AEF-9C21-25A586ACA60D}"/>
          </ac:spMkLst>
        </pc:spChg>
        <pc:spChg chg="add del">
          <ac:chgData name="Antonio-Marius Tricolici" userId="4ca5b4ffc4fcfb59" providerId="LiveId" clId="{263DF1CF-DEED-47C1-9F53-3F9411169E79}" dt="2022-02-25T06:25:54.440" v="2933"/>
          <ac:spMkLst>
            <pc:docMk/>
            <pc:sldMk cId="453779411" sldId="326"/>
            <ac:spMk id="4" creationId="{A6C01D6A-603C-40FD-845B-DC93E676E9A5}"/>
          </ac:spMkLst>
        </pc:spChg>
        <pc:spChg chg="add mod">
          <ac:chgData name="Antonio-Marius Tricolici" userId="4ca5b4ffc4fcfb59" providerId="LiveId" clId="{263DF1CF-DEED-47C1-9F53-3F9411169E79}" dt="2022-02-25T06:26:21.126" v="2945" actId="255"/>
          <ac:spMkLst>
            <pc:docMk/>
            <pc:sldMk cId="453779411" sldId="326"/>
            <ac:spMk id="5" creationId="{56338195-079E-42CA-B6D8-926C2D46A2E3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40:03.758" v="3313" actId="1076"/>
        <pc:sldMkLst>
          <pc:docMk/>
          <pc:sldMk cId="3304730243" sldId="327"/>
        </pc:sldMkLst>
        <pc:spChg chg="mod">
          <ac:chgData name="Antonio-Marius Tricolici" userId="4ca5b4ffc4fcfb59" providerId="LiveId" clId="{263DF1CF-DEED-47C1-9F53-3F9411169E79}" dt="2022-02-25T06:33:10.735" v="2971" actId="20577"/>
          <ac:spMkLst>
            <pc:docMk/>
            <pc:sldMk cId="3304730243" sldId="327"/>
            <ac:spMk id="2" creationId="{2F83A269-5E18-4575-A47A-8D41FA3B3196}"/>
          </ac:spMkLst>
        </pc:spChg>
        <pc:spChg chg="add mod">
          <ac:chgData name="Antonio-Marius Tricolici" userId="4ca5b4ffc4fcfb59" providerId="LiveId" clId="{263DF1CF-DEED-47C1-9F53-3F9411169E79}" dt="2022-02-25T06:33:48.246" v="3097" actId="1076"/>
          <ac:spMkLst>
            <pc:docMk/>
            <pc:sldMk cId="3304730243" sldId="327"/>
            <ac:spMk id="3" creationId="{4DFBB57D-9166-4F44-8D4F-DE5F0572C45C}"/>
          </ac:spMkLst>
        </pc:spChg>
        <pc:spChg chg="add mod">
          <ac:chgData name="Antonio-Marius Tricolici" userId="4ca5b4ffc4fcfb59" providerId="LiveId" clId="{263DF1CF-DEED-47C1-9F53-3F9411169E79}" dt="2022-02-25T06:34:31.653" v="3167" actId="20577"/>
          <ac:spMkLst>
            <pc:docMk/>
            <pc:sldMk cId="3304730243" sldId="327"/>
            <ac:spMk id="4" creationId="{47B518F3-D59D-41C1-89BF-C8BFF1DCDE8A}"/>
          </ac:spMkLst>
        </pc:spChg>
        <pc:spChg chg="add del">
          <ac:chgData name="Antonio-Marius Tricolici" userId="4ca5b4ffc4fcfb59" providerId="LiveId" clId="{263DF1CF-DEED-47C1-9F53-3F9411169E79}" dt="2022-02-25T06:34:03.885" v="3105"/>
          <ac:spMkLst>
            <pc:docMk/>
            <pc:sldMk cId="3304730243" sldId="327"/>
            <ac:spMk id="5" creationId="{F13B7B6F-3DBB-43D6-B4B6-0E5FE60D86F8}"/>
          </ac:spMkLst>
        </pc:spChg>
        <pc:spChg chg="add mod">
          <ac:chgData name="Antonio-Marius Tricolici" userId="4ca5b4ffc4fcfb59" providerId="LiveId" clId="{263DF1CF-DEED-47C1-9F53-3F9411169E79}" dt="2022-02-25T06:40:03.758" v="3313" actId="1076"/>
          <ac:spMkLst>
            <pc:docMk/>
            <pc:sldMk cId="3304730243" sldId="327"/>
            <ac:spMk id="6" creationId="{EE42A2A3-40D9-48B0-A461-1ECC84277F16}"/>
          </ac:spMkLst>
        </pc:spChg>
        <pc:spChg chg="add del">
          <ac:chgData name="Antonio-Marius Tricolici" userId="4ca5b4ffc4fcfb59" providerId="LiveId" clId="{263DF1CF-DEED-47C1-9F53-3F9411169E79}" dt="2022-02-25T06:34:38.269" v="3169"/>
          <ac:spMkLst>
            <pc:docMk/>
            <pc:sldMk cId="3304730243" sldId="327"/>
            <ac:spMk id="7" creationId="{F4314D8F-5841-4D13-BA2B-B619DA9C4825}"/>
          </ac:spMkLst>
        </pc:spChg>
        <pc:spChg chg="add mod">
          <ac:chgData name="Antonio-Marius Tricolici" userId="4ca5b4ffc4fcfb59" providerId="LiveId" clId="{263DF1CF-DEED-47C1-9F53-3F9411169E79}" dt="2022-02-25T06:36:50.113" v="3254" actId="339"/>
          <ac:spMkLst>
            <pc:docMk/>
            <pc:sldMk cId="3304730243" sldId="327"/>
            <ac:spMk id="8" creationId="{9DBE7E4F-2F27-41EE-A9DB-DA9666D6112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9" creationId="{285E24ED-AA61-4CBA-90D1-0062CF21BCAD}"/>
          </ac:spMkLst>
        </pc:spChg>
        <pc:spChg chg="add del">
          <ac:chgData name="Antonio-Marius Tricolici" userId="4ca5b4ffc4fcfb59" providerId="LiveId" clId="{263DF1CF-DEED-47C1-9F53-3F9411169E79}" dt="2022-02-25T06:35:38.615" v="3219"/>
          <ac:spMkLst>
            <pc:docMk/>
            <pc:sldMk cId="3304730243" sldId="327"/>
            <ac:spMk id="10" creationId="{DC3F89D8-DC0B-4BCA-87A1-BCDB5A4653C8}"/>
          </ac:spMkLst>
        </pc:spChg>
        <pc:spChg chg="add del mod">
          <ac:chgData name="Antonio-Marius Tricolici" userId="4ca5b4ffc4fcfb59" providerId="LiveId" clId="{263DF1CF-DEED-47C1-9F53-3F9411169E79}" dt="2022-02-25T06:36:00.365" v="3229" actId="478"/>
          <ac:spMkLst>
            <pc:docMk/>
            <pc:sldMk cId="3304730243" sldId="327"/>
            <ac:spMk id="11" creationId="{1B507158-68B8-425C-8E6D-B5A240AEDC8B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2" creationId="{880F742D-4EF4-4B08-8B8A-CC291CDCB66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3" creationId="{9923586D-A617-4903-84FD-94842D70880A}"/>
          </ac:spMkLst>
        </pc:spChg>
        <pc:spChg chg="add del mod">
          <ac:chgData name="Antonio-Marius Tricolici" userId="4ca5b4ffc4fcfb59" providerId="LiveId" clId="{263DF1CF-DEED-47C1-9F53-3F9411169E79}" dt="2022-02-25T06:37:33.571" v="3262" actId="478"/>
          <ac:spMkLst>
            <pc:docMk/>
            <pc:sldMk cId="3304730243" sldId="327"/>
            <ac:spMk id="14" creationId="{EA3FF014-92B1-4FD0-A245-91CF7926911F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5" creationId="{EA924A1A-61AB-48C0-8023-68C0D9E35EA4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6" creationId="{9096950E-73DA-4583-B76F-3C57F6FCFD71}"/>
          </ac:spMkLst>
        </pc:spChg>
        <pc:spChg chg="add mod">
          <ac:chgData name="Antonio-Marius Tricolici" userId="4ca5b4ffc4fcfb59" providerId="LiveId" clId="{263DF1CF-DEED-47C1-9F53-3F9411169E79}" dt="2022-02-25T06:38:46.265" v="3300" actId="1076"/>
          <ac:spMkLst>
            <pc:docMk/>
            <pc:sldMk cId="3304730243" sldId="327"/>
            <ac:spMk id="17" creationId="{4803B839-C5F7-4C1A-BECD-4070B97C3842}"/>
          </ac:spMkLst>
        </pc:spChg>
      </pc:sldChg>
      <pc:sldChg chg="addSp modSp new mod modAnim">
        <pc:chgData name="Antonio-Marius Tricolici" userId="4ca5b4ffc4fcfb59" providerId="LiveId" clId="{263DF1CF-DEED-47C1-9F53-3F9411169E79}" dt="2022-02-25T15:40:31.450" v="10217"/>
        <pc:sldMkLst>
          <pc:docMk/>
          <pc:sldMk cId="3803240242" sldId="328"/>
        </pc:sldMkLst>
        <pc:spChg chg="mod">
          <ac:chgData name="Antonio-Marius Tricolici" userId="4ca5b4ffc4fcfb59" providerId="LiveId" clId="{263DF1CF-DEED-47C1-9F53-3F9411169E79}" dt="2022-02-25T06:40:13.693" v="3319" actId="20577"/>
          <ac:spMkLst>
            <pc:docMk/>
            <pc:sldMk cId="3803240242" sldId="328"/>
            <ac:spMk id="2" creationId="{B911F4BF-8313-4A95-AC35-91BD40D3EEAE}"/>
          </ac:spMkLst>
        </pc:spChg>
        <pc:spChg chg="add mod">
          <ac:chgData name="Antonio-Marius Tricolici" userId="4ca5b4ffc4fcfb59" providerId="LiveId" clId="{263DF1CF-DEED-47C1-9F53-3F9411169E79}" dt="2022-02-25T06:41:46.453" v="3612" actId="20577"/>
          <ac:spMkLst>
            <pc:docMk/>
            <pc:sldMk cId="3803240242" sldId="328"/>
            <ac:spMk id="3" creationId="{0CEC4AE0-DEF6-4667-BF54-E86C3998E1D7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45:55.690" v="10287" actId="478"/>
        <pc:sldMkLst>
          <pc:docMk/>
          <pc:sldMk cId="3449581601" sldId="329"/>
        </pc:sldMkLst>
        <pc:spChg chg="mod">
          <ac:chgData name="Antonio-Marius Tricolici" userId="4ca5b4ffc4fcfb59" providerId="LiveId" clId="{263DF1CF-DEED-47C1-9F53-3F9411169E79}" dt="2022-02-25T06:42:16.290" v="3635" actId="20577"/>
          <ac:spMkLst>
            <pc:docMk/>
            <pc:sldMk cId="3449581601" sldId="329"/>
            <ac:spMk id="2" creationId="{A8C39ECB-1672-43BF-850D-CF996D22F445}"/>
          </ac:spMkLst>
        </pc:spChg>
        <pc:spChg chg="add mod">
          <ac:chgData name="Antonio-Marius Tricolici" userId="4ca5b4ffc4fcfb59" providerId="LiveId" clId="{263DF1CF-DEED-47C1-9F53-3F9411169E79}" dt="2022-02-25T06:43:16.775" v="3899" actId="20577"/>
          <ac:spMkLst>
            <pc:docMk/>
            <pc:sldMk cId="3449581601" sldId="329"/>
            <ac:spMk id="3" creationId="{61749F64-9A97-4F87-AD96-33038C54F695}"/>
          </ac:spMkLst>
        </pc:spChg>
        <pc:spChg chg="add">
          <ac:chgData name="Antonio-Marius Tricolici" userId="4ca5b4ffc4fcfb59" providerId="LiveId" clId="{263DF1CF-DEED-47C1-9F53-3F9411169E79}" dt="2022-02-25T15:42:24.616" v="10218" actId="11529"/>
          <ac:spMkLst>
            <pc:docMk/>
            <pc:sldMk cId="3449581601" sldId="329"/>
            <ac:spMk id="4" creationId="{448F4712-9CCC-457C-B7DD-BE1276FF612F}"/>
          </ac:spMkLst>
        </pc:spChg>
        <pc:spChg chg="add del">
          <ac:chgData name="Antonio-Marius Tricolici" userId="4ca5b4ffc4fcfb59" providerId="LiveId" clId="{263DF1CF-DEED-47C1-9F53-3F9411169E79}" dt="2022-02-25T06:43:20.068" v="3901"/>
          <ac:spMkLst>
            <pc:docMk/>
            <pc:sldMk cId="3449581601" sldId="329"/>
            <ac:spMk id="4" creationId="{5A0739C3-BD1D-4802-8BB8-1FB767AA4818}"/>
          </ac:spMkLst>
        </pc:spChg>
        <pc:spChg chg="add mod">
          <ac:chgData name="Antonio-Marius Tricolici" userId="4ca5b4ffc4fcfb59" providerId="LiveId" clId="{263DF1CF-DEED-47C1-9F53-3F9411169E79}" dt="2022-02-25T06:43:43.040" v="3911" actId="339"/>
          <ac:spMkLst>
            <pc:docMk/>
            <pc:sldMk cId="3449581601" sldId="329"/>
            <ac:spMk id="5" creationId="{2ACFC9A7-CA2D-4267-9FFC-E5F26B45CE79}"/>
          </ac:spMkLst>
        </pc:spChg>
        <pc:spChg chg="add mod">
          <ac:chgData name="Antonio-Marius Tricolici" userId="4ca5b4ffc4fcfb59" providerId="LiveId" clId="{263DF1CF-DEED-47C1-9F53-3F9411169E79}" dt="2022-02-25T06:46:54.472" v="4208" actId="1076"/>
          <ac:spMkLst>
            <pc:docMk/>
            <pc:sldMk cId="3449581601" sldId="329"/>
            <ac:spMk id="6" creationId="{0733EFCA-A1FC-4A78-A184-B2FF964DA4C6}"/>
          </ac:spMkLst>
        </pc:spChg>
        <pc:spChg chg="add mod">
          <ac:chgData name="Antonio-Marius Tricolici" userId="4ca5b4ffc4fcfb59" providerId="LiveId" clId="{263DF1CF-DEED-47C1-9F53-3F9411169E79}" dt="2022-02-25T06:45:17.072" v="4007" actId="20577"/>
          <ac:spMkLst>
            <pc:docMk/>
            <pc:sldMk cId="3449581601" sldId="329"/>
            <ac:spMk id="7" creationId="{A24F0A2F-D3EE-4175-BCB5-0F560178AE65}"/>
          </ac:spMkLst>
        </pc:spChg>
        <pc:spChg chg="add mod">
          <ac:chgData name="Antonio-Marius Tricolici" userId="4ca5b4ffc4fcfb59" providerId="LiveId" clId="{263DF1CF-DEED-47C1-9F53-3F9411169E79}" dt="2022-02-25T06:47:04.045" v="4217" actId="404"/>
          <ac:spMkLst>
            <pc:docMk/>
            <pc:sldMk cId="3449581601" sldId="329"/>
            <ac:spMk id="8" creationId="{DE53F5E6-5BEF-42C3-A419-63C78AB052A9}"/>
          </ac:spMkLst>
        </pc:spChg>
        <pc:spChg chg="add">
          <ac:chgData name="Antonio-Marius Tricolici" userId="4ca5b4ffc4fcfb59" providerId="LiveId" clId="{263DF1CF-DEED-47C1-9F53-3F9411169E79}" dt="2022-02-25T15:42:32.002" v="10219" actId="11529"/>
          <ac:spMkLst>
            <pc:docMk/>
            <pc:sldMk cId="3449581601" sldId="329"/>
            <ac:spMk id="9" creationId="{AF4F032A-D18A-4702-B4D6-B0646A510B71}"/>
          </ac:spMkLst>
        </pc:spChg>
        <pc:spChg chg="add mod">
          <ac:chgData name="Antonio-Marius Tricolici" userId="4ca5b4ffc4fcfb59" providerId="LiveId" clId="{263DF1CF-DEED-47C1-9F53-3F9411169E79}" dt="2022-02-25T15:42:43.428" v="10221" actId="14100"/>
          <ac:spMkLst>
            <pc:docMk/>
            <pc:sldMk cId="3449581601" sldId="329"/>
            <ac:spMk id="10" creationId="{E2456F52-6EF1-4FD4-8D6A-9B6DCDE63555}"/>
          </ac:spMkLst>
        </pc:spChg>
        <pc:spChg chg="add del mod">
          <ac:chgData name="Antonio-Marius Tricolici" userId="4ca5b4ffc4fcfb59" providerId="LiveId" clId="{263DF1CF-DEED-47C1-9F53-3F9411169E79}" dt="2022-02-25T15:43:04.192" v="10224" actId="478"/>
          <ac:spMkLst>
            <pc:docMk/>
            <pc:sldMk cId="3449581601" sldId="329"/>
            <ac:spMk id="11" creationId="{87BBA7BF-706E-48AF-9329-2C855DE9CE02}"/>
          </ac:spMkLst>
        </pc:spChg>
        <pc:spChg chg="add mod">
          <ac:chgData name="Antonio-Marius Tricolici" userId="4ca5b4ffc4fcfb59" providerId="LiveId" clId="{263DF1CF-DEED-47C1-9F53-3F9411169E79}" dt="2022-02-25T15:43:10.146" v="10226" actId="1076"/>
          <ac:spMkLst>
            <pc:docMk/>
            <pc:sldMk cId="3449581601" sldId="329"/>
            <ac:spMk id="12" creationId="{AC498284-F161-46EE-8F41-BDDAFDF00F4B}"/>
          </ac:spMkLst>
        </pc:spChg>
        <pc:spChg chg="add mod">
          <ac:chgData name="Antonio-Marius Tricolici" userId="4ca5b4ffc4fcfb59" providerId="LiveId" clId="{263DF1CF-DEED-47C1-9F53-3F9411169E79}" dt="2022-02-25T15:44:02.485" v="10259" actId="1076"/>
          <ac:spMkLst>
            <pc:docMk/>
            <pc:sldMk cId="3449581601" sldId="329"/>
            <ac:spMk id="13" creationId="{3F587995-CEFF-40FE-9BB2-526A9919BA08}"/>
          </ac:spMkLst>
        </pc:spChg>
        <pc:spChg chg="add mod">
          <ac:chgData name="Antonio-Marius Tricolici" userId="4ca5b4ffc4fcfb59" providerId="LiveId" clId="{263DF1CF-DEED-47C1-9F53-3F9411169E79}" dt="2022-02-25T15:43:47.836" v="10248" actId="1035"/>
          <ac:spMkLst>
            <pc:docMk/>
            <pc:sldMk cId="3449581601" sldId="329"/>
            <ac:spMk id="14" creationId="{1701FAC2-7D57-4E7D-9414-2EE5156D03A0}"/>
          </ac:spMkLst>
        </pc:spChg>
        <pc:spChg chg="add mod">
          <ac:chgData name="Antonio-Marius Tricolici" userId="4ca5b4ffc4fcfb59" providerId="LiveId" clId="{263DF1CF-DEED-47C1-9F53-3F9411169E79}" dt="2022-02-25T15:43:49.984" v="10250" actId="20577"/>
          <ac:spMkLst>
            <pc:docMk/>
            <pc:sldMk cId="3449581601" sldId="329"/>
            <ac:spMk id="15" creationId="{29725A90-A0B5-4B48-91A7-1A30BC3FA4C6}"/>
          </ac:spMkLst>
        </pc:spChg>
        <pc:spChg chg="add mod">
          <ac:chgData name="Antonio-Marius Tricolici" userId="4ca5b4ffc4fcfb59" providerId="LiveId" clId="{263DF1CF-DEED-47C1-9F53-3F9411169E79}" dt="2022-02-25T15:43:54.038" v="10254" actId="20577"/>
          <ac:spMkLst>
            <pc:docMk/>
            <pc:sldMk cId="3449581601" sldId="329"/>
            <ac:spMk id="16" creationId="{02681DE2-FF48-49BB-A3C0-FDD442911253}"/>
          </ac:spMkLst>
        </pc:spChg>
        <pc:spChg chg="add mod">
          <ac:chgData name="Antonio-Marius Tricolici" userId="4ca5b4ffc4fcfb59" providerId="LiveId" clId="{263DF1CF-DEED-47C1-9F53-3F9411169E79}" dt="2022-02-25T15:43:56.254" v="10256" actId="20577"/>
          <ac:spMkLst>
            <pc:docMk/>
            <pc:sldMk cId="3449581601" sldId="329"/>
            <ac:spMk id="17" creationId="{5FA9435E-3C99-4F28-B138-17DCC55EACBF}"/>
          </ac:spMkLst>
        </pc:spChg>
        <pc:spChg chg="add mod">
          <ac:chgData name="Antonio-Marius Tricolici" userId="4ca5b4ffc4fcfb59" providerId="LiveId" clId="{263DF1CF-DEED-47C1-9F53-3F9411169E79}" dt="2022-02-25T15:43:58.917" v="10258" actId="20577"/>
          <ac:spMkLst>
            <pc:docMk/>
            <pc:sldMk cId="3449581601" sldId="329"/>
            <ac:spMk id="18" creationId="{5A3089BA-D719-41B3-82BD-89285BB74E00}"/>
          </ac:spMkLst>
        </pc:spChg>
        <pc:spChg chg="add del mod">
          <ac:chgData name="Antonio-Marius Tricolici" userId="4ca5b4ffc4fcfb59" providerId="LiveId" clId="{263DF1CF-DEED-47C1-9F53-3F9411169E79}" dt="2022-02-25T15:44:53.216" v="10267" actId="11529"/>
          <ac:spMkLst>
            <pc:docMk/>
            <pc:sldMk cId="3449581601" sldId="329"/>
            <ac:spMk id="19" creationId="{8CFC309A-A425-459C-93D1-4EA722E981D0}"/>
          </ac:spMkLst>
        </pc:spChg>
        <pc:spChg chg="add del">
          <ac:chgData name="Antonio-Marius Tricolici" userId="4ca5b4ffc4fcfb59" providerId="LiveId" clId="{263DF1CF-DEED-47C1-9F53-3F9411169E79}" dt="2022-02-25T15:45:04.704" v="10269" actId="11529"/>
          <ac:spMkLst>
            <pc:docMk/>
            <pc:sldMk cId="3449581601" sldId="329"/>
            <ac:spMk id="20" creationId="{5F34C616-C60C-40B7-9FCA-DBE11B26DDB9}"/>
          </ac:spMkLst>
        </pc:spChg>
        <pc:spChg chg="add del">
          <ac:chgData name="Antonio-Marius Tricolici" userId="4ca5b4ffc4fcfb59" providerId="LiveId" clId="{263DF1CF-DEED-47C1-9F53-3F9411169E79}" dt="2022-02-25T15:45:17.667" v="10271" actId="11529"/>
          <ac:spMkLst>
            <pc:docMk/>
            <pc:sldMk cId="3449581601" sldId="329"/>
            <ac:spMk id="21" creationId="{A6AA7F08-F575-4747-A594-6BA5F8488F77}"/>
          </ac:spMkLst>
        </pc:spChg>
        <pc:spChg chg="add del mod">
          <ac:chgData name="Antonio-Marius Tricolici" userId="4ca5b4ffc4fcfb59" providerId="LiveId" clId="{263DF1CF-DEED-47C1-9F53-3F9411169E79}" dt="2022-02-25T15:45:55.690" v="10287" actId="478"/>
          <ac:spMkLst>
            <pc:docMk/>
            <pc:sldMk cId="3449581601" sldId="329"/>
            <ac:spMk id="22" creationId="{178F1140-E879-46BF-A2A1-1D945AEDCD6F}"/>
          </ac:spMkLst>
        </pc:spChg>
      </pc:sldChg>
      <pc:sldChg chg="addSp delSp modSp new mod">
        <pc:chgData name="Antonio-Marius Tricolici" userId="4ca5b4ffc4fcfb59" providerId="LiveId" clId="{263DF1CF-DEED-47C1-9F53-3F9411169E79}" dt="2022-02-25T16:19:53.070" v="10288" actId="339"/>
        <pc:sldMkLst>
          <pc:docMk/>
          <pc:sldMk cId="3994431366" sldId="330"/>
        </pc:sldMkLst>
        <pc:spChg chg="mod">
          <ac:chgData name="Antonio-Marius Tricolici" userId="4ca5b4ffc4fcfb59" providerId="LiveId" clId="{263DF1CF-DEED-47C1-9F53-3F9411169E79}" dt="2022-02-25T06:45:40.090" v="4038" actId="20577"/>
          <ac:spMkLst>
            <pc:docMk/>
            <pc:sldMk cId="3994431366" sldId="330"/>
            <ac:spMk id="2" creationId="{C1426EC5-52F5-439B-B674-DBF2AF2AE6CE}"/>
          </ac:spMkLst>
        </pc:spChg>
        <pc:spChg chg="add del">
          <ac:chgData name="Antonio-Marius Tricolici" userId="4ca5b4ffc4fcfb59" providerId="LiveId" clId="{263DF1CF-DEED-47C1-9F53-3F9411169E79}" dt="2022-02-25T06:45:42.227" v="4040"/>
          <ac:spMkLst>
            <pc:docMk/>
            <pc:sldMk cId="3994431366" sldId="330"/>
            <ac:spMk id="3" creationId="{BA1017FA-FA02-4D4F-B04E-338D1C7638F4}"/>
          </ac:spMkLst>
        </pc:spChg>
        <pc:spChg chg="add mod">
          <ac:chgData name="Antonio-Marius Tricolici" userId="4ca5b4ffc4fcfb59" providerId="LiveId" clId="{263DF1CF-DEED-47C1-9F53-3F9411169E79}" dt="2022-02-25T16:19:53.070" v="10288" actId="339"/>
          <ac:spMkLst>
            <pc:docMk/>
            <pc:sldMk cId="3994431366" sldId="330"/>
            <ac:spMk id="4" creationId="{32BDF5AA-00C7-42A8-9CF7-C1B7D1235F93}"/>
          </ac:spMkLst>
        </pc:spChg>
        <pc:spChg chg="add mod">
          <ac:chgData name="Antonio-Marius Tricolici" userId="4ca5b4ffc4fcfb59" providerId="LiveId" clId="{263DF1CF-DEED-47C1-9F53-3F9411169E79}" dt="2022-02-25T06:46:36" v="4203" actId="113"/>
          <ac:spMkLst>
            <pc:docMk/>
            <pc:sldMk cId="3994431366" sldId="330"/>
            <ac:spMk id="5" creationId="{B7CE5E5F-C43B-41C6-8685-4ADF9249D631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59:47.806" v="4818" actId="113"/>
        <pc:sldMkLst>
          <pc:docMk/>
          <pc:sldMk cId="665370895" sldId="331"/>
        </pc:sldMkLst>
        <pc:spChg chg="mod">
          <ac:chgData name="Antonio-Marius Tricolici" userId="4ca5b4ffc4fcfb59" providerId="LiveId" clId="{263DF1CF-DEED-47C1-9F53-3F9411169E79}" dt="2022-02-25T06:54:11.368" v="4222" actId="20577"/>
          <ac:spMkLst>
            <pc:docMk/>
            <pc:sldMk cId="665370895" sldId="331"/>
            <ac:spMk id="2" creationId="{5499EC94-D762-43D7-8733-F1B5D97D3846}"/>
          </ac:spMkLst>
        </pc:spChg>
        <pc:spChg chg="add mod">
          <ac:chgData name="Antonio-Marius Tricolici" userId="4ca5b4ffc4fcfb59" providerId="LiveId" clId="{263DF1CF-DEED-47C1-9F53-3F9411169E79}" dt="2022-02-25T06:56:44.828" v="4554" actId="1076"/>
          <ac:spMkLst>
            <pc:docMk/>
            <pc:sldMk cId="665370895" sldId="331"/>
            <ac:spMk id="3" creationId="{F637DF0A-A601-4146-9C4C-9DB7D4D56A95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4" creationId="{642777FA-260D-49BE-975F-5D753427F757}"/>
          </ac:spMkLst>
        </pc:spChg>
        <pc:spChg chg="add mod">
          <ac:chgData name="Antonio-Marius Tricolici" userId="4ca5b4ffc4fcfb59" providerId="LiveId" clId="{263DF1CF-DEED-47C1-9F53-3F9411169E79}" dt="2022-02-25T06:57:28.736" v="4556" actId="1076"/>
          <ac:spMkLst>
            <pc:docMk/>
            <pc:sldMk cId="665370895" sldId="331"/>
            <ac:spMk id="5" creationId="{93F1E1DA-0C79-4475-BED7-C549F3F53A0B}"/>
          </ac:spMkLst>
        </pc:spChg>
        <pc:spChg chg="add del">
          <ac:chgData name="Antonio-Marius Tricolici" userId="4ca5b4ffc4fcfb59" providerId="LiveId" clId="{263DF1CF-DEED-47C1-9F53-3F9411169E79}" dt="2022-02-25T06:55:33.876" v="4391"/>
          <ac:spMkLst>
            <pc:docMk/>
            <pc:sldMk cId="665370895" sldId="331"/>
            <ac:spMk id="6" creationId="{B93B6E9D-9713-4B2C-B891-4B7FEC2A2D27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7" creationId="{5F13BABE-4BCE-44B1-9065-1788A1A11E32}"/>
          </ac:spMkLst>
        </pc:spChg>
        <pc:spChg chg="add mod">
          <ac:chgData name="Antonio-Marius Tricolici" userId="4ca5b4ffc4fcfb59" providerId="LiveId" clId="{263DF1CF-DEED-47C1-9F53-3F9411169E79}" dt="2022-02-25T06:59:47.806" v="4818" actId="113"/>
          <ac:spMkLst>
            <pc:docMk/>
            <pc:sldMk cId="665370895" sldId="331"/>
            <ac:spMk id="8" creationId="{EA6C1995-CBB9-4FB9-91A0-BC8D688D702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59:20.711" v="4817" actId="313"/>
        <pc:sldMkLst>
          <pc:docMk/>
          <pc:sldMk cId="40519344" sldId="332"/>
        </pc:sldMkLst>
        <pc:spChg chg="mod">
          <ac:chgData name="Antonio-Marius Tricolici" userId="4ca5b4ffc4fcfb59" providerId="LiveId" clId="{263DF1CF-DEED-47C1-9F53-3F9411169E79}" dt="2022-02-25T06:57:51.811" v="4565" actId="20577"/>
          <ac:spMkLst>
            <pc:docMk/>
            <pc:sldMk cId="40519344" sldId="332"/>
            <ac:spMk id="2" creationId="{028EE5AB-D878-4FAB-BC61-C35EF96D4645}"/>
          </ac:spMkLst>
        </pc:spChg>
        <pc:spChg chg="add mod">
          <ac:chgData name="Antonio-Marius Tricolici" userId="4ca5b4ffc4fcfb59" providerId="LiveId" clId="{263DF1CF-DEED-47C1-9F53-3F9411169E79}" dt="2022-02-25T06:58:27.678" v="4596" actId="339"/>
          <ac:spMkLst>
            <pc:docMk/>
            <pc:sldMk cId="40519344" sldId="332"/>
            <ac:spMk id="3" creationId="{0FDC7DDB-A587-48BF-BD82-186D654E301C}"/>
          </ac:spMkLst>
        </pc:spChg>
        <pc:spChg chg="add del mod">
          <ac:chgData name="Antonio-Marius Tricolici" userId="4ca5b4ffc4fcfb59" providerId="LiveId" clId="{263DF1CF-DEED-47C1-9F53-3F9411169E79}" dt="2022-02-25T06:58:09.230" v="4584"/>
          <ac:spMkLst>
            <pc:docMk/>
            <pc:sldMk cId="40519344" sldId="332"/>
            <ac:spMk id="4" creationId="{8D3801D4-89D4-4231-8E68-E5AAD83D6128}"/>
          </ac:spMkLst>
        </pc:spChg>
        <pc:spChg chg="add mod">
          <ac:chgData name="Antonio-Marius Tricolici" userId="4ca5b4ffc4fcfb59" providerId="LiveId" clId="{263DF1CF-DEED-47C1-9F53-3F9411169E79}" dt="2022-02-25T06:58:33.131" v="4597" actId="1076"/>
          <ac:spMkLst>
            <pc:docMk/>
            <pc:sldMk cId="40519344" sldId="332"/>
            <ac:spMk id="5" creationId="{2B9F9D53-4871-43D8-BFD0-EF054578208F}"/>
          </ac:spMkLst>
        </pc:spChg>
        <pc:spChg chg="add mod">
          <ac:chgData name="Antonio-Marius Tricolici" userId="4ca5b4ffc4fcfb59" providerId="LiveId" clId="{263DF1CF-DEED-47C1-9F53-3F9411169E79}" dt="2022-02-25T06:59:20.711" v="4817" actId="313"/>
          <ac:spMkLst>
            <pc:docMk/>
            <pc:sldMk cId="40519344" sldId="332"/>
            <ac:spMk id="6" creationId="{BC57EA3C-B870-43F6-A389-BBBD8AF0813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7:12.755" v="5331" actId="339"/>
        <pc:sldMkLst>
          <pc:docMk/>
          <pc:sldMk cId="239189056" sldId="333"/>
        </pc:sldMkLst>
        <pc:spChg chg="mod">
          <ac:chgData name="Antonio-Marius Tricolici" userId="4ca5b4ffc4fcfb59" providerId="LiveId" clId="{263DF1CF-DEED-47C1-9F53-3F9411169E79}" dt="2022-02-25T07:00:46.482" v="4828" actId="20577"/>
          <ac:spMkLst>
            <pc:docMk/>
            <pc:sldMk cId="239189056" sldId="333"/>
            <ac:spMk id="2" creationId="{DE9F5164-2074-44C0-A67C-46CF1C294933}"/>
          </ac:spMkLst>
        </pc:spChg>
        <pc:spChg chg="add mod">
          <ac:chgData name="Antonio-Marius Tricolici" userId="4ca5b4ffc4fcfb59" providerId="LiveId" clId="{263DF1CF-DEED-47C1-9F53-3F9411169E79}" dt="2022-02-25T07:22:20.223" v="4891" actId="20577"/>
          <ac:spMkLst>
            <pc:docMk/>
            <pc:sldMk cId="239189056" sldId="333"/>
            <ac:spMk id="3" creationId="{CC83FAF0-5C01-4772-8B34-8C940FC84F47}"/>
          </ac:spMkLst>
        </pc:spChg>
        <pc:spChg chg="add mod">
          <ac:chgData name="Antonio-Marius Tricolici" userId="4ca5b4ffc4fcfb59" providerId="LiveId" clId="{263DF1CF-DEED-47C1-9F53-3F9411169E79}" dt="2022-02-25T07:23:00.071" v="4902" actId="1076"/>
          <ac:spMkLst>
            <pc:docMk/>
            <pc:sldMk cId="239189056" sldId="333"/>
            <ac:spMk id="4" creationId="{0714B56A-4650-487B-9917-B2F78A915A7E}"/>
          </ac:spMkLst>
        </pc:spChg>
        <pc:spChg chg="add mod">
          <ac:chgData name="Antonio-Marius Tricolici" userId="4ca5b4ffc4fcfb59" providerId="LiveId" clId="{263DF1CF-DEED-47C1-9F53-3F9411169E79}" dt="2022-02-25T07:23:12.931" v="4948" actId="1076"/>
          <ac:spMkLst>
            <pc:docMk/>
            <pc:sldMk cId="239189056" sldId="333"/>
            <ac:spMk id="5" creationId="{EE65E0D5-55C4-4648-8701-688FEE30736E}"/>
          </ac:spMkLst>
        </pc:spChg>
        <pc:spChg chg="add del mod">
          <ac:chgData name="Antonio-Marius Tricolici" userId="4ca5b4ffc4fcfb59" providerId="LiveId" clId="{263DF1CF-DEED-47C1-9F53-3F9411169E79}" dt="2022-02-25T07:23:55.211" v="4955" actId="478"/>
          <ac:spMkLst>
            <pc:docMk/>
            <pc:sldMk cId="239189056" sldId="333"/>
            <ac:spMk id="6" creationId="{8EC02082-93CF-486C-B8A5-850A32659D84}"/>
          </ac:spMkLst>
        </pc:spChg>
        <pc:spChg chg="add mod">
          <ac:chgData name="Antonio-Marius Tricolici" userId="4ca5b4ffc4fcfb59" providerId="LiveId" clId="{263DF1CF-DEED-47C1-9F53-3F9411169E79}" dt="2022-02-25T07:27:12.755" v="5331" actId="339"/>
          <ac:spMkLst>
            <pc:docMk/>
            <pc:sldMk cId="239189056" sldId="333"/>
            <ac:spMk id="7" creationId="{8403DB8B-4DED-4CBA-9DF3-FC282276FA83}"/>
          </ac:spMkLst>
        </pc:spChg>
      </pc:sldChg>
      <pc:sldChg chg="addSp modSp new mod">
        <pc:chgData name="Antonio-Marius Tricolici" userId="4ca5b4ffc4fcfb59" providerId="LiveId" clId="{263DF1CF-DEED-47C1-9F53-3F9411169E79}" dt="2022-02-25T07:29:16.586" v="5483" actId="20577"/>
        <pc:sldMkLst>
          <pc:docMk/>
          <pc:sldMk cId="137881391" sldId="334"/>
        </pc:sldMkLst>
        <pc:spChg chg="mod">
          <ac:chgData name="Antonio-Marius Tricolici" userId="4ca5b4ffc4fcfb59" providerId="LiveId" clId="{263DF1CF-DEED-47C1-9F53-3F9411169E79}" dt="2022-02-25T07:24:14.105" v="5021" actId="20577"/>
          <ac:spMkLst>
            <pc:docMk/>
            <pc:sldMk cId="137881391" sldId="334"/>
            <ac:spMk id="2" creationId="{C65EF5FC-F8BE-4257-B249-C93CBBCDCBE9}"/>
          </ac:spMkLst>
        </pc:spChg>
        <pc:spChg chg="add mod">
          <ac:chgData name="Antonio-Marius Tricolici" userId="4ca5b4ffc4fcfb59" providerId="LiveId" clId="{263DF1CF-DEED-47C1-9F53-3F9411169E79}" dt="2022-02-25T07:24:55.230" v="5233" actId="20577"/>
          <ac:spMkLst>
            <pc:docMk/>
            <pc:sldMk cId="137881391" sldId="334"/>
            <ac:spMk id="3" creationId="{271B41C0-7215-41A4-B113-E14C3D1CB0E8}"/>
          </ac:spMkLst>
        </pc:spChg>
        <pc:spChg chg="add mod">
          <ac:chgData name="Antonio-Marius Tricolici" userId="4ca5b4ffc4fcfb59" providerId="LiveId" clId="{263DF1CF-DEED-47C1-9F53-3F9411169E79}" dt="2022-02-25T07:26:39.206" v="5243" actId="2711"/>
          <ac:spMkLst>
            <pc:docMk/>
            <pc:sldMk cId="137881391" sldId="334"/>
            <ac:spMk id="4" creationId="{C12152EB-5A94-49FA-8413-5C378F9ADE78}"/>
          </ac:spMkLst>
        </pc:spChg>
        <pc:spChg chg="add mod">
          <ac:chgData name="Antonio-Marius Tricolici" userId="4ca5b4ffc4fcfb59" providerId="LiveId" clId="{263DF1CF-DEED-47C1-9F53-3F9411169E79}" dt="2022-02-25T07:29:16.586" v="5483" actId="20577"/>
          <ac:spMkLst>
            <pc:docMk/>
            <pc:sldMk cId="137881391" sldId="334"/>
            <ac:spMk id="5" creationId="{EE0D2A38-EC61-4ACA-B054-4EB56E571715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8:39.993" v="5404" actId="20577"/>
        <pc:sldMkLst>
          <pc:docMk/>
          <pc:sldMk cId="2113749428" sldId="335"/>
        </pc:sldMkLst>
        <pc:spChg chg="mod">
          <ac:chgData name="Antonio-Marius Tricolici" userId="4ca5b4ffc4fcfb59" providerId="LiveId" clId="{263DF1CF-DEED-47C1-9F53-3F9411169E79}" dt="2022-02-25T07:28:39.993" v="5404" actId="20577"/>
          <ac:spMkLst>
            <pc:docMk/>
            <pc:sldMk cId="2113749428" sldId="335"/>
            <ac:spMk id="2" creationId="{CC680454-8325-4BEB-92CB-EA5E3FBCE734}"/>
          </ac:spMkLst>
        </pc:spChg>
        <pc:spChg chg="add del">
          <ac:chgData name="Antonio-Marius Tricolici" userId="4ca5b4ffc4fcfb59" providerId="LiveId" clId="{263DF1CF-DEED-47C1-9F53-3F9411169E79}" dt="2022-02-25T07:27:25.564" v="5334"/>
          <ac:spMkLst>
            <pc:docMk/>
            <pc:sldMk cId="2113749428" sldId="335"/>
            <ac:spMk id="3" creationId="{9DF56FA9-A15E-4005-B83D-344D0B857DA3}"/>
          </ac:spMkLst>
        </pc:spChg>
        <pc:spChg chg="add mod">
          <ac:chgData name="Antonio-Marius Tricolici" userId="4ca5b4ffc4fcfb59" providerId="LiveId" clId="{263DF1CF-DEED-47C1-9F53-3F9411169E79}" dt="2022-02-25T07:28:05.771" v="5346" actId="1076"/>
          <ac:spMkLst>
            <pc:docMk/>
            <pc:sldMk cId="2113749428" sldId="335"/>
            <ac:spMk id="4" creationId="{E56EC212-D470-42E0-A1A5-E9ABDCE53AC8}"/>
          </ac:spMkLst>
        </pc:spChg>
        <pc:spChg chg="add mod">
          <ac:chgData name="Antonio-Marius Tricolici" userId="4ca5b4ffc4fcfb59" providerId="LiveId" clId="{263DF1CF-DEED-47C1-9F53-3F9411169E79}" dt="2022-02-25T07:28:37.301" v="5397" actId="20577"/>
          <ac:spMkLst>
            <pc:docMk/>
            <pc:sldMk cId="2113749428" sldId="335"/>
            <ac:spMk id="5" creationId="{C6E6A65F-31D3-45FF-B32D-C023295004BB}"/>
          </ac:spMkLst>
        </pc:spChg>
      </pc:sldChg>
      <pc:sldChg chg="addSp modSp new mod">
        <pc:chgData name="Antonio-Marius Tricolici" userId="4ca5b4ffc4fcfb59" providerId="LiveId" clId="{263DF1CF-DEED-47C1-9F53-3F9411169E79}" dt="2022-02-25T07:31:01.433" v="5774" actId="20577"/>
        <pc:sldMkLst>
          <pc:docMk/>
          <pc:sldMk cId="2741145125" sldId="336"/>
        </pc:sldMkLst>
        <pc:spChg chg="mod">
          <ac:chgData name="Antonio-Marius Tricolici" userId="4ca5b4ffc4fcfb59" providerId="LiveId" clId="{263DF1CF-DEED-47C1-9F53-3F9411169E79}" dt="2022-02-25T07:29:26.749" v="5515" actId="20577"/>
          <ac:spMkLst>
            <pc:docMk/>
            <pc:sldMk cId="2741145125" sldId="336"/>
            <ac:spMk id="2" creationId="{28640AE0-83CE-41E0-BFE8-A8B4D5D7A9C5}"/>
          </ac:spMkLst>
        </pc:spChg>
        <pc:spChg chg="add mod">
          <ac:chgData name="Antonio-Marius Tricolici" userId="4ca5b4ffc4fcfb59" providerId="LiveId" clId="{263DF1CF-DEED-47C1-9F53-3F9411169E79}" dt="2022-02-25T07:29:50.443" v="5640" actId="20577"/>
          <ac:spMkLst>
            <pc:docMk/>
            <pc:sldMk cId="2741145125" sldId="336"/>
            <ac:spMk id="3" creationId="{4EF7EACE-7F17-40AB-AD4F-A5D6BB98B730}"/>
          </ac:spMkLst>
        </pc:spChg>
        <pc:spChg chg="add mod">
          <ac:chgData name="Antonio-Marius Tricolici" userId="4ca5b4ffc4fcfb59" providerId="LiveId" clId="{263DF1CF-DEED-47C1-9F53-3F9411169E79}" dt="2022-02-25T07:30:29.224" v="5651" actId="1076"/>
          <ac:spMkLst>
            <pc:docMk/>
            <pc:sldMk cId="2741145125" sldId="336"/>
            <ac:spMk id="4" creationId="{B6E66D7D-A94A-4C40-96A3-F491CC9455A6}"/>
          </ac:spMkLst>
        </pc:spChg>
        <pc:spChg chg="add mod">
          <ac:chgData name="Antonio-Marius Tricolici" userId="4ca5b4ffc4fcfb59" providerId="LiveId" clId="{263DF1CF-DEED-47C1-9F53-3F9411169E79}" dt="2022-02-25T07:31:01.433" v="5774" actId="20577"/>
          <ac:spMkLst>
            <pc:docMk/>
            <pc:sldMk cId="2741145125" sldId="336"/>
            <ac:spMk id="5" creationId="{7812247A-1302-4857-BDD0-7FA8D867D143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7:39:02.967" v="6644"/>
        <pc:sldMkLst>
          <pc:docMk/>
          <pc:sldMk cId="2468193092" sldId="337"/>
        </pc:sldMkLst>
        <pc:spChg chg="mod">
          <ac:chgData name="Antonio-Marius Tricolici" userId="4ca5b4ffc4fcfb59" providerId="LiveId" clId="{263DF1CF-DEED-47C1-9F53-3F9411169E79}" dt="2022-02-25T07:31:06.806" v="5782" actId="20577"/>
          <ac:spMkLst>
            <pc:docMk/>
            <pc:sldMk cId="2468193092" sldId="337"/>
            <ac:spMk id="2" creationId="{52A2C734-AB94-498C-AFD0-63A98BA0FC97}"/>
          </ac:spMkLst>
        </pc:spChg>
        <pc:spChg chg="add mod">
          <ac:chgData name="Antonio-Marius Tricolici" userId="4ca5b4ffc4fcfb59" providerId="LiveId" clId="{263DF1CF-DEED-47C1-9F53-3F9411169E79}" dt="2022-02-25T07:34:01.950" v="6083" actId="20577"/>
          <ac:spMkLst>
            <pc:docMk/>
            <pc:sldMk cId="2468193092" sldId="337"/>
            <ac:spMk id="3" creationId="{8D0D40F2-1462-4ECD-9079-7B1DC5F00E4A}"/>
          </ac:spMkLst>
        </pc:spChg>
        <pc:spChg chg="add del mod">
          <ac:chgData name="Antonio-Marius Tricolici" userId="4ca5b4ffc4fcfb59" providerId="LiveId" clId="{263DF1CF-DEED-47C1-9F53-3F9411169E79}" dt="2022-02-25T07:32:15.319" v="5936"/>
          <ac:spMkLst>
            <pc:docMk/>
            <pc:sldMk cId="2468193092" sldId="337"/>
            <ac:spMk id="4" creationId="{52CA7FAE-5B19-4B4E-8A8D-961098D25473}"/>
          </ac:spMkLst>
        </pc:spChg>
        <pc:spChg chg="add mod">
          <ac:chgData name="Antonio-Marius Tricolici" userId="4ca5b4ffc4fcfb59" providerId="LiveId" clId="{263DF1CF-DEED-47C1-9F53-3F9411169E79}" dt="2022-02-25T07:33:06.227" v="5946" actId="403"/>
          <ac:spMkLst>
            <pc:docMk/>
            <pc:sldMk cId="2468193092" sldId="337"/>
            <ac:spMk id="5" creationId="{D8451189-56F0-4176-A3DA-D0D930E96914}"/>
          </ac:spMkLst>
        </pc:spChg>
        <pc:spChg chg="add mod">
          <ac:chgData name="Antonio-Marius Tricolici" userId="4ca5b4ffc4fcfb59" providerId="LiveId" clId="{263DF1CF-DEED-47C1-9F53-3F9411169E79}" dt="2022-02-25T07:38:49.814" v="6642" actId="1076"/>
          <ac:spMkLst>
            <pc:docMk/>
            <pc:sldMk cId="2468193092" sldId="337"/>
            <ac:spMk id="6" creationId="{E0A7BA91-B83E-4D74-B796-DD68CD39245D}"/>
          </ac:spMkLst>
        </pc:spChg>
        <pc:spChg chg="add del mod">
          <ac:chgData name="Antonio-Marius Tricolici" userId="4ca5b4ffc4fcfb59" providerId="LiveId" clId="{263DF1CF-DEED-47C1-9F53-3F9411169E79}" dt="2022-02-25T07:34:33.190" v="6085"/>
          <ac:spMkLst>
            <pc:docMk/>
            <pc:sldMk cId="2468193092" sldId="337"/>
            <ac:spMk id="7" creationId="{6963BFCD-B41B-45B8-9391-A27C6C0C1681}"/>
          </ac:spMkLst>
        </pc:spChg>
        <pc:spChg chg="add del mod">
          <ac:chgData name="Antonio-Marius Tricolici" userId="4ca5b4ffc4fcfb59" providerId="LiveId" clId="{263DF1CF-DEED-47C1-9F53-3F9411169E79}" dt="2022-02-25T07:34:47.800" v="6087"/>
          <ac:spMkLst>
            <pc:docMk/>
            <pc:sldMk cId="2468193092" sldId="337"/>
            <ac:spMk id="8" creationId="{B275D708-5980-41FF-A3C2-2D079CECCB88}"/>
          </ac:spMkLst>
        </pc:spChg>
        <pc:spChg chg="add mod">
          <ac:chgData name="Antonio-Marius Tricolici" userId="4ca5b4ffc4fcfb59" providerId="LiveId" clId="{263DF1CF-DEED-47C1-9F53-3F9411169E79}" dt="2022-02-25T07:35:18.791" v="6106" actId="339"/>
          <ac:spMkLst>
            <pc:docMk/>
            <pc:sldMk cId="2468193092" sldId="337"/>
            <ac:spMk id="9" creationId="{154FAF62-3379-4563-AB7E-71768D17A065}"/>
          </ac:spMkLst>
        </pc:spChg>
        <pc:spChg chg="add mod">
          <ac:chgData name="Antonio-Marius Tricolici" userId="4ca5b4ffc4fcfb59" providerId="LiveId" clId="{263DF1CF-DEED-47C1-9F53-3F9411169E79}" dt="2022-02-25T07:38:52.729" v="6643" actId="313"/>
          <ac:spMkLst>
            <pc:docMk/>
            <pc:sldMk cId="2468193092" sldId="337"/>
            <ac:spMk id="10" creationId="{184EFE77-55FF-4A2A-BDE0-95EB2A4E22DB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39:49.472" v="6746" actId="20577"/>
        <pc:sldMkLst>
          <pc:docMk/>
          <pc:sldMk cId="3632440454" sldId="338"/>
        </pc:sldMkLst>
        <pc:spChg chg="mod">
          <ac:chgData name="Antonio-Marius Tricolici" userId="4ca5b4ffc4fcfb59" providerId="LiveId" clId="{263DF1CF-DEED-47C1-9F53-3F9411169E79}" dt="2022-02-25T07:35:53.303" v="6228" actId="20577"/>
          <ac:spMkLst>
            <pc:docMk/>
            <pc:sldMk cId="3632440454" sldId="338"/>
            <ac:spMk id="2" creationId="{01301C7E-E86E-4679-84BE-9608856D3556}"/>
          </ac:spMkLst>
        </pc:spChg>
        <pc:spChg chg="add mod">
          <ac:chgData name="Antonio-Marius Tricolici" userId="4ca5b4ffc4fcfb59" providerId="LiveId" clId="{263DF1CF-DEED-47C1-9F53-3F9411169E79}" dt="2022-02-25T07:39:49.472" v="6746" actId="20577"/>
          <ac:spMkLst>
            <pc:docMk/>
            <pc:sldMk cId="3632440454" sldId="338"/>
            <ac:spMk id="3" creationId="{6FC1B905-205C-4017-BC96-2BA2E7433F79}"/>
          </ac:spMkLst>
        </pc:spChg>
        <pc:spChg chg="add del">
          <ac:chgData name="Antonio-Marius Tricolici" userId="4ca5b4ffc4fcfb59" providerId="LiveId" clId="{263DF1CF-DEED-47C1-9F53-3F9411169E79}" dt="2022-02-25T07:36:44.073" v="6473"/>
          <ac:spMkLst>
            <pc:docMk/>
            <pc:sldMk cId="3632440454" sldId="338"/>
            <ac:spMk id="4" creationId="{7FE4CC53-6C67-403A-83C1-6CAF67BF5AE1}"/>
          </ac:spMkLst>
        </pc:spChg>
        <pc:spChg chg="add del">
          <ac:chgData name="Antonio-Marius Tricolici" userId="4ca5b4ffc4fcfb59" providerId="LiveId" clId="{263DF1CF-DEED-47C1-9F53-3F9411169E79}" dt="2022-02-25T07:36:45.237" v="6475"/>
          <ac:spMkLst>
            <pc:docMk/>
            <pc:sldMk cId="3632440454" sldId="338"/>
            <ac:spMk id="5" creationId="{8BC8094A-E0BA-4825-A1DE-C27B5BA22DAD}"/>
          </ac:spMkLst>
        </pc:spChg>
        <pc:spChg chg="add del mod">
          <ac:chgData name="Antonio-Marius Tricolici" userId="4ca5b4ffc4fcfb59" providerId="LiveId" clId="{263DF1CF-DEED-47C1-9F53-3F9411169E79}" dt="2022-02-25T07:36:52.642" v="6484" actId="478"/>
          <ac:spMkLst>
            <pc:docMk/>
            <pc:sldMk cId="3632440454" sldId="338"/>
            <ac:spMk id="6" creationId="{351C72F5-96EC-4FE1-8C6A-0914DC338C8F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7" creationId="{F74EC53A-D61A-4B85-AC65-C284C36E7915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8" creationId="{75F041C7-84CB-4E87-B9B3-DD57F9DF577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44:23.392" v="7179" actId="20577"/>
        <pc:sldMkLst>
          <pc:docMk/>
          <pc:sldMk cId="1788160160" sldId="339"/>
        </pc:sldMkLst>
        <pc:spChg chg="mod">
          <ac:chgData name="Antonio-Marius Tricolici" userId="4ca5b4ffc4fcfb59" providerId="LiveId" clId="{263DF1CF-DEED-47C1-9F53-3F9411169E79}" dt="2022-02-25T07:41:14.807" v="6759" actId="20577"/>
          <ac:spMkLst>
            <pc:docMk/>
            <pc:sldMk cId="1788160160" sldId="339"/>
            <ac:spMk id="2" creationId="{5DBF6FBD-8D65-417E-A14E-AC36BD87B87C}"/>
          </ac:spMkLst>
        </pc:spChg>
        <pc:spChg chg="add mod">
          <ac:chgData name="Antonio-Marius Tricolici" userId="4ca5b4ffc4fcfb59" providerId="LiveId" clId="{263DF1CF-DEED-47C1-9F53-3F9411169E79}" dt="2022-02-25T07:41:44.807" v="6900" actId="20577"/>
          <ac:spMkLst>
            <pc:docMk/>
            <pc:sldMk cId="1788160160" sldId="339"/>
            <ac:spMk id="3" creationId="{97EF9FB8-F78E-4061-939F-44D9EBFCB5EC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4" creationId="{27C84840-3C7E-49F6-AC01-81BBE1760B3A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5" creationId="{439A6171-AD99-4158-BD2D-A9EC796C5275}"/>
          </ac:spMkLst>
        </pc:spChg>
        <pc:spChg chg="add del">
          <ac:chgData name="Antonio-Marius Tricolici" userId="4ca5b4ffc4fcfb59" providerId="LiveId" clId="{263DF1CF-DEED-47C1-9F53-3F9411169E79}" dt="2022-02-25T07:43:09.870" v="7035"/>
          <ac:spMkLst>
            <pc:docMk/>
            <pc:sldMk cId="1788160160" sldId="339"/>
            <ac:spMk id="6" creationId="{19CA9DA8-9ED2-4883-A6F5-2BE036417856}"/>
          </ac:spMkLst>
        </pc:spChg>
        <pc:spChg chg="add del mod">
          <ac:chgData name="Antonio-Marius Tricolici" userId="4ca5b4ffc4fcfb59" providerId="LiveId" clId="{263DF1CF-DEED-47C1-9F53-3F9411169E79}" dt="2022-02-25T07:43:17.602" v="7039" actId="767"/>
          <ac:spMkLst>
            <pc:docMk/>
            <pc:sldMk cId="1788160160" sldId="339"/>
            <ac:spMk id="7" creationId="{89DC132E-CB49-43E4-9653-278EDA66516A}"/>
          </ac:spMkLst>
        </pc:spChg>
        <pc:spChg chg="add del">
          <ac:chgData name="Antonio-Marius Tricolici" userId="4ca5b4ffc4fcfb59" providerId="LiveId" clId="{263DF1CF-DEED-47C1-9F53-3F9411169E79}" dt="2022-02-25T07:43:17.291" v="7038"/>
          <ac:spMkLst>
            <pc:docMk/>
            <pc:sldMk cId="1788160160" sldId="339"/>
            <ac:spMk id="8" creationId="{E2F36946-142C-4526-B040-4BAEB1D95DEF}"/>
          </ac:spMkLst>
        </pc:spChg>
        <pc:spChg chg="add mod">
          <ac:chgData name="Antonio-Marius Tricolici" userId="4ca5b4ffc4fcfb59" providerId="LiveId" clId="{263DF1CF-DEED-47C1-9F53-3F9411169E79}" dt="2022-02-25T07:43:29.190" v="7052" actId="2711"/>
          <ac:spMkLst>
            <pc:docMk/>
            <pc:sldMk cId="1788160160" sldId="339"/>
            <ac:spMk id="9" creationId="{B7CDD91E-E7B9-44CA-8FE7-61D21745076B}"/>
          </ac:spMkLst>
        </pc:spChg>
        <pc:spChg chg="add mod">
          <ac:chgData name="Antonio-Marius Tricolici" userId="4ca5b4ffc4fcfb59" providerId="LiveId" clId="{263DF1CF-DEED-47C1-9F53-3F9411169E79}" dt="2022-02-25T07:44:23.392" v="7179" actId="20577"/>
          <ac:spMkLst>
            <pc:docMk/>
            <pc:sldMk cId="1788160160" sldId="339"/>
            <ac:spMk id="10" creationId="{43A9CBA3-AA96-4CE6-8D79-D9FE3B18E641}"/>
          </ac:spMkLst>
        </pc:spChg>
      </pc:sldChg>
      <pc:sldChg chg="addSp modSp new mod">
        <pc:chgData name="Antonio-Marius Tricolici" userId="4ca5b4ffc4fcfb59" providerId="LiveId" clId="{263DF1CF-DEED-47C1-9F53-3F9411169E79}" dt="2022-02-25T07:53:51.588" v="8099" actId="21"/>
        <pc:sldMkLst>
          <pc:docMk/>
          <pc:sldMk cId="1388426202" sldId="340"/>
        </pc:sldMkLst>
        <pc:spChg chg="mod">
          <ac:chgData name="Antonio-Marius Tricolici" userId="4ca5b4ffc4fcfb59" providerId="LiveId" clId="{263DF1CF-DEED-47C1-9F53-3F9411169E79}" dt="2022-02-25T07:50:03.526" v="7202" actId="20577"/>
          <ac:spMkLst>
            <pc:docMk/>
            <pc:sldMk cId="1388426202" sldId="340"/>
            <ac:spMk id="2" creationId="{6B0427CE-E941-4119-A705-1B3160399177}"/>
          </ac:spMkLst>
        </pc:spChg>
        <pc:spChg chg="add mod">
          <ac:chgData name="Antonio-Marius Tricolici" userId="4ca5b4ffc4fcfb59" providerId="LiveId" clId="{263DF1CF-DEED-47C1-9F53-3F9411169E79}" dt="2022-02-25T07:53:51.588" v="8099" actId="21"/>
          <ac:spMkLst>
            <pc:docMk/>
            <pc:sldMk cId="1388426202" sldId="340"/>
            <ac:spMk id="3" creationId="{DA868597-0E14-4F93-BA20-B9822CC1444F}"/>
          </ac:spMkLst>
        </pc:spChg>
      </pc:sldChg>
      <pc:sldChg chg="addSp modSp new mod modAnim">
        <pc:chgData name="Antonio-Marius Tricolici" userId="4ca5b4ffc4fcfb59" providerId="LiveId" clId="{263DF1CF-DEED-47C1-9F53-3F9411169E79}" dt="2022-02-25T07:55:46.842" v="8368"/>
        <pc:sldMkLst>
          <pc:docMk/>
          <pc:sldMk cId="2046599229" sldId="341"/>
        </pc:sldMkLst>
        <pc:spChg chg="mod">
          <ac:chgData name="Antonio-Marius Tricolici" userId="4ca5b4ffc4fcfb59" providerId="LiveId" clId="{263DF1CF-DEED-47C1-9F53-3F9411169E79}" dt="2022-02-25T07:54:01.627" v="8147" actId="20577"/>
          <ac:spMkLst>
            <pc:docMk/>
            <pc:sldMk cId="2046599229" sldId="341"/>
            <ac:spMk id="2" creationId="{FEF486CB-3048-447F-9031-99E088060843}"/>
          </ac:spMkLst>
        </pc:spChg>
        <pc:spChg chg="add mod">
          <ac:chgData name="Antonio-Marius Tricolici" userId="4ca5b4ffc4fcfb59" providerId="LiveId" clId="{263DF1CF-DEED-47C1-9F53-3F9411169E79}" dt="2022-02-25T07:54:53.966" v="8273" actId="20577"/>
          <ac:spMkLst>
            <pc:docMk/>
            <pc:sldMk cId="2046599229" sldId="341"/>
            <ac:spMk id="3" creationId="{817A624B-FE56-4378-9CD7-E975CC7CCA18}"/>
          </ac:spMkLst>
        </pc:spChg>
        <pc:spChg chg="add mod">
          <ac:chgData name="Antonio-Marius Tricolici" userId="4ca5b4ffc4fcfb59" providerId="LiveId" clId="{263DF1CF-DEED-47C1-9F53-3F9411169E79}" dt="2022-02-25T07:55:44.999" v="8367" actId="1076"/>
          <ac:spMkLst>
            <pc:docMk/>
            <pc:sldMk cId="2046599229" sldId="341"/>
            <ac:spMk id="4" creationId="{9A7BF185-4F5E-45CF-8F27-231B692B148E}"/>
          </ac:spMkLst>
        </pc:spChg>
      </pc:sldChg>
      <pc:sldChg chg="addSp modSp new mod">
        <pc:chgData name="Antonio-Marius Tricolici" userId="4ca5b4ffc4fcfb59" providerId="LiveId" clId="{263DF1CF-DEED-47C1-9F53-3F9411169E79}" dt="2022-02-25T07:57:58.143" v="8722" actId="20577"/>
        <pc:sldMkLst>
          <pc:docMk/>
          <pc:sldMk cId="2306899083" sldId="342"/>
        </pc:sldMkLst>
        <pc:spChg chg="mod">
          <ac:chgData name="Antonio-Marius Tricolici" userId="4ca5b4ffc4fcfb59" providerId="LiveId" clId="{263DF1CF-DEED-47C1-9F53-3F9411169E79}" dt="2022-02-25T07:56:00.152" v="8391" actId="27636"/>
          <ac:spMkLst>
            <pc:docMk/>
            <pc:sldMk cId="2306899083" sldId="342"/>
            <ac:spMk id="2" creationId="{A84F0929-C807-4DDA-86C1-94B1525F4BE6}"/>
          </ac:spMkLst>
        </pc:spChg>
        <pc:spChg chg="add mod">
          <ac:chgData name="Antonio-Marius Tricolici" userId="4ca5b4ffc4fcfb59" providerId="LiveId" clId="{263DF1CF-DEED-47C1-9F53-3F9411169E79}" dt="2022-02-25T07:56:29.138" v="8489" actId="20577"/>
          <ac:spMkLst>
            <pc:docMk/>
            <pc:sldMk cId="2306899083" sldId="342"/>
            <ac:spMk id="3" creationId="{1F4B6079-30B4-4D35-A5E4-51D66327482F}"/>
          </ac:spMkLst>
        </pc:spChg>
        <pc:spChg chg="add mod">
          <ac:chgData name="Antonio-Marius Tricolici" userId="4ca5b4ffc4fcfb59" providerId="LiveId" clId="{263DF1CF-DEED-47C1-9F53-3F9411169E79}" dt="2022-02-25T07:57:58.143" v="8722" actId="20577"/>
          <ac:spMkLst>
            <pc:docMk/>
            <pc:sldMk cId="2306899083" sldId="342"/>
            <ac:spMk id="6" creationId="{92080048-7658-4E73-9197-B1C9FE180E17}"/>
          </ac:spMkLst>
        </pc:spChg>
        <pc:picChg chg="add mod">
          <ac:chgData name="Antonio-Marius Tricolici" userId="4ca5b4ffc4fcfb59" providerId="LiveId" clId="{263DF1CF-DEED-47C1-9F53-3F9411169E79}" dt="2022-02-25T07:57:32.867" v="8616" actId="1076"/>
          <ac:picMkLst>
            <pc:docMk/>
            <pc:sldMk cId="2306899083" sldId="342"/>
            <ac:picMk id="5" creationId="{145B7C21-76E6-4814-9B6D-8CE7E910B6A1}"/>
          </ac:picMkLst>
        </pc:picChg>
      </pc:sldChg>
      <pc:sldChg chg="addSp modSp add mod ord">
        <pc:chgData name="Antonio-Marius Tricolici" userId="4ca5b4ffc4fcfb59" providerId="LiveId" clId="{263DF1CF-DEED-47C1-9F53-3F9411169E79}" dt="2022-02-25T07:57:19.794" v="8612"/>
        <pc:sldMkLst>
          <pc:docMk/>
          <pc:sldMk cId="1898492365" sldId="343"/>
        </pc:sldMkLst>
        <pc:spChg chg="add mod">
          <ac:chgData name="Antonio-Marius Tricolici" userId="4ca5b4ffc4fcfb59" providerId="LiveId" clId="{263DF1CF-DEED-47C1-9F53-3F9411169E79}" dt="2022-02-25T07:57:13.399" v="8610" actId="20577"/>
          <ac:spMkLst>
            <pc:docMk/>
            <pc:sldMk cId="1898492365" sldId="343"/>
            <ac:spMk id="6" creationId="{28F46F24-BC9B-4433-91EB-370A137C8E50}"/>
          </ac:spMkLst>
        </pc:spChg>
        <pc:picChg chg="add mod">
          <ac:chgData name="Antonio-Marius Tricolici" userId="4ca5b4ffc4fcfb59" providerId="LiveId" clId="{263DF1CF-DEED-47C1-9F53-3F9411169E79}" dt="2022-02-25T07:56:52.106" v="8496" actId="1076"/>
          <ac:picMkLst>
            <pc:docMk/>
            <pc:sldMk cId="1898492365" sldId="343"/>
            <ac:picMk id="5" creationId="{4DE5C6B5-D147-4D69-92EB-BB19746C8000}"/>
          </ac:picMkLst>
        </pc:picChg>
      </pc:sldChg>
      <pc:sldChg chg="addSp modSp new mod">
        <pc:chgData name="Antonio-Marius Tricolici" userId="4ca5b4ffc4fcfb59" providerId="LiveId" clId="{263DF1CF-DEED-47C1-9F53-3F9411169E79}" dt="2022-02-25T08:00:47.354" v="9244" actId="20577"/>
        <pc:sldMkLst>
          <pc:docMk/>
          <pc:sldMk cId="3553527806" sldId="344"/>
        </pc:sldMkLst>
        <pc:spChg chg="mod">
          <ac:chgData name="Antonio-Marius Tricolici" userId="4ca5b4ffc4fcfb59" providerId="LiveId" clId="{263DF1CF-DEED-47C1-9F53-3F9411169E79}" dt="2022-02-25T07:58:18.490" v="8732" actId="20577"/>
          <ac:spMkLst>
            <pc:docMk/>
            <pc:sldMk cId="3553527806" sldId="344"/>
            <ac:spMk id="2" creationId="{157A1149-0BA2-494B-94E6-38659D617A04}"/>
          </ac:spMkLst>
        </pc:spChg>
        <pc:spChg chg="add mod">
          <ac:chgData name="Antonio-Marius Tricolici" userId="4ca5b4ffc4fcfb59" providerId="LiveId" clId="{263DF1CF-DEED-47C1-9F53-3F9411169E79}" dt="2022-02-25T08:00:47.354" v="9244" actId="20577"/>
          <ac:spMkLst>
            <pc:docMk/>
            <pc:sldMk cId="3553527806" sldId="344"/>
            <ac:spMk id="3" creationId="{70141F31-3D53-4390-A5EF-3BA27D39E27C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13:01.742" v="10216" actId="20577"/>
        <pc:sldMkLst>
          <pc:docMk/>
          <pc:sldMk cId="1742347970" sldId="345"/>
        </pc:sldMkLst>
        <pc:spChg chg="mod">
          <ac:chgData name="Antonio-Marius Tricolici" userId="4ca5b4ffc4fcfb59" providerId="LiveId" clId="{263DF1CF-DEED-47C1-9F53-3F9411169E79}" dt="2022-02-25T08:01:04.771" v="9266" actId="27636"/>
          <ac:spMkLst>
            <pc:docMk/>
            <pc:sldMk cId="1742347970" sldId="345"/>
            <ac:spMk id="2" creationId="{EABC6980-8DB8-4624-9A32-04B3598224B4}"/>
          </ac:spMkLst>
        </pc:spChg>
        <pc:spChg chg="add mod">
          <ac:chgData name="Antonio-Marius Tricolici" userId="4ca5b4ffc4fcfb59" providerId="LiveId" clId="{263DF1CF-DEED-47C1-9F53-3F9411169E79}" dt="2022-02-25T08:13:06.408" v="10130" actId="20577"/>
          <ac:spMkLst>
            <pc:docMk/>
            <pc:sldMk cId="1742347970" sldId="345"/>
            <ac:spMk id="3" creationId="{5085F129-0027-4BF6-9C04-8BB66D6A4BC9}"/>
          </ac:spMkLst>
        </pc:spChg>
        <pc:spChg chg="add del mod">
          <ac:chgData name="Antonio-Marius Tricolici" userId="4ca5b4ffc4fcfb59" providerId="LiveId" clId="{263DF1CF-DEED-47C1-9F53-3F9411169E79}" dt="2022-02-25T08:10:53.293" v="10001" actId="478"/>
          <ac:spMkLst>
            <pc:docMk/>
            <pc:sldMk cId="1742347970" sldId="345"/>
            <ac:spMk id="4" creationId="{DABFACC3-DBC1-46BE-A136-CB307CC14FD0}"/>
          </ac:spMkLst>
        </pc:spChg>
        <pc:spChg chg="add mod">
          <ac:chgData name="Antonio-Marius Tricolici" userId="4ca5b4ffc4fcfb59" providerId="LiveId" clId="{263DF1CF-DEED-47C1-9F53-3F9411169E79}" dt="2022-02-25T15:13:01.742" v="10216" actId="20577"/>
          <ac:spMkLst>
            <pc:docMk/>
            <pc:sldMk cId="1742347970" sldId="345"/>
            <ac:spMk id="5" creationId="{553C44FD-286B-4DF5-9276-A7FE0EC72E4A}"/>
          </ac:spMkLst>
        </pc:spChg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379030543" sldId="37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2671274" sldId="37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546918992" sldId="37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455054881" sldId="37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112349251" sldId="37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603085156" sldId="37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592267891" sldId="37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645692129" sldId="37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44122229" sldId="37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6796323" sldId="38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8387906" sldId="38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82825520" sldId="38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711890606" sldId="38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83493052" sldId="38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926658839" sldId="38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306247044" sldId="38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1768191" sldId="38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74558165" sldId="38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24260440" sldId="38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71453679" sldId="39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262338882" sldId="39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4469686" sldId="392"/>
        </pc:sldMkLst>
      </pc:sldChg>
      <pc:sldMasterChg chg="mod modSldLayout">
        <pc:chgData name="Antonio-Marius Tricolici" userId="4ca5b4ffc4fcfb59" providerId="LiveId" clId="{263DF1CF-DEED-47C1-9F53-3F9411169E79}" dt="2022-02-25T08:10:16.635" v="9987" actId="767"/>
        <pc:sldMasterMkLst>
          <pc:docMk/>
          <pc:sldMasterMk cId="0" sldId="2147483659"/>
        </pc:sldMasterMkLst>
        <pc:sldLayoutChg chg="addSp delSp modSp mod">
          <pc:chgData name="Antonio-Marius Tricolici" userId="4ca5b4ffc4fcfb59" providerId="LiveId" clId="{263DF1CF-DEED-47C1-9F53-3F9411169E79}" dt="2022-02-25T08:10:16.635" v="9987" actId="767"/>
          <pc:sldLayoutMkLst>
            <pc:docMk/>
            <pc:sldMasterMk cId="0" sldId="2147483659"/>
            <pc:sldLayoutMk cId="0" sldId="2147483658"/>
          </pc:sldLayoutMkLst>
          <pc:spChg chg="add del">
            <ac:chgData name="Antonio-Marius Tricolici" userId="4ca5b4ffc4fcfb59" providerId="LiveId" clId="{263DF1CF-DEED-47C1-9F53-3F9411169E79}" dt="2022-02-25T08:10:08.519" v="9984" actId="11529"/>
            <ac:spMkLst>
              <pc:docMk/>
              <pc:sldMasterMk cId="0" sldId="2147483659"/>
              <pc:sldLayoutMk cId="0" sldId="2147483658"/>
              <ac:spMk id="2" creationId="{38F4FDD9-9FC1-40C8-96E8-384FE1BE8206}"/>
            </ac:spMkLst>
          </pc:spChg>
          <pc:spChg chg="add mod">
            <ac:chgData name="Antonio-Marius Tricolici" userId="4ca5b4ffc4fcfb59" providerId="LiveId" clId="{263DF1CF-DEED-47C1-9F53-3F9411169E79}" dt="2022-02-25T08:10:11.175" v="9985" actId="1076"/>
            <ac:spMkLst>
              <pc:docMk/>
              <pc:sldMasterMk cId="0" sldId="2147483659"/>
              <pc:sldLayoutMk cId="0" sldId="2147483658"/>
              <ac:spMk id="3" creationId="{3CCF76C3-A201-43A6-9D1F-F1DF347EE11F}"/>
            </ac:spMkLst>
          </pc:spChg>
          <pc:spChg chg="add del mod">
            <ac:chgData name="Antonio-Marius Tricolici" userId="4ca5b4ffc4fcfb59" providerId="LiveId" clId="{263DF1CF-DEED-47C1-9F53-3F9411169E79}" dt="2022-02-25T08:10:16.635" v="9987" actId="767"/>
            <ac:spMkLst>
              <pc:docMk/>
              <pc:sldMasterMk cId="0" sldId="2147483659"/>
              <pc:sldLayoutMk cId="0" sldId="2147483658"/>
              <ac:spMk id="4" creationId="{25E1E114-2A9D-4E40-BAF8-CCE458A6256D}"/>
            </ac:spMkLst>
          </pc:spChg>
        </pc:sldLayoutChg>
        <pc:sldLayoutChg chg="addSp delSp modSp mod">
          <pc:chgData name="Antonio-Marius Tricolici" userId="4ca5b4ffc4fcfb59" providerId="LiveId" clId="{263DF1CF-DEED-47C1-9F53-3F9411169E79}" dt="2022-02-25T08:06:29.247" v="9887" actId="14100"/>
          <pc:sldLayoutMkLst>
            <pc:docMk/>
            <pc:sldMasterMk cId="0" sldId="2147483659"/>
            <pc:sldLayoutMk cId="3856933869" sldId="2147483660"/>
          </pc:sldLayoutMkLst>
          <pc:spChg chg="add del">
            <ac:chgData name="Antonio-Marius Tricolici" userId="4ca5b4ffc4fcfb59" providerId="LiveId" clId="{263DF1CF-DEED-47C1-9F53-3F9411169E79}" dt="2022-02-25T08:05:31.303" v="9880" actId="11529"/>
            <ac:spMkLst>
              <pc:docMk/>
              <pc:sldMasterMk cId="0" sldId="2147483659"/>
              <pc:sldLayoutMk cId="3856933869" sldId="2147483660"/>
              <ac:spMk id="2" creationId="{DAB8BF28-EF59-4679-B80B-DDE4E6491C6F}"/>
            </ac:spMkLst>
          </pc:spChg>
          <pc:spChg chg="add mod">
            <ac:chgData name="Antonio-Marius Tricolici" userId="4ca5b4ffc4fcfb59" providerId="LiveId" clId="{263DF1CF-DEED-47C1-9F53-3F9411169E79}" dt="2022-02-25T08:06:29.247" v="9887" actId="14100"/>
            <ac:spMkLst>
              <pc:docMk/>
              <pc:sldMasterMk cId="0" sldId="2147483659"/>
              <pc:sldLayoutMk cId="3856933869" sldId="2147483660"/>
              <ac:spMk id="3" creationId="{6EF26071-FB6C-4EB1-8913-A79C12D26B2B}"/>
            </ac:spMkLst>
          </pc:spChg>
          <pc:spChg chg="mod">
            <ac:chgData name="Antonio-Marius Tricolici" userId="4ca5b4ffc4fcfb59" providerId="LiveId" clId="{263DF1CF-DEED-47C1-9F53-3F9411169E79}" dt="2022-02-25T08:05:35.388" v="9882" actId="1076"/>
            <ac:spMkLst>
              <pc:docMk/>
              <pc:sldMasterMk cId="0" sldId="2147483659"/>
              <pc:sldLayoutMk cId="3856933869" sldId="2147483660"/>
              <ac:spMk id="32" creationId="{00000000-0000-0000-0000-000000000000}"/>
            </ac:spMkLst>
          </pc:spChg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07:22.320" v="9946" actId="2696"/>
        <pc:sldMasterMkLst>
          <pc:docMk/>
          <pc:sldMasterMk cId="625428317" sldId="2147483661"/>
        </pc:sldMasterMkLst>
        <pc:sldLayoutChg chg="new del replId">
          <pc:chgData name="Antonio-Marius Tricolici" userId="4ca5b4ffc4fcfb59" providerId="LiveId" clId="{263DF1CF-DEED-47C1-9F53-3F9411169E79}" dt="2022-02-25T08:07:22.286" v="9935" actId="2696"/>
          <pc:sldLayoutMkLst>
            <pc:docMk/>
            <pc:sldMasterMk cId="625428317" sldId="2147483661"/>
            <pc:sldLayoutMk cId="4252325292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89" v="9936" actId="2696"/>
          <pc:sldLayoutMkLst>
            <pc:docMk/>
            <pc:sldMasterMk cId="625428317" sldId="2147483661"/>
            <pc:sldLayoutMk cId="385565960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2" v="9937" actId="2696"/>
          <pc:sldLayoutMkLst>
            <pc:docMk/>
            <pc:sldMasterMk cId="625428317" sldId="2147483661"/>
            <pc:sldLayoutMk cId="3562927090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6" v="9938" actId="2696"/>
          <pc:sldLayoutMkLst>
            <pc:docMk/>
            <pc:sldMasterMk cId="625428317" sldId="2147483661"/>
            <pc:sldLayoutMk cId="3184540284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9" v="9939" actId="2696"/>
          <pc:sldLayoutMkLst>
            <pc:docMk/>
            <pc:sldMasterMk cId="625428317" sldId="2147483661"/>
            <pc:sldLayoutMk cId="395910010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2" v="9940" actId="2696"/>
          <pc:sldLayoutMkLst>
            <pc:docMk/>
            <pc:sldMasterMk cId="625428317" sldId="2147483661"/>
            <pc:sldLayoutMk cId="3579843677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6" v="9941" actId="2696"/>
          <pc:sldLayoutMkLst>
            <pc:docMk/>
            <pc:sldMasterMk cId="625428317" sldId="2147483661"/>
            <pc:sldLayoutMk cId="2344755861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9" v="9942" actId="2696"/>
          <pc:sldLayoutMkLst>
            <pc:docMk/>
            <pc:sldMasterMk cId="625428317" sldId="2147483661"/>
            <pc:sldLayoutMk cId="2395963326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2" v="9943" actId="2696"/>
          <pc:sldLayoutMkLst>
            <pc:docMk/>
            <pc:sldMasterMk cId="625428317" sldId="2147483661"/>
            <pc:sldLayoutMk cId="2961859807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4" v="9944" actId="2696"/>
          <pc:sldLayoutMkLst>
            <pc:docMk/>
            <pc:sldMasterMk cId="625428317" sldId="2147483661"/>
            <pc:sldLayoutMk cId="1937831135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7" v="9945" actId="2696"/>
          <pc:sldLayoutMkLst>
            <pc:docMk/>
            <pc:sldMasterMk cId="625428317" sldId="2147483661"/>
            <pc:sldLayoutMk cId="3056429546" sldId="2147483672"/>
          </pc:sldLayoutMkLst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10:36.611" v="10000" actId="2696"/>
        <pc:sldMasterMkLst>
          <pc:docMk/>
          <pc:sldMasterMk cId="1044847737" sldId="2147483661"/>
        </pc:sldMasterMkLst>
        <pc:sldLayoutChg chg="new del replId">
          <pc:chgData name="Antonio-Marius Tricolici" userId="4ca5b4ffc4fcfb59" providerId="LiveId" clId="{263DF1CF-DEED-47C1-9F53-3F9411169E79}" dt="2022-02-25T08:10:36.574" v="9989" actId="2696"/>
          <pc:sldLayoutMkLst>
            <pc:docMk/>
            <pc:sldMasterMk cId="1044847737" sldId="2147483661"/>
            <pc:sldLayoutMk cId="4022430164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78" v="9990" actId="2696"/>
          <pc:sldLayoutMkLst>
            <pc:docMk/>
            <pc:sldMasterMk cId="1044847737" sldId="2147483661"/>
            <pc:sldLayoutMk cId="8249759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4" v="9991" actId="2696"/>
          <pc:sldLayoutMkLst>
            <pc:docMk/>
            <pc:sldMasterMk cId="1044847737" sldId="2147483661"/>
            <pc:sldLayoutMk cId="1445097703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6" v="9992" actId="2696"/>
          <pc:sldLayoutMkLst>
            <pc:docMk/>
            <pc:sldMasterMk cId="1044847737" sldId="2147483661"/>
            <pc:sldLayoutMk cId="2035070997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0" v="9993" actId="2696"/>
          <pc:sldLayoutMkLst>
            <pc:docMk/>
            <pc:sldMasterMk cId="1044847737" sldId="2147483661"/>
            <pc:sldLayoutMk cId="3143781092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6" v="9994" actId="2696"/>
          <pc:sldLayoutMkLst>
            <pc:docMk/>
            <pc:sldMasterMk cId="1044847737" sldId="2147483661"/>
            <pc:sldLayoutMk cId="3667145618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8" v="9995" actId="2696"/>
          <pc:sldLayoutMkLst>
            <pc:docMk/>
            <pc:sldMasterMk cId="1044847737" sldId="2147483661"/>
            <pc:sldLayoutMk cId="3901409692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2" v="9996" actId="2696"/>
          <pc:sldLayoutMkLst>
            <pc:docMk/>
            <pc:sldMasterMk cId="1044847737" sldId="2147483661"/>
            <pc:sldLayoutMk cId="3093715667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6" v="9997" actId="2696"/>
          <pc:sldLayoutMkLst>
            <pc:docMk/>
            <pc:sldMasterMk cId="1044847737" sldId="2147483661"/>
            <pc:sldLayoutMk cId="3711038319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8" v="9998" actId="2696"/>
          <pc:sldLayoutMkLst>
            <pc:docMk/>
            <pc:sldMasterMk cId="1044847737" sldId="2147483661"/>
            <pc:sldLayoutMk cId="345712011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9" v="9999" actId="2696"/>
          <pc:sldLayoutMkLst>
            <pc:docMk/>
            <pc:sldMasterMk cId="1044847737" sldId="2147483661"/>
            <pc:sldLayoutMk cId="1028934406" sldId="2147483672"/>
          </pc:sldLayoutMkLst>
        </pc:sldLayoutChg>
      </pc:sldMasterChg>
    </pc:docChg>
  </pc:docChgLst>
  <pc:docChgLst>
    <pc:chgData name="Antonio-Marius Tricolici" userId="4ca5b4ffc4fcfb59" providerId="LiveId" clId="{84F87E25-E331-4B2E-A13A-ED08FC96EDE1}"/>
    <pc:docChg chg="undo custSel addSld delSld modSld sldOrd modSection">
      <pc:chgData name="Antonio-Marius Tricolici" userId="4ca5b4ffc4fcfb59" providerId="LiveId" clId="{84F87E25-E331-4B2E-A13A-ED08FC96EDE1}" dt="2022-02-28T16:18:16.649" v="10607" actId="20577"/>
      <pc:docMkLst>
        <pc:docMk/>
      </pc:docMkLst>
      <pc:sldChg chg="modSp mod">
        <pc:chgData name="Antonio-Marius Tricolici" userId="4ca5b4ffc4fcfb59" providerId="LiveId" clId="{84F87E25-E331-4B2E-A13A-ED08FC96EDE1}" dt="2022-02-27T17:38:12.942" v="6" actId="20577"/>
        <pc:sldMkLst>
          <pc:docMk/>
          <pc:sldMk cId="0" sldId="256"/>
        </pc:sldMkLst>
        <pc:spChg chg="mod">
          <ac:chgData name="Antonio-Marius Tricolici" userId="4ca5b4ffc4fcfb59" providerId="LiveId" clId="{84F87E25-E331-4B2E-A13A-ED08FC96EDE1}" dt="2022-02-27T17:38:12.942" v="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4F87E25-E331-4B2E-A13A-ED08FC96EDE1}" dt="2022-02-28T15:54:50.800" v="10599" actId="20577"/>
        <pc:sldMkLst>
          <pc:docMk/>
          <pc:sldMk cId="1307481501" sldId="289"/>
        </pc:sldMkLst>
        <pc:spChg chg="mod">
          <ac:chgData name="Antonio-Marius Tricolici" userId="4ca5b4ffc4fcfb59" providerId="LiveId" clId="{84F87E25-E331-4B2E-A13A-ED08FC96EDE1}" dt="2022-02-28T15:54:50.800" v="10599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84F87E25-E331-4B2E-A13A-ED08FC96EDE1}" dt="2022-02-27T19:49:28.889" v="8831" actId="20577"/>
        <pc:sldMkLst>
          <pc:docMk/>
          <pc:sldMk cId="1586656465" sldId="301"/>
        </pc:sldMkLst>
        <pc:spChg chg="mod">
          <ac:chgData name="Antonio-Marius Tricolici" userId="4ca5b4ffc4fcfb59" providerId="LiveId" clId="{84F87E25-E331-4B2E-A13A-ED08FC96EDE1}" dt="2022-02-27T19:49:28.889" v="8831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84F87E25-E331-4B2E-A13A-ED08FC96EDE1}" dt="2022-02-27T17:43:41.881" v="286" actId="20577"/>
        <pc:sldMkLst>
          <pc:docMk/>
          <pc:sldMk cId="4039160169" sldId="320"/>
        </pc:sldMkLst>
        <pc:spChg chg="mod">
          <ac:chgData name="Antonio-Marius Tricolici" userId="4ca5b4ffc4fcfb59" providerId="LiveId" clId="{84F87E25-E331-4B2E-A13A-ED08FC96EDE1}" dt="2022-02-27T17:39:22.867" v="61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3" creationId="{FA92460C-9637-4D71-B44D-72DD1DDA0AD2}"/>
          </ac:spMkLst>
        </pc:spChg>
        <pc:spChg chg="add mod">
          <ac:chgData name="Antonio-Marius Tricolici" userId="4ca5b4ffc4fcfb59" providerId="LiveId" clId="{84F87E25-E331-4B2E-A13A-ED08FC96EDE1}" dt="2022-02-27T17:43:41.881" v="286" actId="20577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5" creationId="{0B2BEB8B-4A79-416D-BA48-35E76456BA26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8T15:56:07.274" v="10600"/>
        <pc:sldMkLst>
          <pc:docMk/>
          <pc:sldMk cId="3015734620" sldId="321"/>
        </pc:sldMkLst>
        <pc:spChg chg="mod">
          <ac:chgData name="Antonio-Marius Tricolici" userId="4ca5b4ffc4fcfb59" providerId="LiveId" clId="{84F87E25-E331-4B2E-A13A-ED08FC96EDE1}" dt="2022-02-27T17:43:47.742" v="300" actId="20577"/>
          <ac:spMkLst>
            <pc:docMk/>
            <pc:sldMk cId="3015734620" sldId="321"/>
            <ac:spMk id="2" creationId="{F504456D-AA68-4A3D-B48D-3F506E114769}"/>
          </ac:spMkLst>
        </pc:spChg>
        <pc:spChg chg="del">
          <ac:chgData name="Antonio-Marius Tricolici" userId="4ca5b4ffc4fcfb59" providerId="LiveId" clId="{84F87E25-E331-4B2E-A13A-ED08FC96EDE1}" dt="2022-02-27T17:43:50.368" v="301" actId="478"/>
          <ac:spMkLst>
            <pc:docMk/>
            <pc:sldMk cId="3015734620" sldId="321"/>
            <ac:spMk id="3" creationId="{C0C2C82A-91C5-4F41-97B1-BB2BD105F2CB}"/>
          </ac:spMkLst>
        </pc:spChg>
        <pc:spChg chg="add del mod">
          <ac:chgData name="Antonio-Marius Tricolici" userId="4ca5b4ffc4fcfb59" providerId="LiveId" clId="{84F87E25-E331-4B2E-A13A-ED08FC96EDE1}" dt="2022-02-27T17:43:56.492" v="304"/>
          <ac:spMkLst>
            <pc:docMk/>
            <pc:sldMk cId="3015734620" sldId="321"/>
            <ac:spMk id="4" creationId="{01729560-F164-442C-A724-1C683DE6E25D}"/>
          </ac:spMkLst>
        </pc:spChg>
        <pc:spChg chg="add mod">
          <ac:chgData name="Antonio-Marius Tricolici" userId="4ca5b4ffc4fcfb59" providerId="LiveId" clId="{84F87E25-E331-4B2E-A13A-ED08FC96EDE1}" dt="2022-02-27T17:50:11.274" v="611" actId="20577"/>
          <ac:spMkLst>
            <pc:docMk/>
            <pc:sldMk cId="3015734620" sldId="321"/>
            <ac:spMk id="5" creationId="{2BF8BC04-876A-46C3-BBC4-D96D31EEC0FF}"/>
          </ac:spMkLst>
        </pc:spChg>
        <pc:spChg chg="add del mod">
          <ac:chgData name="Antonio-Marius Tricolici" userId="4ca5b4ffc4fcfb59" providerId="LiveId" clId="{84F87E25-E331-4B2E-A13A-ED08FC96EDE1}" dt="2022-02-27T17:49:36.978" v="542"/>
          <ac:spMkLst>
            <pc:docMk/>
            <pc:sldMk cId="3015734620" sldId="321"/>
            <ac:spMk id="6" creationId="{8DD81915-8A97-4107-9642-373E12E1F21A}"/>
          </ac:spMkLst>
        </pc:spChg>
        <pc:spChg chg="add mod">
          <ac:chgData name="Antonio-Marius Tricolici" userId="4ca5b4ffc4fcfb59" providerId="LiveId" clId="{84F87E25-E331-4B2E-A13A-ED08FC96EDE1}" dt="2022-02-27T17:51:12.485" v="774" actId="14100"/>
          <ac:spMkLst>
            <pc:docMk/>
            <pc:sldMk cId="3015734620" sldId="321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02332717" sldId="321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8608673" sldId="322"/>
        </pc:sldMkLst>
      </pc:sldChg>
      <pc:sldChg chg="delSp modSp add mod">
        <pc:chgData name="Antonio-Marius Tricolici" userId="4ca5b4ffc4fcfb59" providerId="LiveId" clId="{84F87E25-E331-4B2E-A13A-ED08FC96EDE1}" dt="2022-02-28T16:18:16.649" v="10607" actId="20577"/>
        <pc:sldMkLst>
          <pc:docMk/>
          <pc:sldMk cId="2295078255" sldId="322"/>
        </pc:sldMkLst>
        <pc:spChg chg="mod">
          <ac:chgData name="Antonio-Marius Tricolici" userId="4ca5b4ffc4fcfb59" providerId="LiveId" clId="{84F87E25-E331-4B2E-A13A-ED08FC96EDE1}" dt="2022-02-27T17:51:50.554" v="794" actId="20577"/>
          <ac:spMkLst>
            <pc:docMk/>
            <pc:sldMk cId="2295078255" sldId="322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8T16:18:16.649" v="10607" actId="20577"/>
          <ac:spMkLst>
            <pc:docMk/>
            <pc:sldMk cId="2295078255" sldId="322"/>
            <ac:spMk id="5" creationId="{2BF8BC04-876A-46C3-BBC4-D96D31EEC0FF}"/>
          </ac:spMkLst>
        </pc:spChg>
        <pc:spChg chg="del">
          <ac:chgData name="Antonio-Marius Tricolici" userId="4ca5b4ffc4fcfb59" providerId="LiveId" clId="{84F87E25-E331-4B2E-A13A-ED08FC96EDE1}" dt="2022-02-27T17:51:54.059" v="795" actId="478"/>
          <ac:spMkLst>
            <pc:docMk/>
            <pc:sldMk cId="2295078255" sldId="322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60938304" sldId="323"/>
        </pc:sldMkLst>
      </pc:sldChg>
      <pc:sldChg chg="addSp delSp modSp new mod">
        <pc:chgData name="Antonio-Marius Tricolici" userId="4ca5b4ffc4fcfb59" providerId="LiveId" clId="{84F87E25-E331-4B2E-A13A-ED08FC96EDE1}" dt="2022-02-27T18:45:01.770" v="4147" actId="1076"/>
        <pc:sldMkLst>
          <pc:docMk/>
          <pc:sldMk cId="2110482616" sldId="323"/>
        </pc:sldMkLst>
        <pc:spChg chg="mod">
          <ac:chgData name="Antonio-Marius Tricolici" userId="4ca5b4ffc4fcfb59" providerId="LiveId" clId="{84F87E25-E331-4B2E-A13A-ED08FC96EDE1}" dt="2022-02-27T18:26:27.677" v="3339" actId="20577"/>
          <ac:spMkLst>
            <pc:docMk/>
            <pc:sldMk cId="2110482616" sldId="323"/>
            <ac:spMk id="2" creationId="{4B013DB7-4DA1-47AF-8272-75FEE9D6043B}"/>
          </ac:spMkLst>
        </pc:spChg>
        <pc:spChg chg="del">
          <ac:chgData name="Antonio-Marius Tricolici" userId="4ca5b4ffc4fcfb59" providerId="LiveId" clId="{84F87E25-E331-4B2E-A13A-ED08FC96EDE1}" dt="2022-02-27T18:26:29.881" v="3340" actId="478"/>
          <ac:spMkLst>
            <pc:docMk/>
            <pc:sldMk cId="2110482616" sldId="323"/>
            <ac:spMk id="3" creationId="{D9864191-24B1-4502-BDAE-81DE1405CEE4}"/>
          </ac:spMkLst>
        </pc:spChg>
        <pc:spChg chg="add mod">
          <ac:chgData name="Antonio-Marius Tricolici" userId="4ca5b4ffc4fcfb59" providerId="LiveId" clId="{84F87E25-E331-4B2E-A13A-ED08FC96EDE1}" dt="2022-02-27T18:41:44.113" v="3836" actId="20577"/>
          <ac:spMkLst>
            <pc:docMk/>
            <pc:sldMk cId="2110482616" sldId="323"/>
            <ac:spMk id="4" creationId="{C4781E70-C707-4775-80DA-69B0C8522854}"/>
          </ac:spMkLst>
        </pc:spChg>
        <pc:spChg chg="add mod">
          <ac:chgData name="Antonio-Marius Tricolici" userId="4ca5b4ffc4fcfb59" providerId="LiveId" clId="{84F87E25-E331-4B2E-A13A-ED08FC96EDE1}" dt="2022-02-27T18:45:01.770" v="4147" actId="1076"/>
          <ac:spMkLst>
            <pc:docMk/>
            <pc:sldMk cId="2110482616" sldId="323"/>
            <ac:spMk id="5" creationId="{4822713C-A963-490F-9F1C-D565E7A89018}"/>
          </ac:spMkLst>
        </pc:spChg>
        <pc:spChg chg="add mod">
          <ac:chgData name="Antonio-Marius Tricolici" userId="4ca5b4ffc4fcfb59" providerId="LiveId" clId="{84F87E25-E331-4B2E-A13A-ED08FC96EDE1}" dt="2022-02-27T18:44:59.381" v="4146" actId="1076"/>
          <ac:spMkLst>
            <pc:docMk/>
            <pc:sldMk cId="2110482616" sldId="323"/>
            <ac:spMk id="6" creationId="{6817D9AD-A2F1-4EDA-BD83-87259AC36991}"/>
          </ac:spMkLst>
        </pc:spChg>
      </pc:sldChg>
      <pc:sldChg chg="addSp modSp add mod ord">
        <pc:chgData name="Antonio-Marius Tricolici" userId="4ca5b4ffc4fcfb59" providerId="LiveId" clId="{84F87E25-E331-4B2E-A13A-ED08FC96EDE1}" dt="2022-02-27T18:09:32.276" v="1899" actId="20577"/>
        <pc:sldMkLst>
          <pc:docMk/>
          <pc:sldMk cId="2465372461" sldId="324"/>
        </pc:sldMkLst>
        <pc:spChg chg="add mod">
          <ac:chgData name="Antonio-Marius Tricolici" userId="4ca5b4ffc4fcfb59" providerId="LiveId" clId="{84F87E25-E331-4B2E-A13A-ED08FC96EDE1}" dt="2022-02-27T18:09:32.276" v="1899" actId="20577"/>
          <ac:spMkLst>
            <pc:docMk/>
            <pc:sldMk cId="2465372461" sldId="324"/>
            <ac:spMk id="3" creationId="{D25FC421-DD7B-40B1-9FD6-360CFFF43EE4}"/>
          </ac:spMkLst>
        </pc:spChg>
        <pc:spChg chg="mod">
          <ac:chgData name="Antonio-Marius Tricolici" userId="4ca5b4ffc4fcfb59" providerId="LiveId" clId="{84F87E25-E331-4B2E-A13A-ED08FC96EDE1}" dt="2022-02-27T18:06:36.259" v="1540" actId="313"/>
          <ac:spMkLst>
            <pc:docMk/>
            <pc:sldMk cId="2465372461" sldId="324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80072953" sldId="32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500835459" sldId="325"/>
        </pc:sldMkLst>
      </pc:sldChg>
      <pc:sldChg chg="modSp add mod ord">
        <pc:chgData name="Antonio-Marius Tricolici" userId="4ca5b4ffc4fcfb59" providerId="LiveId" clId="{84F87E25-E331-4B2E-A13A-ED08FC96EDE1}" dt="2022-02-27T18:13:51.738" v="2273" actId="113"/>
        <pc:sldMkLst>
          <pc:docMk/>
          <pc:sldMk cId="2591784943" sldId="325"/>
        </pc:sldMkLst>
        <pc:spChg chg="mod">
          <ac:chgData name="Antonio-Marius Tricolici" userId="4ca5b4ffc4fcfb59" providerId="LiveId" clId="{84F87E25-E331-4B2E-A13A-ED08FC96EDE1}" dt="2022-02-27T18:12:00.920" v="1900" actId="20577"/>
          <ac:spMkLst>
            <pc:docMk/>
            <pc:sldMk cId="2591784943" sldId="325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7T18:13:51.738" v="2273" actId="113"/>
          <ac:spMkLst>
            <pc:docMk/>
            <pc:sldMk cId="2591784943" sldId="325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53779411" sldId="326"/>
        </pc:sldMkLst>
      </pc:sldChg>
      <pc:sldChg chg="addSp delSp modSp new mod modAnim">
        <pc:chgData name="Antonio-Marius Tricolici" userId="4ca5b4ffc4fcfb59" providerId="LiveId" clId="{84F87E25-E331-4B2E-A13A-ED08FC96EDE1}" dt="2022-02-27T18:20:43.651" v="3332" actId="20577"/>
        <pc:sldMkLst>
          <pc:docMk/>
          <pc:sldMk cId="826080776" sldId="326"/>
        </pc:sldMkLst>
        <pc:spChg chg="mod">
          <ac:chgData name="Antonio-Marius Tricolici" userId="4ca5b4ffc4fcfb59" providerId="LiveId" clId="{84F87E25-E331-4B2E-A13A-ED08FC96EDE1}" dt="2022-02-27T18:14:30.813" v="2347" actId="20577"/>
          <ac:spMkLst>
            <pc:docMk/>
            <pc:sldMk cId="826080776" sldId="326"/>
            <ac:spMk id="2" creationId="{35FB2B4A-8640-46E6-A36C-F276BDE3B3BE}"/>
          </ac:spMkLst>
        </pc:spChg>
        <pc:spChg chg="del mod">
          <ac:chgData name="Antonio-Marius Tricolici" userId="4ca5b4ffc4fcfb59" providerId="LiveId" clId="{84F87E25-E331-4B2E-A13A-ED08FC96EDE1}" dt="2022-02-27T18:14:03.100" v="2301" actId="478"/>
          <ac:spMkLst>
            <pc:docMk/>
            <pc:sldMk cId="826080776" sldId="326"/>
            <ac:spMk id="3" creationId="{86DB819C-A07D-4EA4-BBA2-0F0D0D009B46}"/>
          </ac:spMkLst>
        </pc:spChg>
        <pc:spChg chg="add mod">
          <ac:chgData name="Antonio-Marius Tricolici" userId="4ca5b4ffc4fcfb59" providerId="LiveId" clId="{84F87E25-E331-4B2E-A13A-ED08FC96EDE1}" dt="2022-02-27T18:20:43.651" v="3332" actId="20577"/>
          <ac:spMkLst>
            <pc:docMk/>
            <pc:sldMk cId="826080776" sldId="326"/>
            <ac:spMk id="4" creationId="{159BB7FA-AF32-48F2-BF0F-478401FCF2C8}"/>
          </ac:spMkLst>
        </pc:spChg>
      </pc:sldChg>
      <pc:sldChg chg="addSp delSp modSp new mod modAnim modNotesTx">
        <pc:chgData name="Antonio-Marius Tricolici" userId="4ca5b4ffc4fcfb59" providerId="LiveId" clId="{84F87E25-E331-4B2E-A13A-ED08FC96EDE1}" dt="2022-02-27T18:50:06.666" v="4215" actId="20577"/>
        <pc:sldMkLst>
          <pc:docMk/>
          <pc:sldMk cId="245764600" sldId="327"/>
        </pc:sldMkLst>
        <pc:spChg chg="mod">
          <ac:chgData name="Antonio-Marius Tricolici" userId="4ca5b4ffc4fcfb59" providerId="LiveId" clId="{84F87E25-E331-4B2E-A13A-ED08FC96EDE1}" dt="2022-02-27T18:42:11.340" v="3866" actId="20577"/>
          <ac:spMkLst>
            <pc:docMk/>
            <pc:sldMk cId="245764600" sldId="327"/>
            <ac:spMk id="2" creationId="{C9D88DCE-A4B3-4066-A0DF-81358173136D}"/>
          </ac:spMkLst>
        </pc:spChg>
        <pc:spChg chg="del">
          <ac:chgData name="Antonio-Marius Tricolici" userId="4ca5b4ffc4fcfb59" providerId="LiveId" clId="{84F87E25-E331-4B2E-A13A-ED08FC96EDE1}" dt="2022-02-27T18:42:14.958" v="3867" actId="478"/>
          <ac:spMkLst>
            <pc:docMk/>
            <pc:sldMk cId="245764600" sldId="327"/>
            <ac:spMk id="3" creationId="{BB6D9749-84A9-4845-9F08-E65754F510BF}"/>
          </ac:spMkLst>
        </pc:spChg>
        <pc:spChg chg="add mod">
          <ac:chgData name="Antonio-Marius Tricolici" userId="4ca5b4ffc4fcfb59" providerId="LiveId" clId="{84F87E25-E331-4B2E-A13A-ED08FC96EDE1}" dt="2022-02-27T18:43:27.972" v="3964" actId="20577"/>
          <ac:spMkLst>
            <pc:docMk/>
            <pc:sldMk cId="245764600" sldId="327"/>
            <ac:spMk id="4" creationId="{BF054E0F-9920-49FC-9C53-CB2D4B273D9D}"/>
          </ac:spMkLst>
        </pc:spChg>
        <pc:spChg chg="add mod">
          <ac:chgData name="Antonio-Marius Tricolici" userId="4ca5b4ffc4fcfb59" providerId="LiveId" clId="{84F87E25-E331-4B2E-A13A-ED08FC96EDE1}" dt="2022-02-27T18:43:33.700" v="3966" actId="339"/>
          <ac:spMkLst>
            <pc:docMk/>
            <pc:sldMk cId="245764600" sldId="327"/>
            <ac:spMk id="5" creationId="{6C8C43E8-DE5A-4A2A-8119-9096380183EF}"/>
          </ac:spMkLst>
        </pc:spChg>
        <pc:spChg chg="add mod">
          <ac:chgData name="Antonio-Marius Tricolici" userId="4ca5b4ffc4fcfb59" providerId="LiveId" clId="{84F87E25-E331-4B2E-A13A-ED08FC96EDE1}" dt="2022-02-27T18:43:55.379" v="3996" actId="313"/>
          <ac:spMkLst>
            <pc:docMk/>
            <pc:sldMk cId="245764600" sldId="327"/>
            <ac:spMk id="6" creationId="{53084E59-4E6E-43C6-A973-112F510AC37C}"/>
          </ac:spMkLst>
        </pc:spChg>
        <pc:spChg chg="add del">
          <ac:chgData name="Antonio-Marius Tricolici" userId="4ca5b4ffc4fcfb59" providerId="LiveId" clId="{84F87E25-E331-4B2E-A13A-ED08FC96EDE1}" dt="2022-02-27T18:43:58.235" v="3998"/>
          <ac:spMkLst>
            <pc:docMk/>
            <pc:sldMk cId="245764600" sldId="327"/>
            <ac:spMk id="7" creationId="{B40E9F16-FBA5-4816-B53B-124213280DD2}"/>
          </ac:spMkLst>
        </pc:spChg>
        <pc:spChg chg="add mod">
          <ac:chgData name="Antonio-Marius Tricolici" userId="4ca5b4ffc4fcfb59" providerId="LiveId" clId="{84F87E25-E331-4B2E-A13A-ED08FC96EDE1}" dt="2022-02-27T18:44:15.255" v="4011" actId="339"/>
          <ac:spMkLst>
            <pc:docMk/>
            <pc:sldMk cId="245764600" sldId="327"/>
            <ac:spMk id="8" creationId="{D3C1B4EA-D6F6-4316-87A3-40D426173FC5}"/>
          </ac:spMkLst>
        </pc:spChg>
        <pc:spChg chg="add mod">
          <ac:chgData name="Antonio-Marius Tricolici" userId="4ca5b4ffc4fcfb59" providerId="LiveId" clId="{84F87E25-E331-4B2E-A13A-ED08FC96EDE1}" dt="2022-02-27T18:46:46.411" v="4162" actId="1076"/>
          <ac:spMkLst>
            <pc:docMk/>
            <pc:sldMk cId="245764600" sldId="327"/>
            <ac:spMk id="9" creationId="{DCCBCA82-A95D-47B9-92CE-07D24B6869C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304730243" sldId="327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803240242" sldId="328"/>
        </pc:sldMkLst>
      </pc:sldChg>
      <pc:sldChg chg="addSp delSp modSp new mod">
        <pc:chgData name="Antonio-Marius Tricolici" userId="4ca5b4ffc4fcfb59" providerId="LiveId" clId="{84F87E25-E331-4B2E-A13A-ED08FC96EDE1}" dt="2022-02-27T18:52:24.551" v="4372" actId="1076"/>
        <pc:sldMkLst>
          <pc:docMk/>
          <pc:sldMk cId="4257264422" sldId="328"/>
        </pc:sldMkLst>
        <pc:spChg chg="mod">
          <ac:chgData name="Antonio-Marius Tricolici" userId="4ca5b4ffc4fcfb59" providerId="LiveId" clId="{84F87E25-E331-4B2E-A13A-ED08FC96EDE1}" dt="2022-02-27T18:50:17.017" v="4231" actId="20577"/>
          <ac:spMkLst>
            <pc:docMk/>
            <pc:sldMk cId="4257264422" sldId="328"/>
            <ac:spMk id="2" creationId="{1A6B6596-C8C5-433F-BDC8-4B00300F6782}"/>
          </ac:spMkLst>
        </pc:spChg>
        <pc:spChg chg="del">
          <ac:chgData name="Antonio-Marius Tricolici" userId="4ca5b4ffc4fcfb59" providerId="LiveId" clId="{84F87E25-E331-4B2E-A13A-ED08FC96EDE1}" dt="2022-02-27T18:50:18.832" v="4232" actId="478"/>
          <ac:spMkLst>
            <pc:docMk/>
            <pc:sldMk cId="4257264422" sldId="328"/>
            <ac:spMk id="3" creationId="{CAEC4BFB-5385-432C-87AC-DCC019644D96}"/>
          </ac:spMkLst>
        </pc:spChg>
        <pc:spChg chg="add del">
          <ac:chgData name="Antonio-Marius Tricolici" userId="4ca5b4ffc4fcfb59" providerId="LiveId" clId="{84F87E25-E331-4B2E-A13A-ED08FC96EDE1}" dt="2022-02-27T18:50:21.745" v="4234"/>
          <ac:spMkLst>
            <pc:docMk/>
            <pc:sldMk cId="4257264422" sldId="328"/>
            <ac:spMk id="4" creationId="{45DB5CFE-ED90-44A8-AD44-902508211664}"/>
          </ac:spMkLst>
        </pc:spChg>
        <pc:spChg chg="add del mod">
          <ac:chgData name="Antonio-Marius Tricolici" userId="4ca5b4ffc4fcfb59" providerId="LiveId" clId="{84F87E25-E331-4B2E-A13A-ED08FC96EDE1}" dt="2022-02-27T18:50:36.069" v="4243" actId="478"/>
          <ac:spMkLst>
            <pc:docMk/>
            <pc:sldMk cId="4257264422" sldId="328"/>
            <ac:spMk id="5" creationId="{8F851F37-4962-471F-9F6E-C7CBB8C752F0}"/>
          </ac:spMkLst>
        </pc:spChg>
        <pc:spChg chg="add del">
          <ac:chgData name="Antonio-Marius Tricolici" userId="4ca5b4ffc4fcfb59" providerId="LiveId" clId="{84F87E25-E331-4B2E-A13A-ED08FC96EDE1}" dt="2022-02-27T18:50:37.361" v="4245"/>
          <ac:spMkLst>
            <pc:docMk/>
            <pc:sldMk cId="4257264422" sldId="328"/>
            <ac:spMk id="6" creationId="{84E08F4B-0050-4BCE-9E19-EE69F41A15FE}"/>
          </ac:spMkLst>
        </pc:spChg>
        <pc:spChg chg="add mod">
          <ac:chgData name="Antonio-Marius Tricolici" userId="4ca5b4ffc4fcfb59" providerId="LiveId" clId="{84F87E25-E331-4B2E-A13A-ED08FC96EDE1}" dt="2022-02-27T18:52:24.551" v="4372" actId="1076"/>
          <ac:spMkLst>
            <pc:docMk/>
            <pc:sldMk cId="4257264422" sldId="328"/>
            <ac:spMk id="7" creationId="{7B8D8DF8-A7C5-42E7-AB71-6E62F4E2F8FA}"/>
          </ac:spMkLst>
        </pc:spChg>
        <pc:spChg chg="add mod">
          <ac:chgData name="Antonio-Marius Tricolici" userId="4ca5b4ffc4fcfb59" providerId="LiveId" clId="{84F87E25-E331-4B2E-A13A-ED08FC96EDE1}" dt="2022-02-27T18:51:22.177" v="4363" actId="14100"/>
          <ac:spMkLst>
            <pc:docMk/>
            <pc:sldMk cId="4257264422" sldId="328"/>
            <ac:spMk id="8" creationId="{3C443E9C-359E-47E5-AE09-19CEA6E401E0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8:56:48.735" v="4878" actId="20577"/>
        <pc:sldMkLst>
          <pc:docMk/>
          <pc:sldMk cId="3027021984" sldId="329"/>
        </pc:sldMkLst>
        <pc:spChg chg="mod">
          <ac:chgData name="Antonio-Marius Tricolici" userId="4ca5b4ffc4fcfb59" providerId="LiveId" clId="{84F87E25-E331-4B2E-A13A-ED08FC96EDE1}" dt="2022-02-27T18:52:48.192" v="4407" actId="20577"/>
          <ac:spMkLst>
            <pc:docMk/>
            <pc:sldMk cId="3027021984" sldId="329"/>
            <ac:spMk id="2" creationId="{26688591-BF9E-4DEB-A4A1-C9461D24E054}"/>
          </ac:spMkLst>
        </pc:spChg>
        <pc:spChg chg="del">
          <ac:chgData name="Antonio-Marius Tricolici" userId="4ca5b4ffc4fcfb59" providerId="LiveId" clId="{84F87E25-E331-4B2E-A13A-ED08FC96EDE1}" dt="2022-02-27T18:52:50.328" v="4408" actId="478"/>
          <ac:spMkLst>
            <pc:docMk/>
            <pc:sldMk cId="3027021984" sldId="329"/>
            <ac:spMk id="3" creationId="{F2391FF1-4404-4950-90AA-ED8F0C99C7FE}"/>
          </ac:spMkLst>
        </pc:spChg>
        <pc:spChg chg="add del">
          <ac:chgData name="Antonio-Marius Tricolici" userId="4ca5b4ffc4fcfb59" providerId="LiveId" clId="{84F87E25-E331-4B2E-A13A-ED08FC96EDE1}" dt="2022-02-27T18:52:52.549" v="4410"/>
          <ac:spMkLst>
            <pc:docMk/>
            <pc:sldMk cId="3027021984" sldId="329"/>
            <ac:spMk id="4" creationId="{206A0B79-73BE-4049-8738-64438AD1188F}"/>
          </ac:spMkLst>
        </pc:spChg>
        <pc:spChg chg="add mod">
          <ac:chgData name="Antonio-Marius Tricolici" userId="4ca5b4ffc4fcfb59" providerId="LiveId" clId="{84F87E25-E331-4B2E-A13A-ED08FC96EDE1}" dt="2022-02-27T18:54:41.066" v="4737" actId="403"/>
          <ac:spMkLst>
            <pc:docMk/>
            <pc:sldMk cId="3027021984" sldId="329"/>
            <ac:spMk id="5" creationId="{0B281D6C-0C8F-4618-8AA6-EC323BF15C8F}"/>
          </ac:spMkLst>
        </pc:spChg>
        <pc:spChg chg="add mod">
          <ac:chgData name="Antonio-Marius Tricolici" userId="4ca5b4ffc4fcfb59" providerId="LiveId" clId="{84F87E25-E331-4B2E-A13A-ED08FC96EDE1}" dt="2022-02-27T18:56:48.735" v="4878" actId="20577"/>
          <ac:spMkLst>
            <pc:docMk/>
            <pc:sldMk cId="3027021984" sldId="329"/>
            <ac:spMk id="6" creationId="{8381FE14-DDE9-406B-AFBC-D11B06BDD121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7" creationId="{81856F67-B1AF-4EF7-B61E-E8828ECE564E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8" creationId="{2B0630DE-D762-420B-BF5C-FAF757170BE5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449581601" sldId="329"/>
        </pc:sldMkLst>
      </pc:sldChg>
      <pc:sldChg chg="addSp delSp modSp new mod">
        <pc:chgData name="Antonio-Marius Tricolici" userId="4ca5b4ffc4fcfb59" providerId="LiveId" clId="{84F87E25-E331-4B2E-A13A-ED08FC96EDE1}" dt="2022-02-27T18:58:53.329" v="4931" actId="1076"/>
        <pc:sldMkLst>
          <pc:docMk/>
          <pc:sldMk cId="3508664921" sldId="330"/>
        </pc:sldMkLst>
        <pc:spChg chg="mod">
          <ac:chgData name="Antonio-Marius Tricolici" userId="4ca5b4ffc4fcfb59" providerId="LiveId" clId="{84F87E25-E331-4B2E-A13A-ED08FC96EDE1}" dt="2022-02-27T18:57:41.531" v="4891" actId="20577"/>
          <ac:spMkLst>
            <pc:docMk/>
            <pc:sldMk cId="3508664921" sldId="330"/>
            <ac:spMk id="2" creationId="{A41B766E-C380-4C64-AD15-412EAAF71D45}"/>
          </ac:spMkLst>
        </pc:spChg>
        <pc:spChg chg="del">
          <ac:chgData name="Antonio-Marius Tricolici" userId="4ca5b4ffc4fcfb59" providerId="LiveId" clId="{84F87E25-E331-4B2E-A13A-ED08FC96EDE1}" dt="2022-02-27T18:57:44.269" v="4892" actId="478"/>
          <ac:spMkLst>
            <pc:docMk/>
            <pc:sldMk cId="3508664921" sldId="330"/>
            <ac:spMk id="3" creationId="{CE387086-222F-4610-87EA-53406A029C54}"/>
          </ac:spMkLst>
        </pc:spChg>
        <pc:spChg chg="add del">
          <ac:chgData name="Antonio-Marius Tricolici" userId="4ca5b4ffc4fcfb59" providerId="LiveId" clId="{84F87E25-E331-4B2E-A13A-ED08FC96EDE1}" dt="2022-02-27T18:57:45.693" v="4894"/>
          <ac:spMkLst>
            <pc:docMk/>
            <pc:sldMk cId="3508664921" sldId="330"/>
            <ac:spMk id="4" creationId="{45202742-8B33-42A3-B003-04A2E866E92B}"/>
          </ac:spMkLst>
        </pc:spChg>
        <pc:spChg chg="add mod">
          <ac:chgData name="Antonio-Marius Tricolici" userId="4ca5b4ffc4fcfb59" providerId="LiveId" clId="{84F87E25-E331-4B2E-A13A-ED08FC96EDE1}" dt="2022-02-27T18:58:04.954" v="4913" actId="339"/>
          <ac:spMkLst>
            <pc:docMk/>
            <pc:sldMk cId="3508664921" sldId="330"/>
            <ac:spMk id="5" creationId="{3D369109-65AA-4853-8F3F-85A5706B7E83}"/>
          </ac:spMkLst>
        </pc:spChg>
        <pc:spChg chg="add mod">
          <ac:chgData name="Antonio-Marius Tricolici" userId="4ca5b4ffc4fcfb59" providerId="LiveId" clId="{84F87E25-E331-4B2E-A13A-ED08FC96EDE1}" dt="2022-02-27T18:58:53.329" v="4931" actId="1076"/>
          <ac:spMkLst>
            <pc:docMk/>
            <pc:sldMk cId="3508664921" sldId="330"/>
            <ac:spMk id="6" creationId="{DB5671F9-C2F6-4D6D-92C3-4E6563C310D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94431366" sldId="330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665370895" sldId="331"/>
        </pc:sldMkLst>
      </pc:sldChg>
      <pc:sldChg chg="addSp delSp modSp new mod">
        <pc:chgData name="Antonio-Marius Tricolici" userId="4ca5b4ffc4fcfb59" providerId="LiveId" clId="{84F87E25-E331-4B2E-A13A-ED08FC96EDE1}" dt="2022-02-27T19:20:54.255" v="5502" actId="20577"/>
        <pc:sldMkLst>
          <pc:docMk/>
          <pc:sldMk cId="3745224931" sldId="331"/>
        </pc:sldMkLst>
        <pc:spChg chg="mod">
          <ac:chgData name="Antonio-Marius Tricolici" userId="4ca5b4ffc4fcfb59" providerId="LiveId" clId="{84F87E25-E331-4B2E-A13A-ED08FC96EDE1}" dt="2022-02-27T19:18:11.687" v="5046" actId="20577"/>
          <ac:spMkLst>
            <pc:docMk/>
            <pc:sldMk cId="3745224931" sldId="331"/>
            <ac:spMk id="2" creationId="{E0CD896E-9380-46CA-BC58-C527A0397527}"/>
          </ac:spMkLst>
        </pc:spChg>
        <pc:spChg chg="del">
          <ac:chgData name="Antonio-Marius Tricolici" userId="4ca5b4ffc4fcfb59" providerId="LiveId" clId="{84F87E25-E331-4B2E-A13A-ED08FC96EDE1}" dt="2022-02-27T19:17:17.121" v="5010" actId="478"/>
          <ac:spMkLst>
            <pc:docMk/>
            <pc:sldMk cId="3745224931" sldId="331"/>
            <ac:spMk id="3" creationId="{AD1CDB88-E859-4286-AC0B-E7B855684738}"/>
          </ac:spMkLst>
        </pc:spChg>
        <pc:spChg chg="add del mod">
          <ac:chgData name="Antonio-Marius Tricolici" userId="4ca5b4ffc4fcfb59" providerId="LiveId" clId="{84F87E25-E331-4B2E-A13A-ED08FC96EDE1}" dt="2022-02-27T19:17:28.423" v="5013"/>
          <ac:spMkLst>
            <pc:docMk/>
            <pc:sldMk cId="3745224931" sldId="331"/>
            <ac:spMk id="4" creationId="{BC939608-6F84-4320-A7CE-79F54E8ECFD1}"/>
          </ac:spMkLst>
        </pc:spChg>
        <pc:spChg chg="add del mod">
          <ac:chgData name="Antonio-Marius Tricolici" userId="4ca5b4ffc4fcfb59" providerId="LiveId" clId="{84F87E25-E331-4B2E-A13A-ED08FC96EDE1}" dt="2022-02-27T19:17:32.255" v="5025"/>
          <ac:spMkLst>
            <pc:docMk/>
            <pc:sldMk cId="3745224931" sldId="331"/>
            <ac:spMk id="5" creationId="{CA3B35D6-C75A-47B9-8823-457F76F65208}"/>
          </ac:spMkLst>
        </pc:spChg>
        <pc:spChg chg="add del mod">
          <ac:chgData name="Antonio-Marius Tricolici" userId="4ca5b4ffc4fcfb59" providerId="LiveId" clId="{84F87E25-E331-4B2E-A13A-ED08FC96EDE1}" dt="2022-02-27T19:18:44.416" v="5047" actId="21"/>
          <ac:spMkLst>
            <pc:docMk/>
            <pc:sldMk cId="3745224931" sldId="331"/>
            <ac:spMk id="6" creationId="{01C7A10E-ED9A-4EA2-8CC3-668BF6484F51}"/>
          </ac:spMkLst>
        </pc:spChg>
        <pc:spChg chg="add mod">
          <ac:chgData name="Antonio-Marius Tricolici" userId="4ca5b4ffc4fcfb59" providerId="LiveId" clId="{84F87E25-E331-4B2E-A13A-ED08FC96EDE1}" dt="2022-02-27T19:20:54.255" v="5502" actId="20577"/>
          <ac:spMkLst>
            <pc:docMk/>
            <pc:sldMk cId="3745224931" sldId="331"/>
            <ac:spMk id="7" creationId="{21418C92-6037-459F-9C14-C65F39A8DAA4}"/>
          </ac:spMkLst>
        </pc:spChg>
        <pc:spChg chg="add mod">
          <ac:chgData name="Antonio-Marius Tricolici" userId="4ca5b4ffc4fcfb59" providerId="LiveId" clId="{84F87E25-E331-4B2E-A13A-ED08FC96EDE1}" dt="2022-02-27T19:20:24.987" v="5337" actId="1076"/>
          <ac:spMkLst>
            <pc:docMk/>
            <pc:sldMk cId="3745224931" sldId="331"/>
            <ac:spMk id="8" creationId="{43F1EC9F-08DE-4FE9-A674-A9872231BEBB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0519344" sldId="332"/>
        </pc:sldMkLst>
      </pc:sldChg>
      <pc:sldChg chg="addSp delSp modSp new mod modAnim">
        <pc:chgData name="Antonio-Marius Tricolici" userId="4ca5b4ffc4fcfb59" providerId="LiveId" clId="{84F87E25-E331-4B2E-A13A-ED08FC96EDE1}" dt="2022-02-27T19:48:26.057" v="8797" actId="20577"/>
        <pc:sldMkLst>
          <pc:docMk/>
          <pc:sldMk cId="1830965324" sldId="332"/>
        </pc:sldMkLst>
        <pc:spChg chg="mod">
          <ac:chgData name="Antonio-Marius Tricolici" userId="4ca5b4ffc4fcfb59" providerId="LiveId" clId="{84F87E25-E331-4B2E-A13A-ED08FC96EDE1}" dt="2022-02-27T19:23:34.808" v="5934" actId="1076"/>
          <ac:spMkLst>
            <pc:docMk/>
            <pc:sldMk cId="1830965324" sldId="332"/>
            <ac:spMk id="2" creationId="{657BD128-42A2-4BE9-B67B-B45E3C481B38}"/>
          </ac:spMkLst>
        </pc:spChg>
        <pc:spChg chg="del">
          <ac:chgData name="Antonio-Marius Tricolici" userId="4ca5b4ffc4fcfb59" providerId="LiveId" clId="{84F87E25-E331-4B2E-A13A-ED08FC96EDE1}" dt="2022-02-27T19:22:17.070" v="5558" actId="478"/>
          <ac:spMkLst>
            <pc:docMk/>
            <pc:sldMk cId="1830965324" sldId="332"/>
            <ac:spMk id="3" creationId="{69FFE91F-7FD1-467F-8BFF-6BD0E1C3481A}"/>
          </ac:spMkLst>
        </pc:spChg>
        <pc:spChg chg="add mod">
          <ac:chgData name="Antonio-Marius Tricolici" userId="4ca5b4ffc4fcfb59" providerId="LiveId" clId="{84F87E25-E331-4B2E-A13A-ED08FC96EDE1}" dt="2022-02-27T19:25:39.289" v="6389" actId="20577"/>
          <ac:spMkLst>
            <pc:docMk/>
            <pc:sldMk cId="1830965324" sldId="332"/>
            <ac:spMk id="4" creationId="{BBC8141A-1F8B-4CAD-AADC-EC88D61FF22D}"/>
          </ac:spMkLst>
        </pc:spChg>
        <pc:spChg chg="add del">
          <ac:chgData name="Antonio-Marius Tricolici" userId="4ca5b4ffc4fcfb59" providerId="LiveId" clId="{84F87E25-E331-4B2E-A13A-ED08FC96EDE1}" dt="2022-02-27T19:23:27.438" v="5925"/>
          <ac:spMkLst>
            <pc:docMk/>
            <pc:sldMk cId="1830965324" sldId="332"/>
            <ac:spMk id="5" creationId="{2E8D8667-9259-40D0-BE58-0C246EB42E15}"/>
          </ac:spMkLst>
        </pc:spChg>
        <pc:spChg chg="add mod">
          <ac:chgData name="Antonio-Marius Tricolici" userId="4ca5b4ffc4fcfb59" providerId="LiveId" clId="{84F87E25-E331-4B2E-A13A-ED08FC96EDE1}" dt="2022-02-27T19:25:46.382" v="6391" actId="1076"/>
          <ac:spMkLst>
            <pc:docMk/>
            <pc:sldMk cId="1830965324" sldId="332"/>
            <ac:spMk id="6" creationId="{516CBFB2-2188-41B0-A3A4-CC8D782F46B4}"/>
          </ac:spMkLst>
        </pc:spChg>
        <pc:spChg chg="add mod">
          <ac:chgData name="Antonio-Marius Tricolici" userId="4ca5b4ffc4fcfb59" providerId="LiveId" clId="{84F87E25-E331-4B2E-A13A-ED08FC96EDE1}" dt="2022-02-27T19:23:36.387" v="5936" actId="571"/>
          <ac:spMkLst>
            <pc:docMk/>
            <pc:sldMk cId="1830965324" sldId="332"/>
            <ac:spMk id="7" creationId="{CEE66F5B-66AC-4453-AA77-DB7F99F9BD2B}"/>
          </ac:spMkLst>
        </pc:spChg>
        <pc:spChg chg="add mod">
          <ac:chgData name="Antonio-Marius Tricolici" userId="4ca5b4ffc4fcfb59" providerId="LiveId" clId="{84F87E25-E331-4B2E-A13A-ED08FC96EDE1}" dt="2022-02-27T19:25:48.514" v="6392" actId="1076"/>
          <ac:spMkLst>
            <pc:docMk/>
            <pc:sldMk cId="1830965324" sldId="332"/>
            <ac:spMk id="8" creationId="{7D00B99F-7A7B-48AF-A5AA-BECBF00A19AB}"/>
          </ac:spMkLst>
        </pc:spChg>
        <pc:spChg chg="add mod">
          <ac:chgData name="Antonio-Marius Tricolici" userId="4ca5b4ffc4fcfb59" providerId="LiveId" clId="{84F87E25-E331-4B2E-A13A-ED08FC96EDE1}" dt="2022-02-27T19:25:17.640" v="6290" actId="1076"/>
          <ac:spMkLst>
            <pc:docMk/>
            <pc:sldMk cId="1830965324" sldId="332"/>
            <ac:spMk id="9" creationId="{A00D2B38-824A-4DE2-A501-433EFC82BA24}"/>
          </ac:spMkLst>
        </pc:spChg>
        <pc:spChg chg="add mod">
          <ac:chgData name="Antonio-Marius Tricolici" userId="4ca5b4ffc4fcfb59" providerId="LiveId" clId="{84F87E25-E331-4B2E-A13A-ED08FC96EDE1}" dt="2022-02-27T19:48:26.057" v="8797" actId="20577"/>
          <ac:spMkLst>
            <pc:docMk/>
            <pc:sldMk cId="1830965324" sldId="332"/>
            <ac:spMk id="11" creationId="{A344BBAB-2FBC-43CC-9F68-DA6F08D18446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9189056" sldId="333"/>
        </pc:sldMkLst>
      </pc:sldChg>
      <pc:sldChg chg="addSp delSp modSp new mod modAnim">
        <pc:chgData name="Antonio-Marius Tricolici" userId="4ca5b4ffc4fcfb59" providerId="LiveId" clId="{84F87E25-E331-4B2E-A13A-ED08FC96EDE1}" dt="2022-02-27T19:47:58.153" v="8776" actId="20577"/>
        <pc:sldMkLst>
          <pc:docMk/>
          <pc:sldMk cId="355185904" sldId="333"/>
        </pc:sldMkLst>
        <pc:spChg chg="mod">
          <ac:chgData name="Antonio-Marius Tricolici" userId="4ca5b4ffc4fcfb59" providerId="LiveId" clId="{84F87E25-E331-4B2E-A13A-ED08FC96EDE1}" dt="2022-02-27T19:26:24.790" v="6426" actId="20577"/>
          <ac:spMkLst>
            <pc:docMk/>
            <pc:sldMk cId="355185904" sldId="333"/>
            <ac:spMk id="2" creationId="{918E1DD1-3D59-4F11-871C-2B4A2DD0AA77}"/>
          </ac:spMkLst>
        </pc:spChg>
        <pc:spChg chg="del">
          <ac:chgData name="Antonio-Marius Tricolici" userId="4ca5b4ffc4fcfb59" providerId="LiveId" clId="{84F87E25-E331-4B2E-A13A-ED08FC96EDE1}" dt="2022-02-27T19:26:14.571" v="6396" actId="478"/>
          <ac:spMkLst>
            <pc:docMk/>
            <pc:sldMk cId="355185904" sldId="333"/>
            <ac:spMk id="3" creationId="{2528F7ED-3996-4B2C-8D29-A9D438706936}"/>
          </ac:spMkLst>
        </pc:spChg>
        <pc:spChg chg="add del">
          <ac:chgData name="Antonio-Marius Tricolici" userId="4ca5b4ffc4fcfb59" providerId="LiveId" clId="{84F87E25-E331-4B2E-A13A-ED08FC96EDE1}" dt="2022-02-27T19:26:31.199" v="6428"/>
          <ac:spMkLst>
            <pc:docMk/>
            <pc:sldMk cId="355185904" sldId="333"/>
            <ac:spMk id="4" creationId="{057AD725-EDE6-466F-A6C9-3BBD80D123F0}"/>
          </ac:spMkLst>
        </pc:spChg>
        <pc:spChg chg="add mod">
          <ac:chgData name="Antonio-Marius Tricolici" userId="4ca5b4ffc4fcfb59" providerId="LiveId" clId="{84F87E25-E331-4B2E-A13A-ED08FC96EDE1}" dt="2022-02-27T19:27:26.735" v="6465" actId="1076"/>
          <ac:spMkLst>
            <pc:docMk/>
            <pc:sldMk cId="355185904" sldId="333"/>
            <ac:spMk id="5" creationId="{EF539CA5-6821-4BB3-B6C3-71CDC4A07A96}"/>
          </ac:spMkLst>
        </pc:spChg>
        <pc:spChg chg="add mod">
          <ac:chgData name="Antonio-Marius Tricolici" userId="4ca5b4ffc4fcfb59" providerId="LiveId" clId="{84F87E25-E331-4B2E-A13A-ED08FC96EDE1}" dt="2022-02-27T19:27:18.362" v="6464" actId="1076"/>
          <ac:spMkLst>
            <pc:docMk/>
            <pc:sldMk cId="355185904" sldId="333"/>
            <ac:spMk id="6" creationId="{716CEE24-B03C-43DD-B9D6-C2ECB684617F}"/>
          </ac:spMkLst>
        </pc:spChg>
        <pc:spChg chg="add del">
          <ac:chgData name="Antonio-Marius Tricolici" userId="4ca5b4ffc4fcfb59" providerId="LiveId" clId="{84F87E25-E331-4B2E-A13A-ED08FC96EDE1}" dt="2022-02-27T19:27:33.287" v="6467"/>
          <ac:spMkLst>
            <pc:docMk/>
            <pc:sldMk cId="355185904" sldId="333"/>
            <ac:spMk id="7" creationId="{3FC88714-98D9-4E00-976E-A0684AE88FCF}"/>
          </ac:spMkLst>
        </pc:spChg>
        <pc:spChg chg="add mod">
          <ac:chgData name="Antonio-Marius Tricolici" userId="4ca5b4ffc4fcfb59" providerId="LiveId" clId="{84F87E25-E331-4B2E-A13A-ED08FC96EDE1}" dt="2022-02-27T19:28:11.217" v="6482" actId="1076"/>
          <ac:spMkLst>
            <pc:docMk/>
            <pc:sldMk cId="355185904" sldId="333"/>
            <ac:spMk id="8" creationId="{45F73999-0F6E-4F67-8F3B-21852EBD65CF}"/>
          </ac:spMkLst>
        </pc:spChg>
        <pc:spChg chg="add mod">
          <ac:chgData name="Antonio-Marius Tricolici" userId="4ca5b4ffc4fcfb59" providerId="LiveId" clId="{84F87E25-E331-4B2E-A13A-ED08FC96EDE1}" dt="2022-02-27T19:47:58.153" v="8776" actId="20577"/>
          <ac:spMkLst>
            <pc:docMk/>
            <pc:sldMk cId="355185904" sldId="333"/>
            <ac:spMk id="9" creationId="{66155EFD-95DD-407B-B3ED-2A96D892A68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7881391" sldId="334"/>
        </pc:sldMkLst>
      </pc:sldChg>
      <pc:sldChg chg="addSp delSp modSp new mod">
        <pc:chgData name="Antonio-Marius Tricolici" userId="4ca5b4ffc4fcfb59" providerId="LiveId" clId="{84F87E25-E331-4B2E-A13A-ED08FC96EDE1}" dt="2022-02-27T19:32:12.027" v="6784" actId="1076"/>
        <pc:sldMkLst>
          <pc:docMk/>
          <pc:sldMk cId="1654750573" sldId="334"/>
        </pc:sldMkLst>
        <pc:spChg chg="mod">
          <ac:chgData name="Antonio-Marius Tricolici" userId="4ca5b4ffc4fcfb59" providerId="LiveId" clId="{84F87E25-E331-4B2E-A13A-ED08FC96EDE1}" dt="2022-02-27T19:29:24.877" v="6621" actId="20577"/>
          <ac:spMkLst>
            <pc:docMk/>
            <pc:sldMk cId="1654750573" sldId="334"/>
            <ac:spMk id="2" creationId="{1FAAA8A2-8EA5-416F-9F20-CE612C2351DA}"/>
          </ac:spMkLst>
        </pc:spChg>
        <pc:spChg chg="del">
          <ac:chgData name="Antonio-Marius Tricolici" userId="4ca5b4ffc4fcfb59" providerId="LiveId" clId="{84F87E25-E331-4B2E-A13A-ED08FC96EDE1}" dt="2022-02-27T19:29:26.897" v="6622" actId="478"/>
          <ac:spMkLst>
            <pc:docMk/>
            <pc:sldMk cId="1654750573" sldId="334"/>
            <ac:spMk id="3" creationId="{1B14488A-9F40-4359-A56A-C04AB8E001B9}"/>
          </ac:spMkLst>
        </pc:spChg>
        <pc:spChg chg="add del">
          <ac:chgData name="Antonio-Marius Tricolici" userId="4ca5b4ffc4fcfb59" providerId="LiveId" clId="{84F87E25-E331-4B2E-A13A-ED08FC96EDE1}" dt="2022-02-27T19:29:28.128" v="6624"/>
          <ac:spMkLst>
            <pc:docMk/>
            <pc:sldMk cId="1654750573" sldId="334"/>
            <ac:spMk id="4" creationId="{C7A31705-97A7-495A-BA2F-DA61EBABE476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5" creationId="{140565E7-6A3A-41E4-AD65-F84261DC9F52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7" creationId="{BBF84034-5E42-4775-9930-59A898FDB16D}"/>
          </ac:spMkLst>
        </pc:spChg>
        <pc:spChg chg="add del mod">
          <ac:chgData name="Antonio-Marius Tricolici" userId="4ca5b4ffc4fcfb59" providerId="LiveId" clId="{84F87E25-E331-4B2E-A13A-ED08FC96EDE1}" dt="2022-02-27T19:30:38.659" v="6652" actId="478"/>
          <ac:spMkLst>
            <pc:docMk/>
            <pc:sldMk cId="1654750573" sldId="334"/>
            <ac:spMk id="8" creationId="{7C8EC309-00E7-410A-B2B0-E56DB4180A7E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9" creationId="{10E88389-E0CC-4260-8CB5-9C28D3A81952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10" creationId="{A16ED861-1F6B-47CA-AB0B-51E25FA409C8}"/>
          </ac:spMkLst>
        </pc:spChg>
        <pc:spChg chg="add mod">
          <ac:chgData name="Antonio-Marius Tricolici" userId="4ca5b4ffc4fcfb59" providerId="LiveId" clId="{84F87E25-E331-4B2E-A13A-ED08FC96EDE1}" dt="2022-02-27T19:32:12.027" v="6784" actId="1076"/>
          <ac:spMkLst>
            <pc:docMk/>
            <pc:sldMk cId="1654750573" sldId="334"/>
            <ac:spMk id="11" creationId="{9FBE9932-4E55-4C36-8A83-EF8A2BD9FBC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113749428" sldId="335"/>
        </pc:sldMkLst>
      </pc:sldChg>
      <pc:sldChg chg="addSp delSp modSp new mod">
        <pc:chgData name="Antonio-Marius Tricolici" userId="4ca5b4ffc4fcfb59" providerId="LiveId" clId="{84F87E25-E331-4B2E-A13A-ED08FC96EDE1}" dt="2022-02-27T19:35:46.381" v="7227" actId="20577"/>
        <pc:sldMkLst>
          <pc:docMk/>
          <pc:sldMk cId="4108245215" sldId="335"/>
        </pc:sldMkLst>
        <pc:spChg chg="mod">
          <ac:chgData name="Antonio-Marius Tricolici" userId="4ca5b4ffc4fcfb59" providerId="LiveId" clId="{84F87E25-E331-4B2E-A13A-ED08FC96EDE1}" dt="2022-02-27T19:33:48.525" v="6810" actId="20577"/>
          <ac:spMkLst>
            <pc:docMk/>
            <pc:sldMk cId="4108245215" sldId="335"/>
            <ac:spMk id="2" creationId="{02785197-A121-4451-B7E1-1A578C23A513}"/>
          </ac:spMkLst>
        </pc:spChg>
        <pc:spChg chg="del">
          <ac:chgData name="Antonio-Marius Tricolici" userId="4ca5b4ffc4fcfb59" providerId="LiveId" clId="{84F87E25-E331-4B2E-A13A-ED08FC96EDE1}" dt="2022-02-27T19:33:50.716" v="6811" actId="478"/>
          <ac:spMkLst>
            <pc:docMk/>
            <pc:sldMk cId="4108245215" sldId="335"/>
            <ac:spMk id="3" creationId="{63598B68-5C61-43C0-9FBA-2A9ADC1F4A1B}"/>
          </ac:spMkLst>
        </pc:spChg>
        <pc:spChg chg="add mod">
          <ac:chgData name="Antonio-Marius Tricolici" userId="4ca5b4ffc4fcfb59" providerId="LiveId" clId="{84F87E25-E331-4B2E-A13A-ED08FC96EDE1}" dt="2022-02-27T19:34:55.384" v="7055" actId="1076"/>
          <ac:spMkLst>
            <pc:docMk/>
            <pc:sldMk cId="4108245215" sldId="335"/>
            <ac:spMk id="4" creationId="{93FEAEC2-17D2-4C16-B0DC-C3317DCC0826}"/>
          </ac:spMkLst>
        </pc:spChg>
        <pc:spChg chg="add del mod">
          <ac:chgData name="Antonio-Marius Tricolici" userId="4ca5b4ffc4fcfb59" providerId="LiveId" clId="{84F87E25-E331-4B2E-A13A-ED08FC96EDE1}" dt="2022-02-27T19:34:45.276" v="7043" actId="478"/>
          <ac:spMkLst>
            <pc:docMk/>
            <pc:sldMk cId="4108245215" sldId="335"/>
            <ac:spMk id="5" creationId="{100FD9FB-05BE-443B-8822-DBE8E01FAF65}"/>
          </ac:spMkLst>
        </pc:spChg>
        <pc:spChg chg="add del">
          <ac:chgData name="Antonio-Marius Tricolici" userId="4ca5b4ffc4fcfb59" providerId="LiveId" clId="{84F87E25-E331-4B2E-A13A-ED08FC96EDE1}" dt="2022-02-27T19:34:48.329" v="7045"/>
          <ac:spMkLst>
            <pc:docMk/>
            <pc:sldMk cId="4108245215" sldId="335"/>
            <ac:spMk id="6" creationId="{4AD8EC68-179E-4835-AEA5-5110DCB4924A}"/>
          </ac:spMkLst>
        </pc:spChg>
        <pc:spChg chg="add mod">
          <ac:chgData name="Antonio-Marius Tricolici" userId="4ca5b4ffc4fcfb59" providerId="LiveId" clId="{84F87E25-E331-4B2E-A13A-ED08FC96EDE1}" dt="2022-02-27T19:35:06.132" v="7059" actId="1076"/>
          <ac:spMkLst>
            <pc:docMk/>
            <pc:sldMk cId="4108245215" sldId="335"/>
            <ac:spMk id="7" creationId="{A35BC524-889A-4FF6-892C-11B39CCBFE7E}"/>
          </ac:spMkLst>
        </pc:spChg>
        <pc:spChg chg="add mod">
          <ac:chgData name="Antonio-Marius Tricolici" userId="4ca5b4ffc4fcfb59" providerId="LiveId" clId="{84F87E25-E331-4B2E-A13A-ED08FC96EDE1}" dt="2022-02-27T19:35:46.381" v="7227" actId="20577"/>
          <ac:spMkLst>
            <pc:docMk/>
            <pc:sldMk cId="4108245215" sldId="335"/>
            <ac:spMk id="8" creationId="{E045DA2F-4609-41E1-8EA6-166FB2826A4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741145125" sldId="336"/>
        </pc:sldMkLst>
      </pc:sldChg>
      <pc:sldChg chg="addSp delSp modSp new mod">
        <pc:chgData name="Antonio-Marius Tricolici" userId="4ca5b4ffc4fcfb59" providerId="LiveId" clId="{84F87E25-E331-4B2E-A13A-ED08FC96EDE1}" dt="2022-02-27T19:38:20.800" v="7660" actId="20577"/>
        <pc:sldMkLst>
          <pc:docMk/>
          <pc:sldMk cId="3890494417" sldId="336"/>
        </pc:sldMkLst>
        <pc:spChg chg="mod">
          <ac:chgData name="Antonio-Marius Tricolici" userId="4ca5b4ffc4fcfb59" providerId="LiveId" clId="{84F87E25-E331-4B2E-A13A-ED08FC96EDE1}" dt="2022-02-27T19:36:00.113" v="7285" actId="20577"/>
          <ac:spMkLst>
            <pc:docMk/>
            <pc:sldMk cId="3890494417" sldId="336"/>
            <ac:spMk id="2" creationId="{D2D6B45A-537C-46E0-8B3C-6DB96DF82F3A}"/>
          </ac:spMkLst>
        </pc:spChg>
        <pc:spChg chg="del">
          <ac:chgData name="Antonio-Marius Tricolici" userId="4ca5b4ffc4fcfb59" providerId="LiveId" clId="{84F87E25-E331-4B2E-A13A-ED08FC96EDE1}" dt="2022-02-27T19:36:03.090" v="7286" actId="478"/>
          <ac:spMkLst>
            <pc:docMk/>
            <pc:sldMk cId="3890494417" sldId="336"/>
            <ac:spMk id="3" creationId="{90413BE7-D5B1-4474-AB6F-EF9BEBDB9473}"/>
          </ac:spMkLst>
        </pc:spChg>
        <pc:spChg chg="add del mod">
          <ac:chgData name="Antonio-Marius Tricolici" userId="4ca5b4ffc4fcfb59" providerId="LiveId" clId="{84F87E25-E331-4B2E-A13A-ED08FC96EDE1}" dt="2022-02-27T19:36:11.572" v="7296"/>
          <ac:spMkLst>
            <pc:docMk/>
            <pc:sldMk cId="3890494417" sldId="336"/>
            <ac:spMk id="4" creationId="{F35B2F80-C071-4EFD-94AC-4CC539BD8048}"/>
          </ac:spMkLst>
        </pc:spChg>
        <pc:spChg chg="add mod">
          <ac:chgData name="Antonio-Marius Tricolici" userId="4ca5b4ffc4fcfb59" providerId="LiveId" clId="{84F87E25-E331-4B2E-A13A-ED08FC96EDE1}" dt="2022-02-27T19:38:20.800" v="7660" actId="20577"/>
          <ac:spMkLst>
            <pc:docMk/>
            <pc:sldMk cId="3890494417" sldId="336"/>
            <ac:spMk id="5" creationId="{E0BD33E4-6ECB-4388-A6D8-F61346256115}"/>
          </ac:spMkLst>
        </pc:spChg>
        <pc:spChg chg="add mod">
          <ac:chgData name="Antonio-Marius Tricolici" userId="4ca5b4ffc4fcfb59" providerId="LiveId" clId="{84F87E25-E331-4B2E-A13A-ED08FC96EDE1}" dt="2022-02-27T19:36:51.395" v="7415" actId="1076"/>
          <ac:spMkLst>
            <pc:docMk/>
            <pc:sldMk cId="3890494417" sldId="336"/>
            <ac:spMk id="6" creationId="{35C5E530-981A-4D24-BD59-0D1CD424C9AD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9:47:39.721" v="8770" actId="20577"/>
        <pc:sldMkLst>
          <pc:docMk/>
          <pc:sldMk cId="2034767028" sldId="337"/>
        </pc:sldMkLst>
        <pc:spChg chg="mod">
          <ac:chgData name="Antonio-Marius Tricolici" userId="4ca5b4ffc4fcfb59" providerId="LiveId" clId="{84F87E25-E331-4B2E-A13A-ED08FC96EDE1}" dt="2022-02-27T19:39:11.278" v="7722" actId="20577"/>
          <ac:spMkLst>
            <pc:docMk/>
            <pc:sldMk cId="2034767028" sldId="337"/>
            <ac:spMk id="2" creationId="{3E4AEBCA-46A3-4AC6-B625-B426BDE2DB7C}"/>
          </ac:spMkLst>
        </pc:spChg>
        <pc:spChg chg="del">
          <ac:chgData name="Antonio-Marius Tricolici" userId="4ca5b4ffc4fcfb59" providerId="LiveId" clId="{84F87E25-E331-4B2E-A13A-ED08FC96EDE1}" dt="2022-02-27T19:39:14.197" v="7723" actId="478"/>
          <ac:spMkLst>
            <pc:docMk/>
            <pc:sldMk cId="2034767028" sldId="337"/>
            <ac:spMk id="3" creationId="{5C0BFDAE-A603-48AC-99AE-D8911391E4AD}"/>
          </ac:spMkLst>
        </pc:spChg>
        <pc:spChg chg="add mod">
          <ac:chgData name="Antonio-Marius Tricolici" userId="4ca5b4ffc4fcfb59" providerId="LiveId" clId="{84F87E25-E331-4B2E-A13A-ED08FC96EDE1}" dt="2022-02-27T19:47:39.721" v="8770" actId="20577"/>
          <ac:spMkLst>
            <pc:docMk/>
            <pc:sldMk cId="2034767028" sldId="337"/>
            <ac:spMk id="4" creationId="{54AA0FF8-EF66-4AAF-B75C-C31201A18516}"/>
          </ac:spMkLst>
        </pc:spChg>
        <pc:spChg chg="add del">
          <ac:chgData name="Antonio-Marius Tricolici" userId="4ca5b4ffc4fcfb59" providerId="LiveId" clId="{84F87E25-E331-4B2E-A13A-ED08FC96EDE1}" dt="2022-02-27T19:40:30.929" v="8076"/>
          <ac:spMkLst>
            <pc:docMk/>
            <pc:sldMk cId="2034767028" sldId="337"/>
            <ac:spMk id="5" creationId="{28E98AC2-2513-4878-8B17-1F11116A7829}"/>
          </ac:spMkLst>
        </pc:spChg>
        <pc:spChg chg="add mod">
          <ac:chgData name="Antonio-Marius Tricolici" userId="4ca5b4ffc4fcfb59" providerId="LiveId" clId="{84F87E25-E331-4B2E-A13A-ED08FC96EDE1}" dt="2022-02-27T19:41:32.062" v="8104" actId="1076"/>
          <ac:spMkLst>
            <pc:docMk/>
            <pc:sldMk cId="2034767028" sldId="337"/>
            <ac:spMk id="6" creationId="{7A137339-FD5C-400E-A7CE-5DB4B30CE38A}"/>
          </ac:spMkLst>
        </pc:spChg>
        <pc:spChg chg="add mod">
          <ac:chgData name="Antonio-Marius Tricolici" userId="4ca5b4ffc4fcfb59" providerId="LiveId" clId="{84F87E25-E331-4B2E-A13A-ED08FC96EDE1}" dt="2022-02-27T19:41:25.131" v="8100" actId="20577"/>
          <ac:spMkLst>
            <pc:docMk/>
            <pc:sldMk cId="2034767028" sldId="337"/>
            <ac:spMk id="7" creationId="{CB579045-F88F-480D-853B-AD425717E103}"/>
          </ac:spMkLst>
        </pc:spChg>
        <pc:spChg chg="add mod">
          <ac:chgData name="Antonio-Marius Tricolici" userId="4ca5b4ffc4fcfb59" providerId="LiveId" clId="{84F87E25-E331-4B2E-A13A-ED08FC96EDE1}" dt="2022-02-27T19:41:51.361" v="8127" actId="20577"/>
          <ac:spMkLst>
            <pc:docMk/>
            <pc:sldMk cId="2034767028" sldId="337"/>
            <ac:spMk id="8" creationId="{C0280A71-8F96-4301-9177-BBAEAF370667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468193092" sldId="337"/>
        </pc:sldMkLst>
      </pc:sldChg>
      <pc:sldChg chg="addSp delSp modSp new mod">
        <pc:chgData name="Antonio-Marius Tricolici" userId="4ca5b4ffc4fcfb59" providerId="LiveId" clId="{84F87E25-E331-4B2E-A13A-ED08FC96EDE1}" dt="2022-02-27T19:47:32.702" v="8764" actId="20577"/>
        <pc:sldMkLst>
          <pc:docMk/>
          <pc:sldMk cId="1548105523" sldId="338"/>
        </pc:sldMkLst>
        <pc:spChg chg="mod">
          <ac:chgData name="Antonio-Marius Tricolici" userId="4ca5b4ffc4fcfb59" providerId="LiveId" clId="{84F87E25-E331-4B2E-A13A-ED08FC96EDE1}" dt="2022-02-27T19:42:20.842" v="8144" actId="20577"/>
          <ac:spMkLst>
            <pc:docMk/>
            <pc:sldMk cId="1548105523" sldId="338"/>
            <ac:spMk id="2" creationId="{86D994D9-1416-4F34-BB4D-ABDED51A8359}"/>
          </ac:spMkLst>
        </pc:spChg>
        <pc:spChg chg="del">
          <ac:chgData name="Antonio-Marius Tricolici" userId="4ca5b4ffc4fcfb59" providerId="LiveId" clId="{84F87E25-E331-4B2E-A13A-ED08FC96EDE1}" dt="2022-02-27T19:42:23.146" v="8145" actId="478"/>
          <ac:spMkLst>
            <pc:docMk/>
            <pc:sldMk cId="1548105523" sldId="338"/>
            <ac:spMk id="3" creationId="{37FA57E6-596B-4EB8-AD2B-441E9FFF28AE}"/>
          </ac:spMkLst>
        </pc:spChg>
        <pc:spChg chg="add del">
          <ac:chgData name="Antonio-Marius Tricolici" userId="4ca5b4ffc4fcfb59" providerId="LiveId" clId="{84F87E25-E331-4B2E-A13A-ED08FC96EDE1}" dt="2022-02-27T19:42:25.047" v="8147"/>
          <ac:spMkLst>
            <pc:docMk/>
            <pc:sldMk cId="1548105523" sldId="338"/>
            <ac:spMk id="4" creationId="{366DC8A1-D752-4F0A-9CCA-E18C0832A7FC}"/>
          </ac:spMkLst>
        </pc:spChg>
        <pc:spChg chg="add mod">
          <ac:chgData name="Antonio-Marius Tricolici" userId="4ca5b4ffc4fcfb59" providerId="LiveId" clId="{84F87E25-E331-4B2E-A13A-ED08FC96EDE1}" dt="2022-02-27T19:42:38.709" v="8157" actId="339"/>
          <ac:spMkLst>
            <pc:docMk/>
            <pc:sldMk cId="1548105523" sldId="338"/>
            <ac:spMk id="5" creationId="{E1FB0311-2CF0-4DBA-94CC-75CDA401A319}"/>
          </ac:spMkLst>
        </pc:spChg>
        <pc:spChg chg="add mod">
          <ac:chgData name="Antonio-Marius Tricolici" userId="4ca5b4ffc4fcfb59" providerId="LiveId" clId="{84F87E25-E331-4B2E-A13A-ED08FC96EDE1}" dt="2022-02-27T19:47:32.702" v="8764" actId="20577"/>
          <ac:spMkLst>
            <pc:docMk/>
            <pc:sldMk cId="1548105523" sldId="338"/>
            <ac:spMk id="6" creationId="{94DD0224-B48F-4FA1-9BF4-7D2D28801F0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632440454" sldId="338"/>
        </pc:sldMkLst>
      </pc:sldChg>
      <pc:sldChg chg="addSp delSp modSp new mod">
        <pc:chgData name="Antonio-Marius Tricolici" userId="4ca5b4ffc4fcfb59" providerId="LiveId" clId="{84F87E25-E331-4B2E-A13A-ED08FC96EDE1}" dt="2022-02-27T19:49:36.037" v="8832" actId="20577"/>
        <pc:sldMkLst>
          <pc:docMk/>
          <pc:sldMk cId="1310893695" sldId="339"/>
        </pc:sldMkLst>
        <pc:spChg chg="mod">
          <ac:chgData name="Antonio-Marius Tricolici" userId="4ca5b4ffc4fcfb59" providerId="LiveId" clId="{84F87E25-E331-4B2E-A13A-ED08FC96EDE1}" dt="2022-02-27T19:49:36.037" v="8832" actId="20577"/>
          <ac:spMkLst>
            <pc:docMk/>
            <pc:sldMk cId="1310893695" sldId="339"/>
            <ac:spMk id="2" creationId="{04C40D18-58A3-420D-B07D-BCD673F2FC10}"/>
          </ac:spMkLst>
        </pc:spChg>
        <pc:spChg chg="del">
          <ac:chgData name="Antonio-Marius Tricolici" userId="4ca5b4ffc4fcfb59" providerId="LiveId" clId="{84F87E25-E331-4B2E-A13A-ED08FC96EDE1}" dt="2022-02-27T19:44:33.038" v="8496" actId="478"/>
          <ac:spMkLst>
            <pc:docMk/>
            <pc:sldMk cId="1310893695" sldId="339"/>
            <ac:spMk id="3" creationId="{436373CB-2F0C-4260-B0F8-28B57DB87384}"/>
          </ac:spMkLst>
        </pc:spChg>
        <pc:spChg chg="add del">
          <ac:chgData name="Antonio-Marius Tricolici" userId="4ca5b4ffc4fcfb59" providerId="LiveId" clId="{84F87E25-E331-4B2E-A13A-ED08FC96EDE1}" dt="2022-02-27T19:44:35.016" v="8498"/>
          <ac:spMkLst>
            <pc:docMk/>
            <pc:sldMk cId="1310893695" sldId="339"/>
            <ac:spMk id="4" creationId="{F2AE71AC-7FF2-4D34-A094-D6F94294261C}"/>
          </ac:spMkLst>
        </pc:spChg>
        <pc:spChg chg="add mod">
          <ac:chgData name="Antonio-Marius Tricolici" userId="4ca5b4ffc4fcfb59" providerId="LiveId" clId="{84F87E25-E331-4B2E-A13A-ED08FC96EDE1}" dt="2022-02-27T19:44:47.999" v="8510" actId="339"/>
          <ac:spMkLst>
            <pc:docMk/>
            <pc:sldMk cId="1310893695" sldId="339"/>
            <ac:spMk id="5" creationId="{E4D8DC3F-2FA2-4D54-B0B6-68FB3D749792}"/>
          </ac:spMkLst>
        </pc:spChg>
        <pc:spChg chg="add mod">
          <ac:chgData name="Antonio-Marius Tricolici" userId="4ca5b4ffc4fcfb59" providerId="LiveId" clId="{84F87E25-E331-4B2E-A13A-ED08FC96EDE1}" dt="2022-02-27T19:45:53.411" v="8758" actId="20577"/>
          <ac:spMkLst>
            <pc:docMk/>
            <pc:sldMk cId="1310893695" sldId="339"/>
            <ac:spMk id="6" creationId="{C446F160-9C9F-4D99-A049-9A951BA93B8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88160160" sldId="339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88426202" sldId="340"/>
        </pc:sldMkLst>
      </pc:sldChg>
      <pc:sldChg chg="new del">
        <pc:chgData name="Antonio-Marius Tricolici" userId="4ca5b4ffc4fcfb59" providerId="LiveId" clId="{84F87E25-E331-4B2E-A13A-ED08FC96EDE1}" dt="2022-02-27T19:49:20.434" v="8799" actId="680"/>
        <pc:sldMkLst>
          <pc:docMk/>
          <pc:sldMk cId="1487253620" sldId="340"/>
        </pc:sldMkLst>
      </pc:sldChg>
      <pc:sldChg chg="addSp delSp modSp new mod">
        <pc:chgData name="Antonio-Marius Tricolici" userId="4ca5b4ffc4fcfb59" providerId="LiveId" clId="{84F87E25-E331-4B2E-A13A-ED08FC96EDE1}" dt="2022-02-27T19:56:27.915" v="9174" actId="1076"/>
        <pc:sldMkLst>
          <pc:docMk/>
          <pc:sldMk cId="2563702473" sldId="340"/>
        </pc:sldMkLst>
        <pc:spChg chg="mod">
          <ac:chgData name="Antonio-Marius Tricolici" userId="4ca5b4ffc4fcfb59" providerId="LiveId" clId="{84F87E25-E331-4B2E-A13A-ED08FC96EDE1}" dt="2022-02-27T19:53:26.448" v="8851" actId="20577"/>
          <ac:spMkLst>
            <pc:docMk/>
            <pc:sldMk cId="2563702473" sldId="340"/>
            <ac:spMk id="2" creationId="{E1036C45-7E01-47EB-BE2B-EA86EC9362D5}"/>
          </ac:spMkLst>
        </pc:spChg>
        <pc:spChg chg="del">
          <ac:chgData name="Antonio-Marius Tricolici" userId="4ca5b4ffc4fcfb59" providerId="LiveId" clId="{84F87E25-E331-4B2E-A13A-ED08FC96EDE1}" dt="2022-02-27T19:53:28.498" v="8852" actId="478"/>
          <ac:spMkLst>
            <pc:docMk/>
            <pc:sldMk cId="2563702473" sldId="340"/>
            <ac:spMk id="3" creationId="{6EF79103-7B48-432A-960F-AFFB422D9D10}"/>
          </ac:spMkLst>
        </pc:spChg>
        <pc:spChg chg="add mod">
          <ac:chgData name="Antonio-Marius Tricolici" userId="4ca5b4ffc4fcfb59" providerId="LiveId" clId="{84F87E25-E331-4B2E-A13A-ED08FC96EDE1}" dt="2022-02-27T19:55:42.975" v="9158" actId="5793"/>
          <ac:spMkLst>
            <pc:docMk/>
            <pc:sldMk cId="2563702473" sldId="340"/>
            <ac:spMk id="4" creationId="{5BFE6834-8E8C-4157-ADBE-F3E22A9046D3}"/>
          </ac:spMkLst>
        </pc:spChg>
        <pc:spChg chg="add mod">
          <ac:chgData name="Antonio-Marius Tricolici" userId="4ca5b4ffc4fcfb59" providerId="LiveId" clId="{84F87E25-E331-4B2E-A13A-ED08FC96EDE1}" dt="2022-02-27T19:56:27.915" v="9174" actId="1076"/>
          <ac:spMkLst>
            <pc:docMk/>
            <pc:sldMk cId="2563702473" sldId="340"/>
            <ac:spMk id="5" creationId="{394E61A1-F888-48D6-A1DD-A677888168A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046599229" sldId="341"/>
        </pc:sldMkLst>
      </pc:sldChg>
      <pc:sldChg chg="addSp delSp modSp new mod">
        <pc:chgData name="Antonio-Marius Tricolici" userId="4ca5b4ffc4fcfb59" providerId="LiveId" clId="{84F87E25-E331-4B2E-A13A-ED08FC96EDE1}" dt="2022-02-27T19:59:41.558" v="9598" actId="1076"/>
        <pc:sldMkLst>
          <pc:docMk/>
          <pc:sldMk cId="2314665862" sldId="341"/>
        </pc:sldMkLst>
        <pc:spChg chg="mod">
          <ac:chgData name="Antonio-Marius Tricolici" userId="4ca5b4ffc4fcfb59" providerId="LiveId" clId="{84F87E25-E331-4B2E-A13A-ED08FC96EDE1}" dt="2022-02-27T19:56:54.600" v="9220" actId="20577"/>
          <ac:spMkLst>
            <pc:docMk/>
            <pc:sldMk cId="2314665862" sldId="341"/>
            <ac:spMk id="2" creationId="{57AC09AE-8019-48FE-900B-F232A80D7A62}"/>
          </ac:spMkLst>
        </pc:spChg>
        <pc:spChg chg="del">
          <ac:chgData name="Antonio-Marius Tricolici" userId="4ca5b4ffc4fcfb59" providerId="LiveId" clId="{84F87E25-E331-4B2E-A13A-ED08FC96EDE1}" dt="2022-02-27T19:56:57.047" v="9221" actId="478"/>
          <ac:spMkLst>
            <pc:docMk/>
            <pc:sldMk cId="2314665862" sldId="341"/>
            <ac:spMk id="3" creationId="{98861DD7-B669-4567-948A-F5804E04A520}"/>
          </ac:spMkLst>
        </pc:spChg>
        <pc:spChg chg="add mod">
          <ac:chgData name="Antonio-Marius Tricolici" userId="4ca5b4ffc4fcfb59" providerId="LiveId" clId="{84F87E25-E331-4B2E-A13A-ED08FC96EDE1}" dt="2022-02-27T19:59:06.442" v="9584" actId="20577"/>
          <ac:spMkLst>
            <pc:docMk/>
            <pc:sldMk cId="2314665862" sldId="341"/>
            <ac:spMk id="4" creationId="{DB30D438-096D-445D-93A9-2E298F244CB3}"/>
          </ac:spMkLst>
        </pc:spChg>
        <pc:spChg chg="add del mod">
          <ac:chgData name="Antonio-Marius Tricolici" userId="4ca5b4ffc4fcfb59" providerId="LiveId" clId="{84F87E25-E331-4B2E-A13A-ED08FC96EDE1}" dt="2022-02-27T19:59:28.228" v="9588" actId="478"/>
          <ac:spMkLst>
            <pc:docMk/>
            <pc:sldMk cId="2314665862" sldId="341"/>
            <ac:spMk id="5" creationId="{B9E78FF1-DAD5-4C61-BFFC-7FA4AC546738}"/>
          </ac:spMkLst>
        </pc:spChg>
        <pc:spChg chg="add mod">
          <ac:chgData name="Antonio-Marius Tricolici" userId="4ca5b4ffc4fcfb59" providerId="LiveId" clId="{84F87E25-E331-4B2E-A13A-ED08FC96EDE1}" dt="2022-02-27T19:59:41.558" v="9598" actId="1076"/>
          <ac:spMkLst>
            <pc:docMk/>
            <pc:sldMk cId="2314665862" sldId="341"/>
            <ac:spMk id="6" creationId="{63252F22-BF2C-40AF-A8BA-81C9F386886A}"/>
          </ac:spMkLst>
        </pc:spChg>
      </pc:sldChg>
      <pc:sldChg chg="addSp delSp modSp new mod">
        <pc:chgData name="Antonio-Marius Tricolici" userId="4ca5b4ffc4fcfb59" providerId="LiveId" clId="{84F87E25-E331-4B2E-A13A-ED08FC96EDE1}" dt="2022-02-27T20:09:17.021" v="10143" actId="20577"/>
        <pc:sldMkLst>
          <pc:docMk/>
          <pc:sldMk cId="1455130235" sldId="342"/>
        </pc:sldMkLst>
        <pc:spChg chg="mod">
          <ac:chgData name="Antonio-Marius Tricolici" userId="4ca5b4ffc4fcfb59" providerId="LiveId" clId="{84F87E25-E331-4B2E-A13A-ED08FC96EDE1}" dt="2022-02-27T20:04:22.428" v="9631" actId="20577"/>
          <ac:spMkLst>
            <pc:docMk/>
            <pc:sldMk cId="1455130235" sldId="342"/>
            <ac:spMk id="2" creationId="{A4CEDD21-5611-4736-BAB0-74E70199F4BE}"/>
          </ac:spMkLst>
        </pc:spChg>
        <pc:spChg chg="del">
          <ac:chgData name="Antonio-Marius Tricolici" userId="4ca5b4ffc4fcfb59" providerId="LiveId" clId="{84F87E25-E331-4B2E-A13A-ED08FC96EDE1}" dt="2022-02-27T20:04:24.533" v="9632" actId="478"/>
          <ac:spMkLst>
            <pc:docMk/>
            <pc:sldMk cId="1455130235" sldId="342"/>
            <ac:spMk id="3" creationId="{EC215DC7-A88A-4183-926C-58BB30F08A45}"/>
          </ac:spMkLst>
        </pc:spChg>
        <pc:spChg chg="add mod">
          <ac:chgData name="Antonio-Marius Tricolici" userId="4ca5b4ffc4fcfb59" providerId="LiveId" clId="{84F87E25-E331-4B2E-A13A-ED08FC96EDE1}" dt="2022-02-27T20:09:17.021" v="10143" actId="20577"/>
          <ac:spMkLst>
            <pc:docMk/>
            <pc:sldMk cId="1455130235" sldId="342"/>
            <ac:spMk id="4" creationId="{81581438-F0DA-4CD5-9F83-646998E5ECFE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06899083" sldId="342"/>
        </pc:sldMkLst>
      </pc:sldChg>
      <pc:sldChg chg="addSp delSp modSp new mod">
        <pc:chgData name="Antonio-Marius Tricolici" userId="4ca5b4ffc4fcfb59" providerId="LiveId" clId="{84F87E25-E331-4B2E-A13A-ED08FC96EDE1}" dt="2022-02-28T13:39:24.440" v="10598" actId="20577"/>
        <pc:sldMkLst>
          <pc:docMk/>
          <pc:sldMk cId="1634282982" sldId="343"/>
        </pc:sldMkLst>
        <pc:spChg chg="mod">
          <ac:chgData name="Antonio-Marius Tricolici" userId="4ca5b4ffc4fcfb59" providerId="LiveId" clId="{84F87E25-E331-4B2E-A13A-ED08FC96EDE1}" dt="2022-02-28T13:37:37.130" v="10152" actId="20577"/>
          <ac:spMkLst>
            <pc:docMk/>
            <pc:sldMk cId="1634282982" sldId="343"/>
            <ac:spMk id="2" creationId="{1DCD70C4-F1C5-44D2-9224-533F61A7B81B}"/>
          </ac:spMkLst>
        </pc:spChg>
        <pc:spChg chg="del">
          <ac:chgData name="Antonio-Marius Tricolici" userId="4ca5b4ffc4fcfb59" providerId="LiveId" clId="{84F87E25-E331-4B2E-A13A-ED08FC96EDE1}" dt="2022-02-28T13:37:39.309" v="10153" actId="478"/>
          <ac:spMkLst>
            <pc:docMk/>
            <pc:sldMk cId="1634282982" sldId="343"/>
            <ac:spMk id="3" creationId="{7CA7826E-BE4D-441B-9426-550E3DA50196}"/>
          </ac:spMkLst>
        </pc:spChg>
        <pc:spChg chg="add mod">
          <ac:chgData name="Antonio-Marius Tricolici" userId="4ca5b4ffc4fcfb59" providerId="LiveId" clId="{84F87E25-E331-4B2E-A13A-ED08FC96EDE1}" dt="2022-02-28T13:39:24.440" v="10598" actId="20577"/>
          <ac:spMkLst>
            <pc:docMk/>
            <pc:sldMk cId="1634282982" sldId="343"/>
            <ac:spMk id="4" creationId="{4CE45717-977B-4EE1-AC00-EF8B842FB1F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898492365" sldId="343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553527806" sldId="34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42347970" sldId="345"/>
        </pc:sldMkLst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982225F4-6DD2-4370-9747-403ABA7C7928}"/>
    <pc:docChg chg="undo custSel addSld delSld modSld sldOrd modSection">
      <pc:chgData name="Antonio-Marius Tricolici" userId="4ca5b4ffc4fcfb59" providerId="LiveId" clId="{982225F4-6DD2-4370-9747-403ABA7C7928}" dt="2022-03-11T16:32:07.819" v="582" actId="20577"/>
      <pc:docMkLst>
        <pc:docMk/>
      </pc:docMkLst>
      <pc:sldChg chg="modSp mod">
        <pc:chgData name="Antonio-Marius Tricolici" userId="4ca5b4ffc4fcfb59" providerId="LiveId" clId="{982225F4-6DD2-4370-9747-403ABA7C7928}" dt="2022-03-11T06:12:41.486" v="47" actId="20577"/>
        <pc:sldMkLst>
          <pc:docMk/>
          <pc:sldMk cId="0" sldId="256"/>
        </pc:sldMkLst>
        <pc:spChg chg="mod">
          <ac:chgData name="Antonio-Marius Tricolici" userId="4ca5b4ffc4fcfb59" providerId="LiveId" clId="{982225F4-6DD2-4370-9747-403ABA7C7928}" dt="2022-03-11T06:12:41.486" v="47" actId="20577"/>
          <ac:spMkLst>
            <pc:docMk/>
            <pc:sldMk cId="0" sldId="256"/>
            <ac:spMk id="67" creationId="{00000000-0000-0000-0000-000000000000}"/>
          </ac:spMkLst>
        </pc:spChg>
      </pc:sldChg>
      <pc:sldChg chg="new del">
        <pc:chgData name="Antonio-Marius Tricolici" userId="4ca5b4ffc4fcfb59" providerId="LiveId" clId="{982225F4-6DD2-4370-9747-403ABA7C7928}" dt="2022-03-11T06:12:53.622" v="51" actId="680"/>
        <pc:sldMkLst>
          <pc:docMk/>
          <pc:sldMk cId="1660826257" sldId="257"/>
        </pc:sldMkLst>
      </pc:sldChg>
      <pc:sldChg chg="del">
        <pc:chgData name="Antonio-Marius Tricolici" userId="4ca5b4ffc4fcfb59" providerId="LiveId" clId="{982225F4-6DD2-4370-9747-403ABA7C7928}" dt="2022-03-11T06:12:46.264" v="48" actId="2696"/>
        <pc:sldMkLst>
          <pc:docMk/>
          <pc:sldMk cId="1307481501" sldId="289"/>
        </pc:sldMkLst>
      </pc:sldChg>
      <pc:sldChg chg="addSp modSp add del mod ord">
        <pc:chgData name="Antonio-Marius Tricolici" userId="4ca5b4ffc4fcfb59" providerId="LiveId" clId="{982225F4-6DD2-4370-9747-403ABA7C7928}" dt="2022-03-11T06:19:41.704" v="517" actId="20577"/>
        <pc:sldMkLst>
          <pc:docMk/>
          <pc:sldMk cId="4039160169" sldId="320"/>
        </pc:sldMkLst>
        <pc:spChg chg="mod">
          <ac:chgData name="Antonio-Marius Tricolici" userId="4ca5b4ffc4fcfb59" providerId="LiveId" clId="{982225F4-6DD2-4370-9747-403ABA7C7928}" dt="2022-03-11T06:12:59.866" v="56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982225F4-6DD2-4370-9747-403ABA7C7928}" dt="2022-03-11T06:19:41.704" v="517" actId="20577"/>
          <ac:spMkLst>
            <pc:docMk/>
            <pc:sldMk cId="4039160169" sldId="320"/>
            <ac:spMk id="3" creationId="{FFED7E55-2EF0-4107-B971-86BE4745642B}"/>
          </ac:spMkLst>
        </pc:spChg>
        <pc:picChg chg="add mod">
          <ac:chgData name="Antonio-Marius Tricolici" userId="4ca5b4ffc4fcfb59" providerId="LiveId" clId="{982225F4-6DD2-4370-9747-403ABA7C7928}" dt="2022-03-11T06:19:29.347" v="454" actId="1076"/>
          <ac:picMkLst>
            <pc:docMk/>
            <pc:sldMk cId="4039160169" sldId="320"/>
            <ac:picMk id="2050" creationId="{52BCC655-2EB5-4F2D-B942-598448C06287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620073271" sldId="321"/>
        </pc:sldMkLst>
      </pc:sldChg>
      <pc:sldChg chg="addSp delSp modSp new mod">
        <pc:chgData name="Antonio-Marius Tricolici" userId="4ca5b4ffc4fcfb59" providerId="LiveId" clId="{982225F4-6DD2-4370-9747-403ABA7C7928}" dt="2022-03-11T16:32:07.819" v="582" actId="20577"/>
        <pc:sldMkLst>
          <pc:docMk/>
          <pc:sldMk cId="2449768040" sldId="321"/>
        </pc:sldMkLst>
        <pc:spChg chg="mod">
          <ac:chgData name="Antonio-Marius Tricolici" userId="4ca5b4ffc4fcfb59" providerId="LiveId" clId="{982225F4-6DD2-4370-9747-403ABA7C7928}" dt="2022-03-11T06:13:24.610" v="161" actId="20577"/>
          <ac:spMkLst>
            <pc:docMk/>
            <pc:sldMk cId="2449768040" sldId="321"/>
            <ac:spMk id="2" creationId="{5B56BAF6-67F1-41FD-BA52-10B1764AC1CB}"/>
          </ac:spMkLst>
        </pc:spChg>
        <pc:spChg chg="del">
          <ac:chgData name="Antonio-Marius Tricolici" userId="4ca5b4ffc4fcfb59" providerId="LiveId" clId="{982225F4-6DD2-4370-9747-403ABA7C7928}" dt="2022-03-11T06:13:26.523" v="162" actId="478"/>
          <ac:spMkLst>
            <pc:docMk/>
            <pc:sldMk cId="2449768040" sldId="321"/>
            <ac:spMk id="3" creationId="{59A12F63-C780-410E-ABBD-C0A737AB37C2}"/>
          </ac:spMkLst>
        </pc:spChg>
        <pc:spChg chg="add mod">
          <ac:chgData name="Antonio-Marius Tricolici" userId="4ca5b4ffc4fcfb59" providerId="LiveId" clId="{982225F4-6DD2-4370-9747-403ABA7C7928}" dt="2022-03-11T07:48:54.995" v="520" actId="1076"/>
          <ac:spMkLst>
            <pc:docMk/>
            <pc:sldMk cId="2449768040" sldId="321"/>
            <ac:spMk id="4" creationId="{88EF1E3A-5A94-42E3-8BCB-53AD37FE3E4D}"/>
          </ac:spMkLst>
        </pc:spChg>
        <pc:spChg chg="add mod">
          <ac:chgData name="Antonio-Marius Tricolici" userId="4ca5b4ffc4fcfb59" providerId="LiveId" clId="{982225F4-6DD2-4370-9747-403ABA7C7928}" dt="2022-03-11T16:32:07.819" v="582" actId="20577"/>
          <ac:spMkLst>
            <pc:docMk/>
            <pc:sldMk cId="2449768040" sldId="321"/>
            <ac:spMk id="5" creationId="{15CF776C-9C3B-46DE-AE93-D02BEAEBD067}"/>
          </ac:spMkLst>
        </pc:sp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92433631" sldId="322"/>
        </pc:sldMkLst>
      </pc:sldChg>
      <pc:sldChg chg="addSp delSp modSp new mod">
        <pc:chgData name="Antonio-Marius Tricolici" userId="4ca5b4ffc4fcfb59" providerId="LiveId" clId="{982225F4-6DD2-4370-9747-403ABA7C7928}" dt="2022-03-11T06:17:11.981" v="451" actId="1076"/>
        <pc:sldMkLst>
          <pc:docMk/>
          <pc:sldMk cId="1249115434" sldId="322"/>
        </pc:sldMkLst>
        <pc:spChg chg="mod">
          <ac:chgData name="Antonio-Marius Tricolici" userId="4ca5b4ffc4fcfb59" providerId="LiveId" clId="{982225F4-6DD2-4370-9747-403ABA7C7928}" dt="2022-03-11T06:17:05.005" v="447" actId="20577"/>
          <ac:spMkLst>
            <pc:docMk/>
            <pc:sldMk cId="1249115434" sldId="322"/>
            <ac:spMk id="2" creationId="{E750273C-9A7E-4D41-98DC-A2603AA74922}"/>
          </ac:spMkLst>
        </pc:spChg>
        <pc:spChg chg="del">
          <ac:chgData name="Antonio-Marius Tricolici" userId="4ca5b4ffc4fcfb59" providerId="LiveId" clId="{982225F4-6DD2-4370-9747-403ABA7C7928}" dt="2022-03-11T06:17:01.953" v="432" actId="478"/>
          <ac:spMkLst>
            <pc:docMk/>
            <pc:sldMk cId="1249115434" sldId="322"/>
            <ac:spMk id="3" creationId="{04541D32-AA24-4C0B-900B-87F92E3D9105}"/>
          </ac:spMkLst>
        </pc:spChg>
        <pc:picChg chg="add mod">
          <ac:chgData name="Antonio-Marius Tricolici" userId="4ca5b4ffc4fcfb59" providerId="LiveId" clId="{982225F4-6DD2-4370-9747-403ABA7C7928}" dt="2022-03-11T06:17:11.981" v="451" actId="1076"/>
          <ac:picMkLst>
            <pc:docMk/>
            <pc:sldMk cId="1249115434" sldId="322"/>
            <ac:picMk id="1026" creationId="{7D071A09-8C23-446C-BB94-7BD00C30B159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177053621" sldId="323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454241563" sldId="324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941760528" sldId="325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3689926301" sldId="326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273034615" sldId="327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772902069" sldId="328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37741112" sldId="329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835600040" sldId="330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36064525" sldId="332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66314932" sldId="333"/>
        </pc:sldMkLst>
      </pc:sldChg>
      <pc:sldMasterChg chg="addSldLayout delSldLayout">
        <pc:chgData name="Antonio-Marius Tricolici" userId="4ca5b4ffc4fcfb59" providerId="LiveId" clId="{982225F4-6DD2-4370-9747-403ABA7C7928}" dt="2022-03-11T06:12:54.146" v="52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982225F4-6DD2-4370-9747-403ABA7C7928}" dt="2022-03-11T06:12:46.264" v="48" actId="2696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Antonio-Marius Tricolici" userId="4ca5b4ffc4fcfb59" providerId="LiveId" clId="{982225F4-6DD2-4370-9747-403ABA7C7928}" dt="2022-03-11T06:12:54.146" v="52" actId="2696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1644FE49-2A34-4204-90E4-B7F367918DA0}"/>
    <pc:docChg chg="undo redo custSel addSld delSld modSld modSection">
      <pc:chgData name="Antonio-Marius Tricolici" userId="4ca5b4ffc4fcfb59" providerId="LiveId" clId="{1644FE49-2A34-4204-90E4-B7F367918DA0}" dt="2022-03-07T12:03:19.356" v="10188" actId="20577"/>
      <pc:docMkLst>
        <pc:docMk/>
      </pc:docMkLst>
      <pc:sldChg chg="modSp mod">
        <pc:chgData name="Antonio-Marius Tricolici" userId="4ca5b4ffc4fcfb59" providerId="LiveId" clId="{1644FE49-2A34-4204-90E4-B7F367918DA0}" dt="2022-03-07T06:02:40.889" v="64" actId="20577"/>
        <pc:sldMkLst>
          <pc:docMk/>
          <pc:sldMk cId="0" sldId="256"/>
        </pc:sldMkLst>
        <pc:spChg chg="mod">
          <ac:chgData name="Antonio-Marius Tricolici" userId="4ca5b4ffc4fcfb59" providerId="LiveId" clId="{1644FE49-2A34-4204-90E4-B7F367918DA0}" dt="2022-03-07T06:02:40.889" v="6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1644FE49-2A34-4204-90E4-B7F367918DA0}" dt="2022-03-07T06:04:03.987" v="158" actId="20577"/>
        <pc:sldMkLst>
          <pc:docMk/>
          <pc:sldMk cId="1307481501" sldId="289"/>
        </pc:sldMkLst>
        <pc:spChg chg="mod">
          <ac:chgData name="Antonio-Marius Tricolici" userId="4ca5b4ffc4fcfb59" providerId="LiveId" clId="{1644FE49-2A34-4204-90E4-B7F367918DA0}" dt="2022-03-07T06:04:03.987" v="15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new del">
        <pc:chgData name="Antonio-Marius Tricolici" userId="4ca5b4ffc4fcfb59" providerId="LiveId" clId="{1644FE49-2A34-4204-90E4-B7F367918DA0}" dt="2022-03-07T06:15:55.244" v="161" actId="680"/>
        <pc:sldMkLst>
          <pc:docMk/>
          <pc:sldMk cId="691785013" sldId="290"/>
        </pc:sldMkLst>
      </pc:sldChg>
      <pc:sldChg chg="addSp delSp modSp add del mod modAnim">
        <pc:chgData name="Antonio-Marius Tricolici" userId="4ca5b4ffc4fcfb59" providerId="LiveId" clId="{1644FE49-2A34-4204-90E4-B7F367918DA0}" dt="2022-03-07T06:20:14.295" v="838"/>
        <pc:sldMkLst>
          <pc:docMk/>
          <pc:sldMk cId="4039160169" sldId="320"/>
        </pc:sldMkLst>
        <pc:spChg chg="mod">
          <ac:chgData name="Antonio-Marius Tricolici" userId="4ca5b4ffc4fcfb59" providerId="LiveId" clId="{1644FE49-2A34-4204-90E4-B7F367918DA0}" dt="2022-03-07T06:16:06.174" v="184" actId="20577"/>
          <ac:spMkLst>
            <pc:docMk/>
            <pc:sldMk cId="4039160169" sldId="320"/>
            <ac:spMk id="2" creationId="{57167A7A-1E93-4B75-80EC-167918A71C4D}"/>
          </ac:spMkLst>
        </pc:spChg>
        <pc:spChg chg="add del mod">
          <ac:chgData name="Antonio-Marius Tricolici" userId="4ca5b4ffc4fcfb59" providerId="LiveId" clId="{1644FE49-2A34-4204-90E4-B7F367918DA0}" dt="2022-03-07T06:16:36.535" v="320"/>
          <ac:spMkLst>
            <pc:docMk/>
            <pc:sldMk cId="4039160169" sldId="320"/>
            <ac:spMk id="3" creationId="{0E8E393A-0F39-43D2-8046-074A2C85FBAD}"/>
          </ac:spMkLst>
        </pc:spChg>
        <pc:spChg chg="mod">
          <ac:chgData name="Antonio-Marius Tricolici" userId="4ca5b4ffc4fcfb59" providerId="LiveId" clId="{1644FE49-2A34-4204-90E4-B7F367918DA0}" dt="2022-03-07T06:16:36.331" v="319" actId="404"/>
          <ac:spMkLst>
            <pc:docMk/>
            <pc:sldMk cId="4039160169" sldId="320"/>
            <ac:spMk id="4" creationId="{394A036F-8556-4B61-832B-E7EA2445C8B9}"/>
          </ac:spMkLst>
        </pc:spChg>
        <pc:spChg chg="add mod">
          <ac:chgData name="Antonio-Marius Tricolici" userId="4ca5b4ffc4fcfb59" providerId="LiveId" clId="{1644FE49-2A34-4204-90E4-B7F367918DA0}" dt="2022-03-07T06:18:36.425" v="633" actId="255"/>
          <ac:spMkLst>
            <pc:docMk/>
            <pc:sldMk cId="4039160169" sldId="320"/>
            <ac:spMk id="5" creationId="{36B17FD2-6BAA-4345-965E-8D3EC964EA85}"/>
          </ac:spMkLst>
        </pc:spChg>
        <pc:spChg chg="add mod">
          <ac:chgData name="Antonio-Marius Tricolici" userId="4ca5b4ffc4fcfb59" providerId="LiveId" clId="{1644FE49-2A34-4204-90E4-B7F367918DA0}" dt="2022-03-07T06:17:25.858" v="458" actId="1076"/>
          <ac:spMkLst>
            <pc:docMk/>
            <pc:sldMk cId="4039160169" sldId="320"/>
            <ac:spMk id="6" creationId="{00A18F1B-84AB-4215-A170-E827FFE148E6}"/>
          </ac:spMkLst>
        </pc:spChg>
        <pc:spChg chg="add mod">
          <ac:chgData name="Antonio-Marius Tricolici" userId="4ca5b4ffc4fcfb59" providerId="LiveId" clId="{1644FE49-2A34-4204-90E4-B7F367918DA0}" dt="2022-03-07T06:18:20.810" v="622" actId="20577"/>
          <ac:spMkLst>
            <pc:docMk/>
            <pc:sldMk cId="4039160169" sldId="320"/>
            <ac:spMk id="7" creationId="{68CCAE41-A375-4AD3-B5E2-0272DADF848F}"/>
          </ac:spMkLst>
        </pc:spChg>
        <pc:spChg chg="add mod">
          <ac:chgData name="Antonio-Marius Tricolici" userId="4ca5b4ffc4fcfb59" providerId="LiveId" clId="{1644FE49-2A34-4204-90E4-B7F367918DA0}" dt="2022-03-07T06:18:41.039" v="634" actId="339"/>
          <ac:spMkLst>
            <pc:docMk/>
            <pc:sldMk cId="4039160169" sldId="320"/>
            <ac:spMk id="8" creationId="{CC864BBA-9FC5-4DA1-80F0-A3A0646BF703}"/>
          </ac:spMkLst>
        </pc:spChg>
        <pc:spChg chg="add mod">
          <ac:chgData name="Antonio-Marius Tricolici" userId="4ca5b4ffc4fcfb59" providerId="LiveId" clId="{1644FE49-2A34-4204-90E4-B7F367918DA0}" dt="2022-03-07T06:19:41.690" v="804" actId="1076"/>
          <ac:spMkLst>
            <pc:docMk/>
            <pc:sldMk cId="4039160169" sldId="320"/>
            <ac:spMk id="9" creationId="{198A01F5-FAB5-4468-85CE-3898C48AB8BE}"/>
          </ac:spMkLst>
        </pc:spChg>
        <pc:spChg chg="add mod">
          <ac:chgData name="Antonio-Marius Tricolici" userId="4ca5b4ffc4fcfb59" providerId="LiveId" clId="{1644FE49-2A34-4204-90E4-B7F367918DA0}" dt="2022-03-07T06:19:37.753" v="803" actId="339"/>
          <ac:spMkLst>
            <pc:docMk/>
            <pc:sldMk cId="4039160169" sldId="320"/>
            <ac:spMk id="10" creationId="{5EB49D98-D3CF-4CA4-87AF-64381B869CA1}"/>
          </ac:spMkLst>
        </pc:spChg>
        <pc:spChg chg="add del mod">
          <ac:chgData name="Antonio-Marius Tricolici" userId="4ca5b4ffc4fcfb59" providerId="LiveId" clId="{1644FE49-2A34-4204-90E4-B7F367918DA0}" dt="2022-03-07T06:20:03.886" v="836" actId="20577"/>
          <ac:spMkLst>
            <pc:docMk/>
            <pc:sldMk cId="4039160169" sldId="320"/>
            <ac:spMk id="11" creationId="{B1FD47BA-EC18-4BA9-B87C-4FFC2675E64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326035274" sldId="321"/>
        </pc:sldMkLst>
      </pc:sldChg>
      <pc:sldChg chg="addSp delSp modSp new mod">
        <pc:chgData name="Antonio-Marius Tricolici" userId="4ca5b4ffc4fcfb59" providerId="LiveId" clId="{1644FE49-2A34-4204-90E4-B7F367918DA0}" dt="2022-03-07T07:15:45.719" v="1066" actId="1076"/>
        <pc:sldMkLst>
          <pc:docMk/>
          <pc:sldMk cId="3304143450" sldId="321"/>
        </pc:sldMkLst>
        <pc:spChg chg="mod">
          <ac:chgData name="Antonio-Marius Tricolici" userId="4ca5b4ffc4fcfb59" providerId="LiveId" clId="{1644FE49-2A34-4204-90E4-B7F367918DA0}" dt="2022-03-07T07:12:56.160" v="847" actId="20577"/>
          <ac:spMkLst>
            <pc:docMk/>
            <pc:sldMk cId="3304143450" sldId="321"/>
            <ac:spMk id="2" creationId="{378AA7F3-44DC-4901-A408-92A1D0BB3BB3}"/>
          </ac:spMkLst>
        </pc:spChg>
        <pc:spChg chg="del">
          <ac:chgData name="Antonio-Marius Tricolici" userId="4ca5b4ffc4fcfb59" providerId="LiveId" clId="{1644FE49-2A34-4204-90E4-B7F367918DA0}" dt="2022-03-07T06:20:24.812" v="840" actId="478"/>
          <ac:spMkLst>
            <pc:docMk/>
            <pc:sldMk cId="3304143450" sldId="321"/>
            <ac:spMk id="3" creationId="{93A6A9FA-890F-48D8-B784-C74E049D3E2D}"/>
          </ac:spMkLst>
        </pc:spChg>
        <pc:spChg chg="add mod">
          <ac:chgData name="Antonio-Marius Tricolici" userId="4ca5b4ffc4fcfb59" providerId="LiveId" clId="{1644FE49-2A34-4204-90E4-B7F367918DA0}" dt="2022-03-07T07:15:45.719" v="1066" actId="1076"/>
          <ac:spMkLst>
            <pc:docMk/>
            <pc:sldMk cId="3304143450" sldId="321"/>
            <ac:spMk id="4" creationId="{62C7042D-3EC8-4A48-BB66-7116F780AADB}"/>
          </ac:spMkLst>
        </pc:spChg>
        <pc:spChg chg="add mod">
          <ac:chgData name="Antonio-Marius Tricolici" userId="4ca5b4ffc4fcfb59" providerId="LiveId" clId="{1644FE49-2A34-4204-90E4-B7F367918DA0}" dt="2022-03-07T07:15:43.185" v="1065" actId="339"/>
          <ac:spMkLst>
            <pc:docMk/>
            <pc:sldMk cId="3304143450" sldId="321"/>
            <ac:spMk id="5" creationId="{E0925A6D-8D70-4514-9208-272CEF6B4C87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6" creationId="{3CC494A2-AA00-420B-B0AF-05C9ED23C6EC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7" creationId="{57BF6A02-D8EB-488A-92B6-FE1FFBA9C678}"/>
          </ac:spMkLst>
        </pc:spChg>
        <pc:spChg chg="add mod">
          <ac:chgData name="Antonio-Marius Tricolici" userId="4ca5b4ffc4fcfb59" providerId="LiveId" clId="{1644FE49-2A34-4204-90E4-B7F367918DA0}" dt="2022-03-07T07:15:39.504" v="1064" actId="1076"/>
          <ac:spMkLst>
            <pc:docMk/>
            <pc:sldMk cId="3304143450" sldId="321"/>
            <ac:spMk id="8" creationId="{2C5A6E7A-AA9D-483A-A717-CA429F7D54D5}"/>
          </ac:spMkLst>
        </pc:spChg>
      </pc:sldChg>
      <pc:sldChg chg="addSp delSp modSp new mod">
        <pc:chgData name="Antonio-Marius Tricolici" userId="4ca5b4ffc4fcfb59" providerId="LiveId" clId="{1644FE49-2A34-4204-90E4-B7F367918DA0}" dt="2022-03-07T07:21:09.893" v="1783" actId="1076"/>
        <pc:sldMkLst>
          <pc:docMk/>
          <pc:sldMk cId="1228157243" sldId="322"/>
        </pc:sldMkLst>
        <pc:spChg chg="mod">
          <ac:chgData name="Antonio-Marius Tricolici" userId="4ca5b4ffc4fcfb59" providerId="LiveId" clId="{1644FE49-2A34-4204-90E4-B7F367918DA0}" dt="2022-03-07T07:16:38.633" v="1076" actId="20577"/>
          <ac:spMkLst>
            <pc:docMk/>
            <pc:sldMk cId="1228157243" sldId="322"/>
            <ac:spMk id="2" creationId="{4D0A0173-CC5F-457E-B914-CA541C547CDD}"/>
          </ac:spMkLst>
        </pc:spChg>
        <pc:spChg chg="del">
          <ac:chgData name="Antonio-Marius Tricolici" userId="4ca5b4ffc4fcfb59" providerId="LiveId" clId="{1644FE49-2A34-4204-90E4-B7F367918DA0}" dt="2022-03-07T07:16:40.589" v="1077" actId="478"/>
          <ac:spMkLst>
            <pc:docMk/>
            <pc:sldMk cId="1228157243" sldId="322"/>
            <ac:spMk id="3" creationId="{E2C0A043-7068-44E8-9B64-C402EADF6194}"/>
          </ac:spMkLst>
        </pc:spChg>
        <pc:spChg chg="add mod">
          <ac:chgData name="Antonio-Marius Tricolici" userId="4ca5b4ffc4fcfb59" providerId="LiveId" clId="{1644FE49-2A34-4204-90E4-B7F367918DA0}" dt="2022-03-07T07:21:07.524" v="1782" actId="20577"/>
          <ac:spMkLst>
            <pc:docMk/>
            <pc:sldMk cId="1228157243" sldId="322"/>
            <ac:spMk id="4" creationId="{0EA34A63-6603-43B9-8704-278D7A42D0A6}"/>
          </ac:spMkLst>
        </pc:spChg>
        <pc:spChg chg="add del mod">
          <ac:chgData name="Antonio-Marius Tricolici" userId="4ca5b4ffc4fcfb59" providerId="LiveId" clId="{1644FE49-2A34-4204-90E4-B7F367918DA0}" dt="2022-03-07T07:18:33.866" v="1491" actId="478"/>
          <ac:spMkLst>
            <pc:docMk/>
            <pc:sldMk cId="1228157243" sldId="322"/>
            <ac:spMk id="5" creationId="{975DE4AF-0F6A-4C79-929E-2B5C0F777291}"/>
          </ac:spMkLst>
        </pc:spChg>
        <pc:spChg chg="add mod">
          <ac:chgData name="Antonio-Marius Tricolici" userId="4ca5b4ffc4fcfb59" providerId="LiveId" clId="{1644FE49-2A34-4204-90E4-B7F367918DA0}" dt="2022-03-07T07:21:09.893" v="1783" actId="1076"/>
          <ac:spMkLst>
            <pc:docMk/>
            <pc:sldMk cId="1228157243" sldId="322"/>
            <ac:spMk id="6" creationId="{A63A0E88-FBE6-4BC7-862E-BA7113DD0246}"/>
          </ac:spMkLst>
        </pc:spChg>
        <pc:spChg chg="add del">
          <ac:chgData name="Antonio-Marius Tricolici" userId="4ca5b4ffc4fcfb59" providerId="LiveId" clId="{1644FE49-2A34-4204-90E4-B7F367918DA0}" dt="2022-03-07T07:20:54.253" v="1776"/>
          <ac:spMkLst>
            <pc:docMk/>
            <pc:sldMk cId="1228157243" sldId="322"/>
            <ac:spMk id="7" creationId="{84F27C7C-C106-4772-9248-CD16884E75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170123461" sldId="322"/>
        </pc:sldMkLst>
      </pc:sldChg>
      <pc:sldChg chg="addSp delSp modSp new mod">
        <pc:chgData name="Antonio-Marius Tricolici" userId="4ca5b4ffc4fcfb59" providerId="LiveId" clId="{1644FE49-2A34-4204-90E4-B7F367918DA0}" dt="2022-03-07T07:23:59.172" v="2126" actId="1076"/>
        <pc:sldMkLst>
          <pc:docMk/>
          <pc:sldMk cId="2416709893" sldId="323"/>
        </pc:sldMkLst>
        <pc:spChg chg="mod">
          <ac:chgData name="Antonio-Marius Tricolici" userId="4ca5b4ffc4fcfb59" providerId="LiveId" clId="{1644FE49-2A34-4204-90E4-B7F367918DA0}" dt="2022-03-07T07:21:36.649" v="1811" actId="20577"/>
          <ac:spMkLst>
            <pc:docMk/>
            <pc:sldMk cId="2416709893" sldId="323"/>
            <ac:spMk id="2" creationId="{77BE6EB5-5CA3-4D7D-9AE9-BF99BC00359A}"/>
          </ac:spMkLst>
        </pc:spChg>
        <pc:spChg chg="del">
          <ac:chgData name="Antonio-Marius Tricolici" userId="4ca5b4ffc4fcfb59" providerId="LiveId" clId="{1644FE49-2A34-4204-90E4-B7F367918DA0}" dt="2022-03-07T07:21:30.871" v="1793" actId="478"/>
          <ac:spMkLst>
            <pc:docMk/>
            <pc:sldMk cId="2416709893" sldId="323"/>
            <ac:spMk id="3" creationId="{B86B4B86-0A53-41BA-9B81-E5601BFD03E6}"/>
          </ac:spMkLst>
        </pc:spChg>
        <pc:spChg chg="add mod">
          <ac:chgData name="Antonio-Marius Tricolici" userId="4ca5b4ffc4fcfb59" providerId="LiveId" clId="{1644FE49-2A34-4204-90E4-B7F367918DA0}" dt="2022-03-07T07:22:06.483" v="1946" actId="20577"/>
          <ac:spMkLst>
            <pc:docMk/>
            <pc:sldMk cId="2416709893" sldId="323"/>
            <ac:spMk id="4" creationId="{5C28D637-D742-49C6-9FCF-4A0C23A97A9E}"/>
          </ac:spMkLst>
        </pc:spChg>
        <pc:spChg chg="add del">
          <ac:chgData name="Antonio-Marius Tricolici" userId="4ca5b4ffc4fcfb59" providerId="LiveId" clId="{1644FE49-2A34-4204-90E4-B7F367918DA0}" dt="2022-03-07T07:21:57.527" v="1944"/>
          <ac:spMkLst>
            <pc:docMk/>
            <pc:sldMk cId="2416709893" sldId="323"/>
            <ac:spMk id="5" creationId="{56606F3E-46BC-46D6-A344-332666D978DD}"/>
          </ac:spMkLst>
        </pc:spChg>
        <pc:spChg chg="add mod">
          <ac:chgData name="Antonio-Marius Tricolici" userId="4ca5b4ffc4fcfb59" providerId="LiveId" clId="{1644FE49-2A34-4204-90E4-B7F367918DA0}" dt="2022-03-07T07:23:29.993" v="2046" actId="1076"/>
          <ac:spMkLst>
            <pc:docMk/>
            <pc:sldMk cId="2416709893" sldId="323"/>
            <ac:spMk id="6" creationId="{A666B2D4-662E-43E2-A9AD-11FC2562174B}"/>
          </ac:spMkLst>
        </pc:spChg>
        <pc:spChg chg="add mod">
          <ac:chgData name="Antonio-Marius Tricolici" userId="4ca5b4ffc4fcfb59" providerId="LiveId" clId="{1644FE49-2A34-4204-90E4-B7F367918DA0}" dt="2022-03-07T07:22:35.853" v="2029" actId="1076"/>
          <ac:spMkLst>
            <pc:docMk/>
            <pc:sldMk cId="2416709893" sldId="323"/>
            <ac:spMk id="7" creationId="{81C36228-3394-4044-BE02-08FC618F33E9}"/>
          </ac:spMkLst>
        </pc:spChg>
        <pc:spChg chg="add del">
          <ac:chgData name="Antonio-Marius Tricolici" userId="4ca5b4ffc4fcfb59" providerId="LiveId" clId="{1644FE49-2A34-4204-90E4-B7F367918DA0}" dt="2022-03-07T07:22:37.962" v="2031"/>
          <ac:spMkLst>
            <pc:docMk/>
            <pc:sldMk cId="2416709893" sldId="323"/>
            <ac:spMk id="8" creationId="{836464F1-3371-4091-A783-858BD1554417}"/>
          </ac:spMkLst>
        </pc:spChg>
        <pc:spChg chg="add mod">
          <ac:chgData name="Antonio-Marius Tricolici" userId="4ca5b4ffc4fcfb59" providerId="LiveId" clId="{1644FE49-2A34-4204-90E4-B7F367918DA0}" dt="2022-03-07T07:23:31.736" v="2047" actId="1076"/>
          <ac:spMkLst>
            <pc:docMk/>
            <pc:sldMk cId="2416709893" sldId="323"/>
            <ac:spMk id="9" creationId="{615C4247-F2F0-41E3-A187-33706B9BC855}"/>
          </ac:spMkLst>
        </pc:spChg>
        <pc:spChg chg="add mod">
          <ac:chgData name="Antonio-Marius Tricolici" userId="4ca5b4ffc4fcfb59" providerId="LiveId" clId="{1644FE49-2A34-4204-90E4-B7F367918DA0}" dt="2022-03-07T07:23:59.172" v="2126" actId="1076"/>
          <ac:spMkLst>
            <pc:docMk/>
            <pc:sldMk cId="2416709893" sldId="323"/>
            <ac:spMk id="10" creationId="{A9E98FE4-0013-43A7-9748-417174619DD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52690027" sldId="323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528647523" sldId="324"/>
        </pc:sldMkLst>
      </pc:sldChg>
      <pc:sldChg chg="addSp delSp modSp new mod">
        <pc:chgData name="Antonio-Marius Tricolici" userId="4ca5b4ffc4fcfb59" providerId="LiveId" clId="{1644FE49-2A34-4204-90E4-B7F367918DA0}" dt="2022-03-07T07:26:46.217" v="2545" actId="20577"/>
        <pc:sldMkLst>
          <pc:docMk/>
          <pc:sldMk cId="3370895297" sldId="324"/>
        </pc:sldMkLst>
        <pc:spChg chg="mod">
          <ac:chgData name="Antonio-Marius Tricolici" userId="4ca5b4ffc4fcfb59" providerId="LiveId" clId="{1644FE49-2A34-4204-90E4-B7F367918DA0}" dt="2022-03-07T07:24:28.334" v="2143" actId="20577"/>
          <ac:spMkLst>
            <pc:docMk/>
            <pc:sldMk cId="3370895297" sldId="324"/>
            <ac:spMk id="2" creationId="{0D896B2C-6296-4968-A456-0138B652CC23}"/>
          </ac:spMkLst>
        </pc:spChg>
        <pc:spChg chg="del">
          <ac:chgData name="Antonio-Marius Tricolici" userId="4ca5b4ffc4fcfb59" providerId="LiveId" clId="{1644FE49-2A34-4204-90E4-B7F367918DA0}" dt="2022-03-07T07:24:30.501" v="2144" actId="478"/>
          <ac:spMkLst>
            <pc:docMk/>
            <pc:sldMk cId="3370895297" sldId="324"/>
            <ac:spMk id="3" creationId="{9DFD7E11-25FB-44E8-94A6-1E869779B074}"/>
          </ac:spMkLst>
        </pc:spChg>
        <pc:spChg chg="add mod">
          <ac:chgData name="Antonio-Marius Tricolici" userId="4ca5b4ffc4fcfb59" providerId="LiveId" clId="{1644FE49-2A34-4204-90E4-B7F367918DA0}" dt="2022-03-07T07:25:54.073" v="2284" actId="1076"/>
          <ac:spMkLst>
            <pc:docMk/>
            <pc:sldMk cId="3370895297" sldId="324"/>
            <ac:spMk id="4" creationId="{BD0AE53F-EB1F-4A97-8881-C6896CB72080}"/>
          </ac:spMkLst>
        </pc:spChg>
        <pc:spChg chg="add del mod">
          <ac:chgData name="Antonio-Marius Tricolici" userId="4ca5b4ffc4fcfb59" providerId="LiveId" clId="{1644FE49-2A34-4204-90E4-B7F367918DA0}" dt="2022-03-07T07:25:36.039" v="2274"/>
          <ac:spMkLst>
            <pc:docMk/>
            <pc:sldMk cId="3370895297" sldId="324"/>
            <ac:spMk id="5" creationId="{C707C788-2807-42F9-9E17-AF0DEE802521}"/>
          </ac:spMkLst>
        </pc:spChg>
        <pc:spChg chg="add mod">
          <ac:chgData name="Antonio-Marius Tricolici" userId="4ca5b4ffc4fcfb59" providerId="LiveId" clId="{1644FE49-2A34-4204-90E4-B7F367918DA0}" dt="2022-03-07T07:25:52.042" v="2283" actId="339"/>
          <ac:spMkLst>
            <pc:docMk/>
            <pc:sldMk cId="3370895297" sldId="324"/>
            <ac:spMk id="6" creationId="{7550818B-4758-45F1-A8A6-056A0B71E1DB}"/>
          </ac:spMkLst>
        </pc:spChg>
        <pc:spChg chg="add mod">
          <ac:chgData name="Antonio-Marius Tricolici" userId="4ca5b4ffc4fcfb59" providerId="LiveId" clId="{1644FE49-2A34-4204-90E4-B7F367918DA0}" dt="2022-03-07T07:26:46.217" v="2545" actId="20577"/>
          <ac:spMkLst>
            <pc:docMk/>
            <pc:sldMk cId="3370895297" sldId="324"/>
            <ac:spMk id="7" creationId="{ECA626C6-8E82-4CFB-B7E4-05A410CB7ECF}"/>
          </ac:spMkLst>
        </pc:spChg>
      </pc:sldChg>
      <pc:sldChg chg="addSp delSp modSp new mod modAnim">
        <pc:chgData name="Antonio-Marius Tricolici" userId="4ca5b4ffc4fcfb59" providerId="LiveId" clId="{1644FE49-2A34-4204-90E4-B7F367918DA0}" dt="2022-03-07T07:34:17.730" v="2907"/>
        <pc:sldMkLst>
          <pc:docMk/>
          <pc:sldMk cId="406408661" sldId="325"/>
        </pc:sldMkLst>
        <pc:spChg chg="mod">
          <ac:chgData name="Antonio-Marius Tricolici" userId="4ca5b4ffc4fcfb59" providerId="LiveId" clId="{1644FE49-2A34-4204-90E4-B7F367918DA0}" dt="2022-03-07T07:31:51.337" v="2563" actId="20577"/>
          <ac:spMkLst>
            <pc:docMk/>
            <pc:sldMk cId="406408661" sldId="325"/>
            <ac:spMk id="2" creationId="{BA440DD9-1F5B-41E4-8747-B4E21ADAE7A9}"/>
          </ac:spMkLst>
        </pc:spChg>
        <pc:spChg chg="del">
          <ac:chgData name="Antonio-Marius Tricolici" userId="4ca5b4ffc4fcfb59" providerId="LiveId" clId="{1644FE49-2A34-4204-90E4-B7F367918DA0}" dt="2022-03-07T07:31:53.530" v="2564" actId="478"/>
          <ac:spMkLst>
            <pc:docMk/>
            <pc:sldMk cId="406408661" sldId="325"/>
            <ac:spMk id="3" creationId="{71C4F25A-97AF-4068-B8D2-AEFB1ADBA93A}"/>
          </ac:spMkLst>
        </pc:spChg>
        <pc:spChg chg="add del">
          <ac:chgData name="Antonio-Marius Tricolici" userId="4ca5b4ffc4fcfb59" providerId="LiveId" clId="{1644FE49-2A34-4204-90E4-B7F367918DA0}" dt="2022-03-07T07:31:55.247" v="2566"/>
          <ac:spMkLst>
            <pc:docMk/>
            <pc:sldMk cId="406408661" sldId="325"/>
            <ac:spMk id="4" creationId="{70E19F05-C824-4BF9-B908-94808D030636}"/>
          </ac:spMkLst>
        </pc:spChg>
        <pc:spChg chg="add mod">
          <ac:chgData name="Antonio-Marius Tricolici" userId="4ca5b4ffc4fcfb59" providerId="LiveId" clId="{1644FE49-2A34-4204-90E4-B7F367918DA0}" dt="2022-03-07T07:32:09.006" v="2577" actId="1076"/>
          <ac:spMkLst>
            <pc:docMk/>
            <pc:sldMk cId="406408661" sldId="325"/>
            <ac:spMk id="5" creationId="{993FC74A-A6D1-446D-9530-4A04A75C001E}"/>
          </ac:spMkLst>
        </pc:spChg>
        <pc:spChg chg="add mod">
          <ac:chgData name="Antonio-Marius Tricolici" userId="4ca5b4ffc4fcfb59" providerId="LiveId" clId="{1644FE49-2A34-4204-90E4-B7F367918DA0}" dt="2022-03-07T07:33:13.710" v="2795" actId="20577"/>
          <ac:spMkLst>
            <pc:docMk/>
            <pc:sldMk cId="406408661" sldId="325"/>
            <ac:spMk id="6" creationId="{7DDA811D-AF5E-42DC-A0C4-D828B18C304C}"/>
          </ac:spMkLst>
        </pc:spChg>
        <pc:spChg chg="add mod">
          <ac:chgData name="Antonio-Marius Tricolici" userId="4ca5b4ffc4fcfb59" providerId="LiveId" clId="{1644FE49-2A34-4204-90E4-B7F367918DA0}" dt="2022-03-07T07:33:41.225" v="2906" actId="20577"/>
          <ac:spMkLst>
            <pc:docMk/>
            <pc:sldMk cId="406408661" sldId="325"/>
            <ac:spMk id="7" creationId="{803AE08A-C4CA-4A38-8431-7ECCE068EAF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34150112" sldId="325"/>
        </pc:sldMkLst>
      </pc:sldChg>
      <pc:sldChg chg="addSp delSp modSp new mod">
        <pc:chgData name="Antonio-Marius Tricolici" userId="4ca5b4ffc4fcfb59" providerId="LiveId" clId="{1644FE49-2A34-4204-90E4-B7F367918DA0}" dt="2022-03-07T07:41:23.448" v="3707" actId="20577"/>
        <pc:sldMkLst>
          <pc:docMk/>
          <pc:sldMk cId="516682502" sldId="326"/>
        </pc:sldMkLst>
        <pc:spChg chg="mod">
          <ac:chgData name="Antonio-Marius Tricolici" userId="4ca5b4ffc4fcfb59" providerId="LiveId" clId="{1644FE49-2A34-4204-90E4-B7F367918DA0}" dt="2022-03-07T07:34:31.875" v="2924" actId="20577"/>
          <ac:spMkLst>
            <pc:docMk/>
            <pc:sldMk cId="516682502" sldId="326"/>
            <ac:spMk id="2" creationId="{23BCC268-4434-46C4-8E03-A49AF19AADE4}"/>
          </ac:spMkLst>
        </pc:spChg>
        <pc:spChg chg="del">
          <ac:chgData name="Antonio-Marius Tricolici" userId="4ca5b4ffc4fcfb59" providerId="LiveId" clId="{1644FE49-2A34-4204-90E4-B7F367918DA0}" dt="2022-03-07T07:34:33.640" v="2925" actId="478"/>
          <ac:spMkLst>
            <pc:docMk/>
            <pc:sldMk cId="516682502" sldId="326"/>
            <ac:spMk id="3" creationId="{3CA547AB-8623-43D0-8159-70A7EFE4C4C6}"/>
          </ac:spMkLst>
        </pc:spChg>
        <pc:spChg chg="add mod">
          <ac:chgData name="Antonio-Marius Tricolici" userId="4ca5b4ffc4fcfb59" providerId="LiveId" clId="{1644FE49-2A34-4204-90E4-B7F367918DA0}" dt="2022-03-07T07:39:38.442" v="3342" actId="20577"/>
          <ac:spMkLst>
            <pc:docMk/>
            <pc:sldMk cId="516682502" sldId="326"/>
            <ac:spMk id="4" creationId="{FEF19B73-3132-4AD0-8A32-BC23A831D736}"/>
          </ac:spMkLst>
        </pc:spChg>
        <pc:spChg chg="add del">
          <ac:chgData name="Antonio-Marius Tricolici" userId="4ca5b4ffc4fcfb59" providerId="LiveId" clId="{1644FE49-2A34-4204-90E4-B7F367918DA0}" dt="2022-03-07T07:39:41.412" v="3344"/>
          <ac:spMkLst>
            <pc:docMk/>
            <pc:sldMk cId="516682502" sldId="326"/>
            <ac:spMk id="5" creationId="{47CDB599-3F98-401C-90ED-DF876C7FC144}"/>
          </ac:spMkLst>
        </pc:spChg>
        <pc:spChg chg="add mod">
          <ac:chgData name="Antonio-Marius Tricolici" userId="4ca5b4ffc4fcfb59" providerId="LiveId" clId="{1644FE49-2A34-4204-90E4-B7F367918DA0}" dt="2022-03-07T07:40:01.708" v="3359" actId="1076"/>
          <ac:spMkLst>
            <pc:docMk/>
            <pc:sldMk cId="516682502" sldId="326"/>
            <ac:spMk id="6" creationId="{AE1A3E8A-EC04-4817-956D-FD7769C396BD}"/>
          </ac:spMkLst>
        </pc:spChg>
        <pc:spChg chg="add mod">
          <ac:chgData name="Antonio-Marius Tricolici" userId="4ca5b4ffc4fcfb59" providerId="LiveId" clId="{1644FE49-2A34-4204-90E4-B7F367918DA0}" dt="2022-03-07T07:41:23.448" v="3707" actId="20577"/>
          <ac:spMkLst>
            <pc:docMk/>
            <pc:sldMk cId="516682502" sldId="326"/>
            <ac:spMk id="7" creationId="{5E8B1B56-CFB3-4D5C-B035-145A1EFF44A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81155938" sldId="32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167854212" sldId="327"/>
        </pc:sldMkLst>
      </pc:sldChg>
      <pc:sldChg chg="addSp delSp modSp new mod">
        <pc:chgData name="Antonio-Marius Tricolici" userId="4ca5b4ffc4fcfb59" providerId="LiveId" clId="{1644FE49-2A34-4204-90E4-B7F367918DA0}" dt="2022-03-07T10:22:14.849" v="4088" actId="20577"/>
        <pc:sldMkLst>
          <pc:docMk/>
          <pc:sldMk cId="1273590380" sldId="327"/>
        </pc:sldMkLst>
        <pc:spChg chg="mod">
          <ac:chgData name="Antonio-Marius Tricolici" userId="4ca5b4ffc4fcfb59" providerId="LiveId" clId="{1644FE49-2A34-4204-90E4-B7F367918DA0}" dt="2022-03-07T10:12:05.128" v="3733" actId="20577"/>
          <ac:spMkLst>
            <pc:docMk/>
            <pc:sldMk cId="1273590380" sldId="327"/>
            <ac:spMk id="2" creationId="{590ECCB9-07AB-4B6F-A09E-40E6EB56580B}"/>
          </ac:spMkLst>
        </pc:spChg>
        <pc:spChg chg="del">
          <ac:chgData name="Antonio-Marius Tricolici" userId="4ca5b4ffc4fcfb59" providerId="LiveId" clId="{1644FE49-2A34-4204-90E4-B7F367918DA0}" dt="2022-03-07T10:11:52.687" v="3724" actId="478"/>
          <ac:spMkLst>
            <pc:docMk/>
            <pc:sldMk cId="1273590380" sldId="327"/>
            <ac:spMk id="3" creationId="{5FA9D4F1-B98E-4DC1-9F57-D7D1664EF58D}"/>
          </ac:spMkLst>
        </pc:spChg>
        <pc:spChg chg="add del">
          <ac:chgData name="Antonio-Marius Tricolici" userId="4ca5b4ffc4fcfb59" providerId="LiveId" clId="{1644FE49-2A34-4204-90E4-B7F367918DA0}" dt="2022-03-07T10:11:54.367" v="3726"/>
          <ac:spMkLst>
            <pc:docMk/>
            <pc:sldMk cId="1273590380" sldId="327"/>
            <ac:spMk id="4" creationId="{ACBC37CC-D884-4B3B-A626-9682FE1F8EB3}"/>
          </ac:spMkLst>
        </pc:spChg>
        <pc:spChg chg="add del mod">
          <ac:chgData name="Antonio-Marius Tricolici" userId="4ca5b4ffc4fcfb59" providerId="LiveId" clId="{1644FE49-2A34-4204-90E4-B7F367918DA0}" dt="2022-03-07T10:18:50.268" v="3906" actId="478"/>
          <ac:spMkLst>
            <pc:docMk/>
            <pc:sldMk cId="1273590380" sldId="327"/>
            <ac:spMk id="5" creationId="{CF7A05AB-D526-4977-8208-EB4D556C8641}"/>
          </ac:spMkLst>
        </pc:spChg>
        <pc:spChg chg="add mod">
          <ac:chgData name="Antonio-Marius Tricolici" userId="4ca5b4ffc4fcfb59" providerId="LiveId" clId="{1644FE49-2A34-4204-90E4-B7F367918DA0}" dt="2022-03-07T10:22:14.849" v="4088" actId="20577"/>
          <ac:spMkLst>
            <pc:docMk/>
            <pc:sldMk cId="1273590380" sldId="327"/>
            <ac:spMk id="6" creationId="{828F94A2-40C9-4C5A-913B-F65033F51FD7}"/>
          </ac:spMkLst>
        </pc:spChg>
        <pc:spChg chg="add mod">
          <ac:chgData name="Antonio-Marius Tricolici" userId="4ca5b4ffc4fcfb59" providerId="LiveId" clId="{1644FE49-2A34-4204-90E4-B7F367918DA0}" dt="2022-03-07T10:19:09.115" v="3922" actId="1076"/>
          <ac:spMkLst>
            <pc:docMk/>
            <pc:sldMk cId="1273590380" sldId="327"/>
            <ac:spMk id="7" creationId="{5A764FA1-3F7C-49C4-B520-3F94A84FE39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089367347" sldId="328"/>
        </pc:sldMkLst>
      </pc:sldChg>
      <pc:sldChg chg="addSp delSp modSp new mod">
        <pc:chgData name="Antonio-Marius Tricolici" userId="4ca5b4ffc4fcfb59" providerId="LiveId" clId="{1644FE49-2A34-4204-90E4-B7F367918DA0}" dt="2022-03-07T10:24:25.829" v="4287" actId="1076"/>
        <pc:sldMkLst>
          <pc:docMk/>
          <pc:sldMk cId="4250720657" sldId="328"/>
        </pc:sldMkLst>
        <pc:spChg chg="mod">
          <ac:chgData name="Antonio-Marius Tricolici" userId="4ca5b4ffc4fcfb59" providerId="LiveId" clId="{1644FE49-2A34-4204-90E4-B7F367918DA0}" dt="2022-03-07T10:22:41.794" v="4126" actId="20577"/>
          <ac:spMkLst>
            <pc:docMk/>
            <pc:sldMk cId="4250720657" sldId="328"/>
            <ac:spMk id="2" creationId="{2E96B68E-004A-4280-A73D-EE932F6E293C}"/>
          </ac:spMkLst>
        </pc:spChg>
        <pc:spChg chg="del">
          <ac:chgData name="Antonio-Marius Tricolici" userId="4ca5b4ffc4fcfb59" providerId="LiveId" clId="{1644FE49-2A34-4204-90E4-B7F367918DA0}" dt="2022-03-07T10:22:43.915" v="4127" actId="478"/>
          <ac:spMkLst>
            <pc:docMk/>
            <pc:sldMk cId="4250720657" sldId="328"/>
            <ac:spMk id="3" creationId="{75391973-315E-4DF9-A348-2C298DAF5529}"/>
          </ac:spMkLst>
        </pc:spChg>
        <pc:spChg chg="add mod">
          <ac:chgData name="Antonio-Marius Tricolici" userId="4ca5b4ffc4fcfb59" providerId="LiveId" clId="{1644FE49-2A34-4204-90E4-B7F367918DA0}" dt="2022-03-07T10:23:07.047" v="4263" actId="20577"/>
          <ac:spMkLst>
            <pc:docMk/>
            <pc:sldMk cId="4250720657" sldId="328"/>
            <ac:spMk id="4" creationId="{428907BF-AA14-4CCB-A719-A271C4DC9124}"/>
          </ac:spMkLst>
        </pc:spChg>
        <pc:spChg chg="add mod">
          <ac:chgData name="Antonio-Marius Tricolici" userId="4ca5b4ffc4fcfb59" providerId="LiveId" clId="{1644FE49-2A34-4204-90E4-B7F367918DA0}" dt="2022-03-07T10:24:23.900" v="4286" actId="1076"/>
          <ac:spMkLst>
            <pc:docMk/>
            <pc:sldMk cId="4250720657" sldId="328"/>
            <ac:spMk id="5" creationId="{87B6AED3-E26C-4C58-A90F-AEB74B642176}"/>
          </ac:spMkLst>
        </pc:spChg>
        <pc:spChg chg="add del mod">
          <ac:chgData name="Antonio-Marius Tricolici" userId="4ca5b4ffc4fcfb59" providerId="LiveId" clId="{1644FE49-2A34-4204-90E4-B7F367918DA0}" dt="2022-03-07T10:24:01.746" v="4275" actId="478"/>
          <ac:spMkLst>
            <pc:docMk/>
            <pc:sldMk cId="4250720657" sldId="328"/>
            <ac:spMk id="6" creationId="{3D709B74-8586-42F9-99BC-67186F0981C7}"/>
          </ac:spMkLst>
        </pc:spChg>
        <pc:spChg chg="add mod">
          <ac:chgData name="Antonio-Marius Tricolici" userId="4ca5b4ffc4fcfb59" providerId="LiveId" clId="{1644FE49-2A34-4204-90E4-B7F367918DA0}" dt="2022-03-07T10:24:25.829" v="4287" actId="1076"/>
          <ac:spMkLst>
            <pc:docMk/>
            <pc:sldMk cId="4250720657" sldId="328"/>
            <ac:spMk id="7" creationId="{5BFCE605-FABD-4700-B60D-51E7D311B95D}"/>
          </ac:spMkLst>
        </pc:spChg>
      </pc:sldChg>
      <pc:sldChg chg="addSp delSp modSp new mod">
        <pc:chgData name="Antonio-Marius Tricolici" userId="4ca5b4ffc4fcfb59" providerId="LiveId" clId="{1644FE49-2A34-4204-90E4-B7F367918DA0}" dt="2022-03-07T10:46:26.430" v="4663" actId="20577"/>
        <pc:sldMkLst>
          <pc:docMk/>
          <pc:sldMk cId="2596897902" sldId="329"/>
        </pc:sldMkLst>
        <pc:spChg chg="mod">
          <ac:chgData name="Antonio-Marius Tricolici" userId="4ca5b4ffc4fcfb59" providerId="LiveId" clId="{1644FE49-2A34-4204-90E4-B7F367918DA0}" dt="2022-03-07T10:39:01.563" v="4312" actId="20577"/>
          <ac:spMkLst>
            <pc:docMk/>
            <pc:sldMk cId="2596897902" sldId="329"/>
            <ac:spMk id="2" creationId="{2EF59D3B-0762-41D0-98B7-25A7680CF2AE}"/>
          </ac:spMkLst>
        </pc:spChg>
        <pc:spChg chg="del">
          <ac:chgData name="Antonio-Marius Tricolici" userId="4ca5b4ffc4fcfb59" providerId="LiveId" clId="{1644FE49-2A34-4204-90E4-B7F367918DA0}" dt="2022-03-07T10:39:03.527" v="4313" actId="478"/>
          <ac:spMkLst>
            <pc:docMk/>
            <pc:sldMk cId="2596897902" sldId="329"/>
            <ac:spMk id="3" creationId="{1B708F4E-F929-445D-AFEC-334D0F49F508}"/>
          </ac:spMkLst>
        </pc:spChg>
        <pc:spChg chg="add mod">
          <ac:chgData name="Antonio-Marius Tricolici" userId="4ca5b4ffc4fcfb59" providerId="LiveId" clId="{1644FE49-2A34-4204-90E4-B7F367918DA0}" dt="2022-03-07T10:46:26.430" v="4663" actId="20577"/>
          <ac:spMkLst>
            <pc:docMk/>
            <pc:sldMk cId="2596897902" sldId="329"/>
            <ac:spMk id="4" creationId="{48D09384-65AA-44EA-80AE-7E07B29F29B1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27994137" sldId="329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22095746" sldId="330"/>
        </pc:sldMkLst>
      </pc:sldChg>
      <pc:sldChg chg="addSp delSp modSp new mod">
        <pc:chgData name="Antonio-Marius Tricolici" userId="4ca5b4ffc4fcfb59" providerId="LiveId" clId="{1644FE49-2A34-4204-90E4-B7F367918DA0}" dt="2022-03-07T10:50:41.955" v="5050" actId="20577"/>
        <pc:sldMkLst>
          <pc:docMk/>
          <pc:sldMk cId="3924373421" sldId="330"/>
        </pc:sldMkLst>
        <pc:spChg chg="mod">
          <ac:chgData name="Antonio-Marius Tricolici" userId="4ca5b4ffc4fcfb59" providerId="LiveId" clId="{1644FE49-2A34-4204-90E4-B7F367918DA0}" dt="2022-03-07T10:47:32.973" v="4671" actId="20577"/>
          <ac:spMkLst>
            <pc:docMk/>
            <pc:sldMk cId="3924373421" sldId="330"/>
            <ac:spMk id="2" creationId="{E2BE005D-16BC-4F58-B3BD-9FCF2EA9EA15}"/>
          </ac:spMkLst>
        </pc:spChg>
        <pc:spChg chg="del">
          <ac:chgData name="Antonio-Marius Tricolici" userId="4ca5b4ffc4fcfb59" providerId="LiveId" clId="{1644FE49-2A34-4204-90E4-B7F367918DA0}" dt="2022-03-07T10:47:44.208" v="4672" actId="478"/>
          <ac:spMkLst>
            <pc:docMk/>
            <pc:sldMk cId="3924373421" sldId="330"/>
            <ac:spMk id="3" creationId="{3B57456E-3B23-472B-AB0E-36C536BE071A}"/>
          </ac:spMkLst>
        </pc:spChg>
        <pc:spChg chg="add del mod">
          <ac:chgData name="Antonio-Marius Tricolici" userId="4ca5b4ffc4fcfb59" providerId="LiveId" clId="{1644FE49-2A34-4204-90E4-B7F367918DA0}" dt="2022-03-07T10:47:46.212" v="4676"/>
          <ac:spMkLst>
            <pc:docMk/>
            <pc:sldMk cId="3924373421" sldId="330"/>
            <ac:spMk id="4" creationId="{3C10285B-9221-4822-91AE-B0B0E99E05EE}"/>
          </ac:spMkLst>
        </pc:spChg>
        <pc:spChg chg="add mod">
          <ac:chgData name="Antonio-Marius Tricolici" userId="4ca5b4ffc4fcfb59" providerId="LiveId" clId="{1644FE49-2A34-4204-90E4-B7F367918DA0}" dt="2022-03-07T10:48:13.701" v="4691" actId="255"/>
          <ac:spMkLst>
            <pc:docMk/>
            <pc:sldMk cId="3924373421" sldId="330"/>
            <ac:spMk id="5" creationId="{6FD6296B-EBF3-4F4C-994E-C2F67929E32E}"/>
          </ac:spMkLst>
        </pc:spChg>
        <pc:spChg chg="add mod">
          <ac:chgData name="Antonio-Marius Tricolici" userId="4ca5b4ffc4fcfb59" providerId="LiveId" clId="{1644FE49-2A34-4204-90E4-B7F367918DA0}" dt="2022-03-07T10:50:41.955" v="5050" actId="20577"/>
          <ac:spMkLst>
            <pc:docMk/>
            <pc:sldMk cId="3924373421" sldId="330"/>
            <ac:spMk id="6" creationId="{B53BA858-4001-401D-8ADF-31563BFAD0CA}"/>
          </ac:spMkLst>
        </pc:spChg>
      </pc:sldChg>
      <pc:sldChg chg="addSp delSp modSp new del mod">
        <pc:chgData name="Antonio-Marius Tricolici" userId="4ca5b4ffc4fcfb59" providerId="LiveId" clId="{1644FE49-2A34-4204-90E4-B7F367918DA0}" dt="2022-03-07T10:59:24.867" v="5769" actId="2696"/>
        <pc:sldMkLst>
          <pc:docMk/>
          <pc:sldMk cId="1384411365" sldId="331"/>
        </pc:sldMkLst>
        <pc:spChg chg="mod">
          <ac:chgData name="Antonio-Marius Tricolici" userId="4ca5b4ffc4fcfb59" providerId="LiveId" clId="{1644FE49-2A34-4204-90E4-B7F367918DA0}" dt="2022-03-07T10:51:20.324" v="5108" actId="20577"/>
          <ac:spMkLst>
            <pc:docMk/>
            <pc:sldMk cId="1384411365" sldId="331"/>
            <ac:spMk id="2" creationId="{6258C9B5-A1C4-46EA-9A2E-EF3F5DFDB52D}"/>
          </ac:spMkLst>
        </pc:spChg>
        <pc:spChg chg="del">
          <ac:chgData name="Antonio-Marius Tricolici" userId="4ca5b4ffc4fcfb59" providerId="LiveId" clId="{1644FE49-2A34-4204-90E4-B7F367918DA0}" dt="2022-03-07T10:51:22.508" v="5109" actId="478"/>
          <ac:spMkLst>
            <pc:docMk/>
            <pc:sldMk cId="1384411365" sldId="331"/>
            <ac:spMk id="3" creationId="{693A1BCA-BCB3-4131-BF5E-9033575F90D1}"/>
          </ac:spMkLst>
        </pc:spChg>
        <pc:spChg chg="add del">
          <ac:chgData name="Antonio-Marius Tricolici" userId="4ca5b4ffc4fcfb59" providerId="LiveId" clId="{1644FE49-2A34-4204-90E4-B7F367918DA0}" dt="2022-03-07T10:51:24.448" v="5111"/>
          <ac:spMkLst>
            <pc:docMk/>
            <pc:sldMk cId="1384411365" sldId="331"/>
            <ac:spMk id="4" creationId="{BA1FEB9E-C284-47E5-A498-3964B66E38AA}"/>
          </ac:spMkLst>
        </pc:spChg>
        <pc:spChg chg="add del mod">
          <ac:chgData name="Antonio-Marius Tricolici" userId="4ca5b4ffc4fcfb59" providerId="LiveId" clId="{1644FE49-2A34-4204-90E4-B7F367918DA0}" dt="2022-03-07T10:51:33.927" v="5117" actId="478"/>
          <ac:spMkLst>
            <pc:docMk/>
            <pc:sldMk cId="1384411365" sldId="331"/>
            <ac:spMk id="5" creationId="{98CDA145-5FF3-4687-8140-E00EE794D3C5}"/>
          </ac:spMkLst>
        </pc:spChg>
        <pc:spChg chg="add mod">
          <ac:chgData name="Antonio-Marius Tricolici" userId="4ca5b4ffc4fcfb59" providerId="LiveId" clId="{1644FE49-2A34-4204-90E4-B7F367918DA0}" dt="2022-03-07T10:53:06.769" v="5376" actId="339"/>
          <ac:spMkLst>
            <pc:docMk/>
            <pc:sldMk cId="1384411365" sldId="331"/>
            <ac:spMk id="6" creationId="{44EB28EA-8877-4FCA-852C-65916F32D94F}"/>
          </ac:spMkLst>
        </pc:spChg>
        <pc:spChg chg="add mod">
          <ac:chgData name="Antonio-Marius Tricolici" userId="4ca5b4ffc4fcfb59" providerId="LiveId" clId="{1644FE49-2A34-4204-90E4-B7F367918DA0}" dt="2022-03-07T10:56:32.701" v="5655" actId="20577"/>
          <ac:spMkLst>
            <pc:docMk/>
            <pc:sldMk cId="1384411365" sldId="331"/>
            <ac:spMk id="7" creationId="{F0D87EF3-8E6E-47B0-AA7A-32AED4C26C0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4006853475" sldId="331"/>
        </pc:sldMkLst>
      </pc:sldChg>
      <pc:sldChg chg="addSp delSp modSp new mod">
        <pc:chgData name="Antonio-Marius Tricolici" userId="4ca5b4ffc4fcfb59" providerId="LiveId" clId="{1644FE49-2A34-4204-90E4-B7F367918DA0}" dt="2022-03-07T11:10:06.361" v="6468" actId="20577"/>
        <pc:sldMkLst>
          <pc:docMk/>
          <pc:sldMk cId="3679497898" sldId="332"/>
        </pc:sldMkLst>
        <pc:spChg chg="mod">
          <ac:chgData name="Antonio-Marius Tricolici" userId="4ca5b4ffc4fcfb59" providerId="LiveId" clId="{1644FE49-2A34-4204-90E4-B7F367918DA0}" dt="2022-03-07T10:58:27.570" v="5671" actId="20577"/>
          <ac:spMkLst>
            <pc:docMk/>
            <pc:sldMk cId="3679497898" sldId="332"/>
            <ac:spMk id="2" creationId="{FC1A0CED-15EC-4C17-9306-88E2189C76D3}"/>
          </ac:spMkLst>
        </pc:spChg>
        <pc:spChg chg="del">
          <ac:chgData name="Antonio-Marius Tricolici" userId="4ca5b4ffc4fcfb59" providerId="LiveId" clId="{1644FE49-2A34-4204-90E4-B7F367918DA0}" dt="2022-03-07T10:58:35.870" v="5672" actId="478"/>
          <ac:spMkLst>
            <pc:docMk/>
            <pc:sldMk cId="3679497898" sldId="332"/>
            <ac:spMk id="3" creationId="{D13C5516-48C0-4819-8FCD-CC79411BEB9A}"/>
          </ac:spMkLst>
        </pc:spChg>
        <pc:spChg chg="add del mod">
          <ac:chgData name="Antonio-Marius Tricolici" userId="4ca5b4ffc4fcfb59" providerId="LiveId" clId="{1644FE49-2A34-4204-90E4-B7F367918DA0}" dt="2022-03-07T10:59:10.911" v="5768"/>
          <ac:spMkLst>
            <pc:docMk/>
            <pc:sldMk cId="3679497898" sldId="332"/>
            <ac:spMk id="4" creationId="{69C2139D-737F-44FE-BB01-45FBA88FDC4C}"/>
          </ac:spMkLst>
        </pc:spChg>
        <pc:spChg chg="add mod">
          <ac:chgData name="Antonio-Marius Tricolici" userId="4ca5b4ffc4fcfb59" providerId="LiveId" clId="{1644FE49-2A34-4204-90E4-B7F367918DA0}" dt="2022-03-07T11:07:49.939" v="6248" actId="20577"/>
          <ac:spMkLst>
            <pc:docMk/>
            <pc:sldMk cId="3679497898" sldId="332"/>
            <ac:spMk id="5" creationId="{502C4842-2C0B-4274-9C32-AC2D9899AB76}"/>
          </ac:spMkLst>
        </pc:spChg>
        <pc:spChg chg="add del">
          <ac:chgData name="Antonio-Marius Tricolici" userId="4ca5b4ffc4fcfb59" providerId="LiveId" clId="{1644FE49-2A34-4204-90E4-B7F367918DA0}" dt="2022-03-07T11:07:05.451" v="6163"/>
          <ac:spMkLst>
            <pc:docMk/>
            <pc:sldMk cId="3679497898" sldId="332"/>
            <ac:spMk id="6" creationId="{BFBBA848-A49E-45BD-8EB1-20D89C702F36}"/>
          </ac:spMkLst>
        </pc:spChg>
        <pc:spChg chg="add mod">
          <ac:chgData name="Antonio-Marius Tricolici" userId="4ca5b4ffc4fcfb59" providerId="LiveId" clId="{1644FE49-2A34-4204-90E4-B7F367918DA0}" dt="2022-03-07T11:07:18.131" v="6173" actId="339"/>
          <ac:spMkLst>
            <pc:docMk/>
            <pc:sldMk cId="3679497898" sldId="332"/>
            <ac:spMk id="7" creationId="{8A9C58B4-69CA-4461-88B5-B7E486C1A527}"/>
          </ac:spMkLst>
        </pc:spChg>
        <pc:spChg chg="add mod">
          <ac:chgData name="Antonio-Marius Tricolici" userId="4ca5b4ffc4fcfb59" providerId="LiveId" clId="{1644FE49-2A34-4204-90E4-B7F367918DA0}" dt="2022-03-07T11:10:06.361" v="6468" actId="20577"/>
          <ac:spMkLst>
            <pc:docMk/>
            <pc:sldMk cId="3679497898" sldId="332"/>
            <ac:spMk id="8" creationId="{EA41B813-92B1-4C8F-A329-CAEF0E5AC2B5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85951565" sldId="332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207244355" sldId="333"/>
        </pc:sldMkLst>
      </pc:sldChg>
      <pc:sldChg chg="addSp delSp modSp new mod">
        <pc:chgData name="Antonio-Marius Tricolici" userId="4ca5b4ffc4fcfb59" providerId="LiveId" clId="{1644FE49-2A34-4204-90E4-B7F367918DA0}" dt="2022-03-07T11:21:20.593" v="7920" actId="339"/>
        <pc:sldMkLst>
          <pc:docMk/>
          <pc:sldMk cId="2237753789" sldId="333"/>
        </pc:sldMkLst>
        <pc:spChg chg="mod">
          <ac:chgData name="Antonio-Marius Tricolici" userId="4ca5b4ffc4fcfb59" providerId="LiveId" clId="{1644FE49-2A34-4204-90E4-B7F367918DA0}" dt="2022-03-07T11:13:17.750" v="6508" actId="20577"/>
          <ac:spMkLst>
            <pc:docMk/>
            <pc:sldMk cId="2237753789" sldId="333"/>
            <ac:spMk id="2" creationId="{38CA8A13-7AFA-4CA1-80CC-7D84DDF770B8}"/>
          </ac:spMkLst>
        </pc:spChg>
        <pc:spChg chg="del">
          <ac:chgData name="Antonio-Marius Tricolici" userId="4ca5b4ffc4fcfb59" providerId="LiveId" clId="{1644FE49-2A34-4204-90E4-B7F367918DA0}" dt="2022-03-07T11:13:20.091" v="6509" actId="478"/>
          <ac:spMkLst>
            <pc:docMk/>
            <pc:sldMk cId="2237753789" sldId="333"/>
            <ac:spMk id="3" creationId="{B4517872-5565-4D41-93DB-2C6137D58758}"/>
          </ac:spMkLst>
        </pc:spChg>
        <pc:spChg chg="add mod">
          <ac:chgData name="Antonio-Marius Tricolici" userId="4ca5b4ffc4fcfb59" providerId="LiveId" clId="{1644FE49-2A34-4204-90E4-B7F367918DA0}" dt="2022-03-07T11:15:51.469" v="6766" actId="20577"/>
          <ac:spMkLst>
            <pc:docMk/>
            <pc:sldMk cId="2237753789" sldId="333"/>
            <ac:spMk id="4" creationId="{0A7752A5-A897-449D-B2DC-B2C551CD2C2D}"/>
          </ac:spMkLst>
        </pc:spChg>
        <pc:spChg chg="add del mod">
          <ac:chgData name="Antonio-Marius Tricolici" userId="4ca5b4ffc4fcfb59" providerId="LiveId" clId="{1644FE49-2A34-4204-90E4-B7F367918DA0}" dt="2022-03-07T11:15:59.600" v="6780"/>
          <ac:spMkLst>
            <pc:docMk/>
            <pc:sldMk cId="2237753789" sldId="333"/>
            <ac:spMk id="5" creationId="{57F4FB13-58DE-4491-A611-308066953DE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6" creationId="{41F3A8F8-CBA3-4BF0-921D-3C620362E31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7" creationId="{23A6B997-D465-46BF-B599-4C05D3CAE886}"/>
          </ac:spMkLst>
        </pc:spChg>
        <pc:spChg chg="add mod">
          <ac:chgData name="Antonio-Marius Tricolici" userId="4ca5b4ffc4fcfb59" providerId="LiveId" clId="{1644FE49-2A34-4204-90E4-B7F367918DA0}" dt="2022-03-07T11:17:10.494" v="7021" actId="20577"/>
          <ac:spMkLst>
            <pc:docMk/>
            <pc:sldMk cId="2237753789" sldId="333"/>
            <ac:spMk id="8" creationId="{DCED8131-F098-4F79-8431-F2D878EE936B}"/>
          </ac:spMkLst>
        </pc:spChg>
        <pc:spChg chg="add mod">
          <ac:chgData name="Antonio-Marius Tricolici" userId="4ca5b4ffc4fcfb59" providerId="LiveId" clId="{1644FE49-2A34-4204-90E4-B7F367918DA0}" dt="2022-03-07T11:17:34.239" v="7150" actId="20577"/>
          <ac:spMkLst>
            <pc:docMk/>
            <pc:sldMk cId="2237753789" sldId="333"/>
            <ac:spMk id="9" creationId="{8C5B423E-A397-473C-9113-0584977CE06D}"/>
          </ac:spMkLst>
        </pc:spChg>
      </pc:sldChg>
      <pc:sldChg chg="addSp delSp modSp new mod">
        <pc:chgData name="Antonio-Marius Tricolici" userId="4ca5b4ffc4fcfb59" providerId="LiveId" clId="{1644FE49-2A34-4204-90E4-B7F367918DA0}" dt="2022-03-07T11:44:17.583" v="8390" actId="20577"/>
        <pc:sldMkLst>
          <pc:docMk/>
          <pc:sldMk cId="2583813217" sldId="334"/>
        </pc:sldMkLst>
        <pc:spChg chg="mod">
          <ac:chgData name="Antonio-Marius Tricolici" userId="4ca5b4ffc4fcfb59" providerId="LiveId" clId="{1644FE49-2A34-4204-90E4-B7F367918DA0}" dt="2022-03-07T11:17:45.343" v="7158" actId="20577"/>
          <ac:spMkLst>
            <pc:docMk/>
            <pc:sldMk cId="2583813217" sldId="334"/>
            <ac:spMk id="2" creationId="{39F4BE2A-0B7F-4A0C-80AF-EF130A57D0EC}"/>
          </ac:spMkLst>
        </pc:spChg>
        <pc:spChg chg="del">
          <ac:chgData name="Antonio-Marius Tricolici" userId="4ca5b4ffc4fcfb59" providerId="LiveId" clId="{1644FE49-2A34-4204-90E4-B7F367918DA0}" dt="2022-03-07T11:17:47.540" v="7159" actId="478"/>
          <ac:spMkLst>
            <pc:docMk/>
            <pc:sldMk cId="2583813217" sldId="334"/>
            <ac:spMk id="3" creationId="{6A6D065E-1856-4001-8D7D-18F1F8CC5A00}"/>
          </ac:spMkLst>
        </pc:spChg>
        <pc:spChg chg="add mod">
          <ac:chgData name="Antonio-Marius Tricolici" userId="4ca5b4ffc4fcfb59" providerId="LiveId" clId="{1644FE49-2A34-4204-90E4-B7F367918DA0}" dt="2022-03-07T11:18:00.958" v="7169" actId="339"/>
          <ac:spMkLst>
            <pc:docMk/>
            <pc:sldMk cId="2583813217" sldId="334"/>
            <ac:spMk id="4" creationId="{FA24BDDC-5595-4CAF-B162-D4FF32AF9A91}"/>
          </ac:spMkLst>
        </pc:spChg>
        <pc:spChg chg="add mod">
          <ac:chgData name="Antonio-Marius Tricolici" userId="4ca5b4ffc4fcfb59" providerId="LiveId" clId="{1644FE49-2A34-4204-90E4-B7F367918DA0}" dt="2022-03-07T11:44:17.583" v="8390" actId="20577"/>
          <ac:spMkLst>
            <pc:docMk/>
            <pc:sldMk cId="2583813217" sldId="334"/>
            <ac:spMk id="5" creationId="{4A48171B-607A-4C3D-8337-CB5BE8267C2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39077066" sldId="334"/>
        </pc:sldMkLst>
      </pc:sldChg>
      <pc:sldChg chg="addSp delSp modSp new mod">
        <pc:chgData name="Antonio-Marius Tricolici" userId="4ca5b4ffc4fcfb59" providerId="LiveId" clId="{1644FE49-2A34-4204-90E4-B7F367918DA0}" dt="2022-03-07T11:30:50.897" v="8380" actId="2711"/>
        <pc:sldMkLst>
          <pc:docMk/>
          <pc:sldMk cId="760576638" sldId="335"/>
        </pc:sldMkLst>
        <pc:spChg chg="mod">
          <ac:chgData name="Antonio-Marius Tricolici" userId="4ca5b4ffc4fcfb59" providerId="LiveId" clId="{1644FE49-2A34-4204-90E4-B7F367918DA0}" dt="2022-03-07T11:20:52.819" v="7902" actId="20577"/>
          <ac:spMkLst>
            <pc:docMk/>
            <pc:sldMk cId="760576638" sldId="335"/>
            <ac:spMk id="2" creationId="{54640314-273C-4E61-8284-A5098F967A14}"/>
          </ac:spMkLst>
        </pc:spChg>
        <pc:spChg chg="del">
          <ac:chgData name="Antonio-Marius Tricolici" userId="4ca5b4ffc4fcfb59" providerId="LiveId" clId="{1644FE49-2A34-4204-90E4-B7F367918DA0}" dt="2022-03-07T11:20:55.423" v="7903" actId="478"/>
          <ac:spMkLst>
            <pc:docMk/>
            <pc:sldMk cId="760576638" sldId="335"/>
            <ac:spMk id="3" creationId="{16583594-B6DA-4A3B-AD0D-C5AAD12E30F3}"/>
          </ac:spMkLst>
        </pc:spChg>
        <pc:spChg chg="add del mod">
          <ac:chgData name="Antonio-Marius Tricolici" userId="4ca5b4ffc4fcfb59" providerId="LiveId" clId="{1644FE49-2A34-4204-90E4-B7F367918DA0}" dt="2022-03-07T11:21:05.074" v="7907" actId="478"/>
          <ac:spMkLst>
            <pc:docMk/>
            <pc:sldMk cId="760576638" sldId="335"/>
            <ac:spMk id="4" creationId="{AD9E8D55-E82A-475A-98CD-6FBC9D18B546}"/>
          </ac:spMkLst>
        </pc:spChg>
        <pc:spChg chg="add del">
          <ac:chgData name="Antonio-Marius Tricolici" userId="4ca5b4ffc4fcfb59" providerId="LiveId" clId="{1644FE49-2A34-4204-90E4-B7F367918DA0}" dt="2022-03-07T11:20:59.282" v="7906"/>
          <ac:spMkLst>
            <pc:docMk/>
            <pc:sldMk cId="760576638" sldId="335"/>
            <ac:spMk id="5" creationId="{FA155044-DBF8-4CD8-B0CC-0DC6CA5158C0}"/>
          </ac:spMkLst>
        </pc:spChg>
        <pc:spChg chg="add mod">
          <ac:chgData name="Antonio-Marius Tricolici" userId="4ca5b4ffc4fcfb59" providerId="LiveId" clId="{1644FE49-2A34-4204-90E4-B7F367918DA0}" dt="2022-03-07T11:30:50.897" v="8380" actId="2711"/>
          <ac:spMkLst>
            <pc:docMk/>
            <pc:sldMk cId="760576638" sldId="335"/>
            <ac:spMk id="6" creationId="{3DCFBE37-332E-4F30-A760-D5CD5E588E06}"/>
          </ac:spMkLst>
        </pc:spChg>
        <pc:spChg chg="add del mod">
          <ac:chgData name="Antonio-Marius Tricolici" userId="4ca5b4ffc4fcfb59" providerId="LiveId" clId="{1644FE49-2A34-4204-90E4-B7F367918DA0}" dt="2022-03-07T11:21:15.140" v="7919"/>
          <ac:spMkLst>
            <pc:docMk/>
            <pc:sldMk cId="760576638" sldId="335"/>
            <ac:spMk id="7" creationId="{F7FC7AEF-9CC4-467F-AECC-DD2AF4806507}"/>
          </ac:spMkLst>
        </pc:spChg>
        <pc:spChg chg="add mod">
          <ac:chgData name="Antonio-Marius Tricolici" userId="4ca5b4ffc4fcfb59" providerId="LiveId" clId="{1644FE49-2A34-4204-90E4-B7F367918DA0}" dt="2022-03-07T11:30:44.868" v="8379" actId="20577"/>
          <ac:spMkLst>
            <pc:docMk/>
            <pc:sldMk cId="760576638" sldId="335"/>
            <ac:spMk id="8" creationId="{F612B1C3-4EF8-4EF7-8C1E-00CA224E86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57976835" sldId="335"/>
        </pc:sldMkLst>
      </pc:sldChg>
      <pc:sldChg chg="addSp delSp modSp new mod">
        <pc:chgData name="Antonio-Marius Tricolici" userId="4ca5b4ffc4fcfb59" providerId="LiveId" clId="{1644FE49-2A34-4204-90E4-B7F367918DA0}" dt="2022-03-07T11:49:21.253" v="9009" actId="1076"/>
        <pc:sldMkLst>
          <pc:docMk/>
          <pc:sldMk cId="667784075" sldId="336"/>
        </pc:sldMkLst>
        <pc:spChg chg="mod">
          <ac:chgData name="Antonio-Marius Tricolici" userId="4ca5b4ffc4fcfb59" providerId="LiveId" clId="{1644FE49-2A34-4204-90E4-B7F367918DA0}" dt="2022-03-07T11:44:24.849" v="8400" actId="20577"/>
          <ac:spMkLst>
            <pc:docMk/>
            <pc:sldMk cId="667784075" sldId="336"/>
            <ac:spMk id="2" creationId="{71EF1EB4-F4E2-442E-82D2-9B7872FF203C}"/>
          </ac:spMkLst>
        </pc:spChg>
        <pc:spChg chg="del">
          <ac:chgData name="Antonio-Marius Tricolici" userId="4ca5b4ffc4fcfb59" providerId="LiveId" clId="{1644FE49-2A34-4204-90E4-B7F367918DA0}" dt="2022-03-07T11:44:26.879" v="8401" actId="478"/>
          <ac:spMkLst>
            <pc:docMk/>
            <pc:sldMk cId="667784075" sldId="336"/>
            <ac:spMk id="3" creationId="{6356ECB9-C677-4C69-BE38-5D3D507C29D3}"/>
          </ac:spMkLst>
        </pc:spChg>
        <pc:spChg chg="add mod">
          <ac:chgData name="Antonio-Marius Tricolici" userId="4ca5b4ffc4fcfb59" providerId="LiveId" clId="{1644FE49-2A34-4204-90E4-B7F367918DA0}" dt="2022-03-07T11:45:27.229" v="8631" actId="20577"/>
          <ac:spMkLst>
            <pc:docMk/>
            <pc:sldMk cId="667784075" sldId="336"/>
            <ac:spMk id="4" creationId="{AD8495B9-4E60-46B2-BCB8-94726F6D6A68}"/>
          </ac:spMkLst>
        </pc:spChg>
        <pc:spChg chg="add del">
          <ac:chgData name="Antonio-Marius Tricolici" userId="4ca5b4ffc4fcfb59" providerId="LiveId" clId="{1644FE49-2A34-4204-90E4-B7F367918DA0}" dt="2022-03-07T11:45:29.781" v="8633"/>
          <ac:spMkLst>
            <pc:docMk/>
            <pc:sldMk cId="667784075" sldId="336"/>
            <ac:spMk id="5" creationId="{BEB2B216-D81F-47FE-A072-C9820A28EF76}"/>
          </ac:spMkLst>
        </pc:spChg>
        <pc:spChg chg="add mod">
          <ac:chgData name="Antonio-Marius Tricolici" userId="4ca5b4ffc4fcfb59" providerId="LiveId" clId="{1644FE49-2A34-4204-90E4-B7F367918DA0}" dt="2022-03-07T11:49:21.253" v="9009" actId="1076"/>
          <ac:spMkLst>
            <pc:docMk/>
            <pc:sldMk cId="667784075" sldId="336"/>
            <ac:spMk id="6" creationId="{37FC9F9D-8053-4D59-A4A4-C2F8E7AE3CEC}"/>
          </ac:spMkLst>
        </pc:spChg>
        <pc:spChg chg="add mod">
          <ac:chgData name="Antonio-Marius Tricolici" userId="4ca5b4ffc4fcfb59" providerId="LiveId" clId="{1644FE49-2A34-4204-90E4-B7F367918DA0}" dt="2022-03-07T11:49:16.176" v="9008" actId="20577"/>
          <ac:spMkLst>
            <pc:docMk/>
            <pc:sldMk cId="667784075" sldId="336"/>
            <ac:spMk id="7" creationId="{AD3614A1-7616-42B6-AEA0-AF36CEF4CF5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005180741" sldId="33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834057423" sldId="337"/>
        </pc:sldMkLst>
      </pc:sldChg>
      <pc:sldChg chg="addSp delSp modSp new mod">
        <pc:chgData name="Antonio-Marius Tricolici" userId="4ca5b4ffc4fcfb59" providerId="LiveId" clId="{1644FE49-2A34-4204-90E4-B7F367918DA0}" dt="2022-03-07T11:57:51.673" v="9277" actId="14100"/>
        <pc:sldMkLst>
          <pc:docMk/>
          <pc:sldMk cId="3807458489" sldId="337"/>
        </pc:sldMkLst>
        <pc:spChg chg="mod">
          <ac:chgData name="Antonio-Marius Tricolici" userId="4ca5b4ffc4fcfb59" providerId="LiveId" clId="{1644FE49-2A34-4204-90E4-B7F367918DA0}" dt="2022-03-07T11:50:43.828" v="9047" actId="20577"/>
          <ac:spMkLst>
            <pc:docMk/>
            <pc:sldMk cId="3807458489" sldId="337"/>
            <ac:spMk id="2" creationId="{4CFAE743-C3DA-4A81-962D-CCA4D6DF5567}"/>
          </ac:spMkLst>
        </pc:spChg>
        <pc:spChg chg="del mod">
          <ac:chgData name="Antonio-Marius Tricolici" userId="4ca5b4ffc4fcfb59" providerId="LiveId" clId="{1644FE49-2A34-4204-90E4-B7F367918DA0}" dt="2022-03-07T11:49:41.043" v="9012" actId="478"/>
          <ac:spMkLst>
            <pc:docMk/>
            <pc:sldMk cId="3807458489" sldId="337"/>
            <ac:spMk id="3" creationId="{8A9FACEF-2B16-446D-B980-C1925BA8A0B4}"/>
          </ac:spMkLst>
        </pc:spChg>
        <pc:spChg chg="add del mod">
          <ac:chgData name="Antonio-Marius Tricolici" userId="4ca5b4ffc4fcfb59" providerId="LiveId" clId="{1644FE49-2A34-4204-90E4-B7F367918DA0}" dt="2022-03-07T11:49:42.633" v="9013" actId="478"/>
          <ac:spMkLst>
            <pc:docMk/>
            <pc:sldMk cId="3807458489" sldId="337"/>
            <ac:spMk id="5" creationId="{17323D90-7C47-4249-8076-0BC7E1AD2743}"/>
          </ac:spMkLst>
        </pc:spChg>
        <pc:spChg chg="add del mod">
          <ac:chgData name="Antonio-Marius Tricolici" userId="4ca5b4ffc4fcfb59" providerId="LiveId" clId="{1644FE49-2A34-4204-90E4-B7F367918DA0}" dt="2022-03-07T11:49:46.813" v="9027"/>
          <ac:spMkLst>
            <pc:docMk/>
            <pc:sldMk cId="3807458489" sldId="337"/>
            <ac:spMk id="6" creationId="{7C82F839-2E2A-4F66-BC2E-21F0613149B6}"/>
          </ac:spMkLst>
        </pc:spChg>
        <pc:spChg chg="add del mod">
          <ac:chgData name="Antonio-Marius Tricolici" userId="4ca5b4ffc4fcfb59" providerId="LiveId" clId="{1644FE49-2A34-4204-90E4-B7F367918DA0}" dt="2022-03-07T11:54:31.727" v="9200" actId="478"/>
          <ac:spMkLst>
            <pc:docMk/>
            <pc:sldMk cId="3807458489" sldId="337"/>
            <ac:spMk id="7" creationId="{F26DDA2F-09FE-4DE9-ABF1-C6ECF9A11799}"/>
          </ac:spMkLst>
        </pc:spChg>
        <pc:spChg chg="add mod">
          <ac:chgData name="Antonio-Marius Tricolici" userId="4ca5b4ffc4fcfb59" providerId="LiveId" clId="{1644FE49-2A34-4204-90E4-B7F367918DA0}" dt="2022-03-07T11:49:58.490" v="9035"/>
          <ac:spMkLst>
            <pc:docMk/>
            <pc:sldMk cId="3807458489" sldId="337"/>
            <ac:spMk id="8" creationId="{1DF877C4-B2FA-4768-800D-E1B982F4E65A}"/>
          </ac:spMkLst>
        </pc:spChg>
        <pc:spChg chg="add del mod">
          <ac:chgData name="Antonio-Marius Tricolici" userId="4ca5b4ffc4fcfb59" providerId="LiveId" clId="{1644FE49-2A34-4204-90E4-B7F367918DA0}" dt="2022-03-07T11:54:59.486" v="9209" actId="478"/>
          <ac:spMkLst>
            <pc:docMk/>
            <pc:sldMk cId="3807458489" sldId="337"/>
            <ac:spMk id="9" creationId="{CC6C384F-C81A-45D3-9395-D8D7A8672A93}"/>
          </ac:spMkLst>
        </pc:spChg>
        <pc:spChg chg="add del mod">
          <ac:chgData name="Antonio-Marius Tricolici" userId="4ca5b4ffc4fcfb59" providerId="LiveId" clId="{1644FE49-2A34-4204-90E4-B7F367918DA0}" dt="2022-03-07T11:55:11.807" v="9219" actId="478"/>
          <ac:spMkLst>
            <pc:docMk/>
            <pc:sldMk cId="3807458489" sldId="337"/>
            <ac:spMk id="10" creationId="{EA75CFDD-443D-46E1-85F7-A3B57727FC92}"/>
          </ac:spMkLst>
        </pc:spChg>
        <pc:spChg chg="add mod">
          <ac:chgData name="Antonio-Marius Tricolici" userId="4ca5b4ffc4fcfb59" providerId="LiveId" clId="{1644FE49-2A34-4204-90E4-B7F367918DA0}" dt="2022-03-07T11:57:27.355" v="9271"/>
          <ac:spMkLst>
            <pc:docMk/>
            <pc:sldMk cId="3807458489" sldId="337"/>
            <ac:spMk id="11" creationId="{4C6E6207-3895-473E-83EA-97C15222A723}"/>
          </ac:spMkLst>
        </pc:spChg>
        <pc:spChg chg="add mod">
          <ac:chgData name="Antonio-Marius Tricolici" userId="4ca5b4ffc4fcfb59" providerId="LiveId" clId="{1644FE49-2A34-4204-90E4-B7F367918DA0}" dt="2022-03-07T11:57:37.748" v="9273" actId="1076"/>
          <ac:spMkLst>
            <pc:docMk/>
            <pc:sldMk cId="3807458489" sldId="337"/>
            <ac:spMk id="18" creationId="{635913D6-F06B-4411-A689-A9982D0CD683}"/>
          </ac:spMkLst>
        </pc:spChg>
        <pc:cxnChg chg="add mod">
          <ac:chgData name="Antonio-Marius Tricolici" userId="4ca5b4ffc4fcfb59" providerId="LiveId" clId="{1644FE49-2A34-4204-90E4-B7F367918DA0}" dt="2022-03-07T11:57:35.519" v="9272" actId="14100"/>
          <ac:cxnSpMkLst>
            <pc:docMk/>
            <pc:sldMk cId="3807458489" sldId="337"/>
            <ac:cxnSpMk id="13" creationId="{45CBAFAA-A7FD-412A-9E94-2280591F8F49}"/>
          </ac:cxnSpMkLst>
        </pc:cxnChg>
        <pc:cxnChg chg="add mod">
          <ac:chgData name="Antonio-Marius Tricolici" userId="4ca5b4ffc4fcfb59" providerId="LiveId" clId="{1644FE49-2A34-4204-90E4-B7F367918DA0}" dt="2022-03-07T11:57:49.623" v="9276" actId="14100"/>
          <ac:cxnSpMkLst>
            <pc:docMk/>
            <pc:sldMk cId="3807458489" sldId="337"/>
            <ac:cxnSpMk id="15" creationId="{34EDBA90-8993-439C-885C-E777FFBD0BB8}"/>
          </ac:cxnSpMkLst>
        </pc:cxnChg>
        <pc:cxnChg chg="add mod">
          <ac:chgData name="Antonio-Marius Tricolici" userId="4ca5b4ffc4fcfb59" providerId="LiveId" clId="{1644FE49-2A34-4204-90E4-B7F367918DA0}" dt="2022-03-07T11:57:51.673" v="9277" actId="14100"/>
          <ac:cxnSpMkLst>
            <pc:docMk/>
            <pc:sldMk cId="3807458489" sldId="337"/>
            <ac:cxnSpMk id="17" creationId="{FDF87DE8-8F2A-4E7D-82ED-A9ABEAB8B674}"/>
          </ac:cxnSpMkLst>
        </pc:cxnChg>
      </pc:sldChg>
      <pc:sldChg chg="addSp delSp modSp new mod">
        <pc:chgData name="Antonio-Marius Tricolici" userId="4ca5b4ffc4fcfb59" providerId="LiveId" clId="{1644FE49-2A34-4204-90E4-B7F367918DA0}" dt="2022-03-07T11:59:08.960" v="9347" actId="14100"/>
        <pc:sldMkLst>
          <pc:docMk/>
          <pc:sldMk cId="3271271269" sldId="338"/>
        </pc:sldMkLst>
        <pc:spChg chg="mod">
          <ac:chgData name="Antonio-Marius Tricolici" userId="4ca5b4ffc4fcfb59" providerId="LiveId" clId="{1644FE49-2A34-4204-90E4-B7F367918DA0}" dt="2022-03-07T11:52:10.990" v="9128" actId="20577"/>
          <ac:spMkLst>
            <pc:docMk/>
            <pc:sldMk cId="3271271269" sldId="338"/>
            <ac:spMk id="2" creationId="{9829A10B-EF27-4D90-9B95-384D81FFC3CF}"/>
          </ac:spMkLst>
        </pc:spChg>
        <pc:spChg chg="del">
          <ac:chgData name="Antonio-Marius Tricolici" userId="4ca5b4ffc4fcfb59" providerId="LiveId" clId="{1644FE49-2A34-4204-90E4-B7F367918DA0}" dt="2022-03-07T11:50:49.951" v="9064" actId="478"/>
          <ac:spMkLst>
            <pc:docMk/>
            <pc:sldMk cId="3271271269" sldId="338"/>
            <ac:spMk id="3" creationId="{E950DB21-78B2-4292-9DC9-95BECFE82ACD}"/>
          </ac:spMkLst>
        </pc:spChg>
        <pc:spChg chg="add del">
          <ac:chgData name="Antonio-Marius Tricolici" userId="4ca5b4ffc4fcfb59" providerId="LiveId" clId="{1644FE49-2A34-4204-90E4-B7F367918DA0}" dt="2022-03-07T11:50:51.612" v="9066"/>
          <ac:spMkLst>
            <pc:docMk/>
            <pc:sldMk cId="3271271269" sldId="338"/>
            <ac:spMk id="4" creationId="{F27844CC-5353-4887-B65A-130908865E1C}"/>
          </ac:spMkLst>
        </pc:spChg>
        <pc:spChg chg="add mod">
          <ac:chgData name="Antonio-Marius Tricolici" userId="4ca5b4ffc4fcfb59" providerId="LiveId" clId="{1644FE49-2A34-4204-90E4-B7F367918DA0}" dt="2022-03-07T11:51:12.639" v="9076" actId="1076"/>
          <ac:spMkLst>
            <pc:docMk/>
            <pc:sldMk cId="3271271269" sldId="338"/>
            <ac:spMk id="5" creationId="{833EB3C0-A6BA-49FE-B922-7DF2FF9E9396}"/>
          </ac:spMkLst>
        </pc:spChg>
        <pc:spChg chg="add del mod">
          <ac:chgData name="Antonio-Marius Tricolici" userId="4ca5b4ffc4fcfb59" providerId="LiveId" clId="{1644FE49-2A34-4204-90E4-B7F367918DA0}" dt="2022-03-07T11:51:32.356" v="9081"/>
          <ac:spMkLst>
            <pc:docMk/>
            <pc:sldMk cId="3271271269" sldId="338"/>
            <ac:spMk id="9" creationId="{0AE67596-CF3D-4E7C-937E-3A37CF7C6F57}"/>
          </ac:spMkLst>
        </pc:spChg>
        <pc:spChg chg="add mod">
          <ac:chgData name="Antonio-Marius Tricolici" userId="4ca5b4ffc4fcfb59" providerId="LiveId" clId="{1644FE49-2A34-4204-90E4-B7F367918DA0}" dt="2022-03-07T11:59:08.960" v="9347" actId="14100"/>
          <ac:spMkLst>
            <pc:docMk/>
            <pc:sldMk cId="3271271269" sldId="338"/>
            <ac:spMk id="10" creationId="{95BA1CFB-FF1E-45BD-8FED-831C08396C51}"/>
          </ac:spMkLst>
        </pc:spChg>
        <pc:cxnChg chg="add del mod">
          <ac:chgData name="Antonio-Marius Tricolici" userId="4ca5b4ffc4fcfb59" providerId="LiveId" clId="{1644FE49-2A34-4204-90E4-B7F367918DA0}" dt="2022-03-07T11:51:34.702" v="9082" actId="478"/>
          <ac:cxnSpMkLst>
            <pc:docMk/>
            <pc:sldMk cId="3271271269" sldId="338"/>
            <ac:cxnSpMk id="7" creationId="{93B673AC-2A01-42AE-8A7C-E24336494EBD}"/>
          </ac:cxnSpMkLst>
        </pc:cxn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988418111" sldId="338"/>
        </pc:sldMkLst>
      </pc:sldChg>
      <pc:sldChg chg="addSp delSp modSp new mod">
        <pc:chgData name="Antonio-Marius Tricolici" userId="4ca5b4ffc4fcfb59" providerId="LiveId" clId="{1644FE49-2A34-4204-90E4-B7F367918DA0}" dt="2022-03-07T12:01:39.828" v="9974" actId="20577"/>
        <pc:sldMkLst>
          <pc:docMk/>
          <pc:sldMk cId="860235410" sldId="339"/>
        </pc:sldMkLst>
        <pc:spChg chg="mod">
          <ac:chgData name="Antonio-Marius Tricolici" userId="4ca5b4ffc4fcfb59" providerId="LiveId" clId="{1644FE49-2A34-4204-90E4-B7F367918DA0}" dt="2022-03-07T11:52:21.919" v="9148" actId="20577"/>
          <ac:spMkLst>
            <pc:docMk/>
            <pc:sldMk cId="860235410" sldId="339"/>
            <ac:spMk id="2" creationId="{82620DFD-0F11-412E-82DE-7B4223E95EDA}"/>
          </ac:spMkLst>
        </pc:spChg>
        <pc:spChg chg="del">
          <ac:chgData name="Antonio-Marius Tricolici" userId="4ca5b4ffc4fcfb59" providerId="LiveId" clId="{1644FE49-2A34-4204-90E4-B7F367918DA0}" dt="2022-03-07T11:52:23.843" v="9149" actId="478"/>
          <ac:spMkLst>
            <pc:docMk/>
            <pc:sldMk cId="860235410" sldId="339"/>
            <ac:spMk id="3" creationId="{89CFD6F6-DF91-4603-A52E-A14CB62C75DC}"/>
          </ac:spMkLst>
        </pc:spChg>
        <pc:spChg chg="add del">
          <ac:chgData name="Antonio-Marius Tricolici" userId="4ca5b4ffc4fcfb59" providerId="LiveId" clId="{1644FE49-2A34-4204-90E4-B7F367918DA0}" dt="2022-03-07T11:52:25.394" v="9151"/>
          <ac:spMkLst>
            <pc:docMk/>
            <pc:sldMk cId="860235410" sldId="339"/>
            <ac:spMk id="4" creationId="{5AA3BCAE-BD55-491F-B1DD-FE0FB52FB6EA}"/>
          </ac:spMkLst>
        </pc:spChg>
        <pc:spChg chg="add mod">
          <ac:chgData name="Antonio-Marius Tricolici" userId="4ca5b4ffc4fcfb59" providerId="LiveId" clId="{1644FE49-2A34-4204-90E4-B7F367918DA0}" dt="2022-03-07T11:52:40.925" v="9164" actId="339"/>
          <ac:spMkLst>
            <pc:docMk/>
            <pc:sldMk cId="860235410" sldId="339"/>
            <ac:spMk id="5" creationId="{CA7DCF85-7D17-4E1D-9E8C-29A94B4A8E40}"/>
          </ac:spMkLst>
        </pc:spChg>
        <pc:spChg chg="add mod">
          <ac:chgData name="Antonio-Marius Tricolici" userId="4ca5b4ffc4fcfb59" providerId="LiveId" clId="{1644FE49-2A34-4204-90E4-B7F367918DA0}" dt="2022-03-07T12:01:39.828" v="9974" actId="20577"/>
          <ac:spMkLst>
            <pc:docMk/>
            <pc:sldMk cId="860235410" sldId="339"/>
            <ac:spMk id="6" creationId="{F3E1CB51-988A-4205-B2A5-61D1D296D740}"/>
          </ac:spMkLst>
        </pc:spChg>
      </pc:sldChg>
      <pc:sldChg chg="addSp delSp modSp new mod">
        <pc:chgData name="Antonio-Marius Tricolici" userId="4ca5b4ffc4fcfb59" providerId="LiveId" clId="{1644FE49-2A34-4204-90E4-B7F367918DA0}" dt="2022-03-07T12:03:19.356" v="10188" actId="20577"/>
        <pc:sldMkLst>
          <pc:docMk/>
          <pc:sldMk cId="3858455694" sldId="340"/>
        </pc:sldMkLst>
        <pc:spChg chg="mod">
          <ac:chgData name="Antonio-Marius Tricolici" userId="4ca5b4ffc4fcfb59" providerId="LiveId" clId="{1644FE49-2A34-4204-90E4-B7F367918DA0}" dt="2022-03-07T11:52:56.788" v="9180" actId="20577"/>
          <ac:spMkLst>
            <pc:docMk/>
            <pc:sldMk cId="3858455694" sldId="340"/>
            <ac:spMk id="2" creationId="{0D1D7DE2-665B-4A8B-AE2B-9D36CF5E791A}"/>
          </ac:spMkLst>
        </pc:spChg>
        <pc:spChg chg="del">
          <ac:chgData name="Antonio-Marius Tricolici" userId="4ca5b4ffc4fcfb59" providerId="LiveId" clId="{1644FE49-2A34-4204-90E4-B7F367918DA0}" dt="2022-03-07T11:52:58.960" v="9181" actId="478"/>
          <ac:spMkLst>
            <pc:docMk/>
            <pc:sldMk cId="3858455694" sldId="340"/>
            <ac:spMk id="3" creationId="{4899B1C1-2AC5-4B34-BDDF-0A4C9D1383A5}"/>
          </ac:spMkLst>
        </pc:spChg>
        <pc:spChg chg="add del">
          <ac:chgData name="Antonio-Marius Tricolici" userId="4ca5b4ffc4fcfb59" providerId="LiveId" clId="{1644FE49-2A34-4204-90E4-B7F367918DA0}" dt="2022-03-07T11:53:00.496" v="9183"/>
          <ac:spMkLst>
            <pc:docMk/>
            <pc:sldMk cId="3858455694" sldId="340"/>
            <ac:spMk id="4" creationId="{7D99E2FA-23C9-4DD2-9DF8-F21B7CD9B8D9}"/>
          </ac:spMkLst>
        </pc:spChg>
        <pc:spChg chg="add mod">
          <ac:chgData name="Antonio-Marius Tricolici" userId="4ca5b4ffc4fcfb59" providerId="LiveId" clId="{1644FE49-2A34-4204-90E4-B7F367918DA0}" dt="2022-03-07T12:03:19.356" v="10188" actId="20577"/>
          <ac:spMkLst>
            <pc:docMk/>
            <pc:sldMk cId="3858455694" sldId="340"/>
            <ac:spMk id="5" creationId="{1839D546-60E2-4A73-AFA1-F118F0B2E896}"/>
          </ac:spMkLst>
        </pc:spChg>
        <pc:spChg chg="add mod">
          <ac:chgData name="Antonio-Marius Tricolici" userId="4ca5b4ffc4fcfb59" providerId="LiveId" clId="{1644FE49-2A34-4204-90E4-B7F367918DA0}" dt="2022-03-07T12:03:01.853" v="10178" actId="20577"/>
          <ac:spMkLst>
            <pc:docMk/>
            <pc:sldMk cId="3858455694" sldId="340"/>
            <ac:spMk id="6" creationId="{42A105D9-3DF7-4B53-BF15-7D68DCF353D8}"/>
          </ac:spMkLst>
        </pc:spChg>
      </pc:sldChg>
      <pc:sldMasterChg chg="addSldLayout delSldLayout">
        <pc:chgData name="Antonio-Marius Tricolici" userId="4ca5b4ffc4fcfb59" providerId="LiveId" clId="{1644FE49-2A34-4204-90E4-B7F367918DA0}" dt="2022-03-07T06:15:55.842" v="162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1644FE49-2A34-4204-90E4-B7F367918DA0}" dt="2022-03-07T06:15:55.842" v="162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  <pc:docChgLst>
    <pc:chgData name="Antonio-Marius Tricolici" userId="4ca5b4ffc4fcfb59" providerId="LiveId" clId="{4DE08AD7-C6C8-4F6A-B636-0E7E60508D5B}"/>
    <pc:docChg chg="undo custSel addSld delSld modSld sldOrd modSection">
      <pc:chgData name="Antonio-Marius Tricolici" userId="4ca5b4ffc4fcfb59" providerId="LiveId" clId="{4DE08AD7-C6C8-4F6A-B636-0E7E60508D5B}" dt="2022-03-14T17:25:40.462" v="8895" actId="1076"/>
      <pc:docMkLst>
        <pc:docMk/>
      </pc:docMkLst>
      <pc:sldChg chg="modSp mod">
        <pc:chgData name="Antonio-Marius Tricolici" userId="4ca5b4ffc4fcfb59" providerId="LiveId" clId="{4DE08AD7-C6C8-4F6A-B636-0E7E60508D5B}" dt="2022-03-13T18:14:05.594" v="31" actId="20577"/>
        <pc:sldMkLst>
          <pc:docMk/>
          <pc:sldMk cId="0" sldId="256"/>
        </pc:sldMkLst>
        <pc:spChg chg="mod">
          <ac:chgData name="Antonio-Marius Tricolici" userId="4ca5b4ffc4fcfb59" providerId="LiveId" clId="{4DE08AD7-C6C8-4F6A-B636-0E7E60508D5B}" dt="2022-03-13T18:14:05.594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4039160169" sldId="320"/>
        </pc:sldMkLst>
      </pc:sldChg>
      <pc:sldChg chg="addSp delSp modSp mod modNotesTx">
        <pc:chgData name="Antonio-Marius Tricolici" userId="4ca5b4ffc4fcfb59" providerId="LiveId" clId="{4DE08AD7-C6C8-4F6A-B636-0E7E60508D5B}" dt="2022-03-13T18:19:28.178" v="169"/>
        <pc:sldMkLst>
          <pc:docMk/>
          <pc:sldMk cId="2449768040" sldId="321"/>
        </pc:sldMkLst>
        <pc:spChg chg="mod">
          <ac:chgData name="Antonio-Marius Tricolici" userId="4ca5b4ffc4fcfb59" providerId="LiveId" clId="{4DE08AD7-C6C8-4F6A-B636-0E7E60508D5B}" dt="2022-03-13T18:14:21.353" v="40" actId="20577"/>
          <ac:spMkLst>
            <pc:docMk/>
            <pc:sldMk cId="2449768040" sldId="321"/>
            <ac:spMk id="2" creationId="{5B56BAF6-67F1-41FD-BA52-10B1764AC1CB}"/>
          </ac:spMkLst>
        </pc:spChg>
        <pc:spChg chg="mod">
          <ac:chgData name="Antonio-Marius Tricolici" userId="4ca5b4ffc4fcfb59" providerId="LiveId" clId="{4DE08AD7-C6C8-4F6A-B636-0E7E60508D5B}" dt="2022-03-13T18:15:03.317" v="160" actId="14100"/>
          <ac:spMkLst>
            <pc:docMk/>
            <pc:sldMk cId="2449768040" sldId="321"/>
            <ac:spMk id="4" creationId="{88EF1E3A-5A94-42E3-8BCB-53AD37FE3E4D}"/>
          </ac:spMkLst>
        </pc:spChg>
        <pc:spChg chg="del">
          <ac:chgData name="Antonio-Marius Tricolici" userId="4ca5b4ffc4fcfb59" providerId="LiveId" clId="{4DE08AD7-C6C8-4F6A-B636-0E7E60508D5B}" dt="2022-03-13T18:14:25.953" v="41" actId="478"/>
          <ac:spMkLst>
            <pc:docMk/>
            <pc:sldMk cId="2449768040" sldId="321"/>
            <ac:spMk id="5" creationId="{15CF776C-9C3B-46DE-AE93-D02BEAEBD067}"/>
          </ac:spMkLst>
        </pc:spChg>
        <pc:picChg chg="add del mod">
          <ac:chgData name="Antonio-Marius Tricolici" userId="4ca5b4ffc4fcfb59" providerId="LiveId" clId="{4DE08AD7-C6C8-4F6A-B636-0E7E60508D5B}" dt="2022-03-13T18:16:38.589" v="164" actId="478"/>
          <ac:picMkLst>
            <pc:docMk/>
            <pc:sldMk cId="2449768040" sldId="321"/>
            <ac:picMk id="1026" creationId="{949B9175-1B1D-46E0-8513-2B8FF98F5559}"/>
          </ac:picMkLst>
        </pc:picChg>
        <pc:picChg chg="add mod">
          <ac:chgData name="Antonio-Marius Tricolici" userId="4ca5b4ffc4fcfb59" providerId="LiveId" clId="{4DE08AD7-C6C8-4F6A-B636-0E7E60508D5B}" dt="2022-03-13T18:16:46.544" v="168" actId="1076"/>
          <ac:picMkLst>
            <pc:docMk/>
            <pc:sldMk cId="2449768040" sldId="321"/>
            <ac:picMk id="1028" creationId="{046D71A0-F957-4144-83FE-C8C8D56B7F12}"/>
          </ac:picMkLst>
        </pc:picChg>
      </pc:sldChg>
      <pc:sldChg chg="addSp delSp modSp new mod modAnim modNotesTx">
        <pc:chgData name="Antonio-Marius Tricolici" userId="4ca5b4ffc4fcfb59" providerId="LiveId" clId="{4DE08AD7-C6C8-4F6A-B636-0E7E60508D5B}" dt="2022-03-14T11:29:39.873" v="8875"/>
        <pc:sldMkLst>
          <pc:docMk/>
          <pc:sldMk cId="87111891" sldId="322"/>
        </pc:sldMkLst>
        <pc:spChg chg="mod">
          <ac:chgData name="Antonio-Marius Tricolici" userId="4ca5b4ffc4fcfb59" providerId="LiveId" clId="{4DE08AD7-C6C8-4F6A-B636-0E7E60508D5B}" dt="2022-03-13T18:19:43.811" v="185" actId="20577"/>
          <ac:spMkLst>
            <pc:docMk/>
            <pc:sldMk cId="87111891" sldId="322"/>
            <ac:spMk id="2" creationId="{88D56198-23D5-437E-B47E-9B0A55760359}"/>
          </ac:spMkLst>
        </pc:spChg>
        <pc:spChg chg="del">
          <ac:chgData name="Antonio-Marius Tricolici" userId="4ca5b4ffc4fcfb59" providerId="LiveId" clId="{4DE08AD7-C6C8-4F6A-B636-0E7E60508D5B}" dt="2022-03-13T18:19:40.108" v="183" actId="478"/>
          <ac:spMkLst>
            <pc:docMk/>
            <pc:sldMk cId="87111891" sldId="322"/>
            <ac:spMk id="3" creationId="{3B0B4032-6F6B-4610-86C3-5DE8E309D019}"/>
          </ac:spMkLst>
        </pc:spChg>
        <pc:spChg chg="add mod">
          <ac:chgData name="Antonio-Marius Tricolici" userId="4ca5b4ffc4fcfb59" providerId="LiveId" clId="{4DE08AD7-C6C8-4F6A-B636-0E7E60508D5B}" dt="2022-03-13T18:21:12.742" v="257" actId="1076"/>
          <ac:spMkLst>
            <pc:docMk/>
            <pc:sldMk cId="87111891" sldId="322"/>
            <ac:spMk id="4" creationId="{9EE2F4CF-1B5E-487F-AE1A-7984F64C0A86}"/>
          </ac:spMkLst>
        </pc:spChg>
        <pc:spChg chg="add mod">
          <ac:chgData name="Antonio-Marius Tricolici" userId="4ca5b4ffc4fcfb59" providerId="LiveId" clId="{4DE08AD7-C6C8-4F6A-B636-0E7E60508D5B}" dt="2022-03-13T18:25:55.825" v="597" actId="20577"/>
          <ac:spMkLst>
            <pc:docMk/>
            <pc:sldMk cId="87111891" sldId="322"/>
            <ac:spMk id="5" creationId="{04C215EA-1B20-461B-BAFF-A75937F7CC88}"/>
          </ac:spMkLst>
        </pc:spChg>
        <pc:spChg chg="add mod">
          <ac:chgData name="Antonio-Marius Tricolici" userId="4ca5b4ffc4fcfb59" providerId="LiveId" clId="{4DE08AD7-C6C8-4F6A-B636-0E7E60508D5B}" dt="2022-03-13T18:27:40.696" v="689" actId="1076"/>
          <ac:spMkLst>
            <pc:docMk/>
            <pc:sldMk cId="87111891" sldId="322"/>
            <ac:spMk id="6" creationId="{A72EF0E7-8996-4F5B-9F04-9066658B0DBB}"/>
          </ac:spMkLst>
        </pc:spChg>
        <pc:picChg chg="add mod">
          <ac:chgData name="Antonio-Marius Tricolici" userId="4ca5b4ffc4fcfb59" providerId="LiveId" clId="{4DE08AD7-C6C8-4F6A-B636-0E7E60508D5B}" dt="2022-03-13T18:21:14.174" v="258" actId="1076"/>
          <ac:picMkLst>
            <pc:docMk/>
            <pc:sldMk cId="87111891" sldId="322"/>
            <ac:picMk id="2050" creationId="{70DA1088-1D73-44E4-8B4A-BE67919E0771}"/>
          </ac:picMkLst>
        </pc:picChg>
        <pc:picChg chg="add mod">
          <ac:chgData name="Antonio-Marius Tricolici" userId="4ca5b4ffc4fcfb59" providerId="LiveId" clId="{4DE08AD7-C6C8-4F6A-B636-0E7E60508D5B}" dt="2022-03-13T18:25:35.304" v="579" actId="1076"/>
          <ac:picMkLst>
            <pc:docMk/>
            <pc:sldMk cId="87111891" sldId="322"/>
            <ac:picMk id="2052" creationId="{9920D3D1-2A34-473A-990C-FC96510B78AE}"/>
          </ac:picMkLst>
        </pc:pic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1249115434" sldId="322"/>
        </pc:sldMkLst>
      </pc:sldChg>
      <pc:sldChg chg="addSp delSp modSp add mod">
        <pc:chgData name="Antonio-Marius Tricolici" userId="4ca5b4ffc4fcfb59" providerId="LiveId" clId="{4DE08AD7-C6C8-4F6A-B636-0E7E60508D5B}" dt="2022-03-14T11:32:50.514" v="8894" actId="20577"/>
        <pc:sldMkLst>
          <pc:docMk/>
          <pc:sldMk cId="941883844" sldId="323"/>
        </pc:sldMkLst>
        <pc:spChg chg="mod">
          <ac:chgData name="Antonio-Marius Tricolici" userId="4ca5b4ffc4fcfb59" providerId="LiveId" clId="{4DE08AD7-C6C8-4F6A-B636-0E7E60508D5B}" dt="2022-03-13T18:32:51.817" v="913" actId="20577"/>
          <ac:spMkLst>
            <pc:docMk/>
            <pc:sldMk cId="941883844" sldId="323"/>
            <ac:spMk id="2" creationId="{88D56198-23D5-437E-B47E-9B0A55760359}"/>
          </ac:spMkLst>
        </pc:spChg>
        <pc:spChg chg="add mod">
          <ac:chgData name="Antonio-Marius Tricolici" userId="4ca5b4ffc4fcfb59" providerId="LiveId" clId="{4DE08AD7-C6C8-4F6A-B636-0E7E60508D5B}" dt="2022-03-14T11:32:50.514" v="8894" actId="20577"/>
          <ac:spMkLst>
            <pc:docMk/>
            <pc:sldMk cId="941883844" sldId="323"/>
            <ac:spMk id="3" creationId="{07F60CBF-9228-43D9-8A3F-29E4D3D8253E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4" creationId="{9EE2F4CF-1B5E-487F-AE1A-7984F64C0A86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5" creationId="{04C215EA-1B20-461B-BAFF-A75937F7CC88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6" creationId="{A72EF0E7-8996-4F5B-9F04-9066658B0DBB}"/>
          </ac:spMkLst>
        </pc:spChg>
        <pc:spChg chg="add mod">
          <ac:chgData name="Antonio-Marius Tricolici" userId="4ca5b4ffc4fcfb59" providerId="LiveId" clId="{4DE08AD7-C6C8-4F6A-B636-0E7E60508D5B}" dt="2022-03-13T18:38:49.615" v="1477" actId="1076"/>
          <ac:spMkLst>
            <pc:docMk/>
            <pc:sldMk cId="941883844" sldId="323"/>
            <ac:spMk id="7" creationId="{5376DB76-CE35-43AD-A095-ACF0F439D654}"/>
          </ac:spMkLst>
        </pc:spChg>
        <pc:picChg chg="del">
          <ac:chgData name="Antonio-Marius Tricolici" userId="4ca5b4ffc4fcfb59" providerId="LiveId" clId="{4DE08AD7-C6C8-4F6A-B636-0E7E60508D5B}" dt="2022-03-13T18:32:55.753" v="914" actId="478"/>
          <ac:picMkLst>
            <pc:docMk/>
            <pc:sldMk cId="941883844" sldId="323"/>
            <ac:picMk id="2050" creationId="{70DA1088-1D73-44E4-8B4A-BE67919E0771}"/>
          </ac:picMkLst>
        </pc:picChg>
        <pc:picChg chg="del mod">
          <ac:chgData name="Antonio-Marius Tricolici" userId="4ca5b4ffc4fcfb59" providerId="LiveId" clId="{4DE08AD7-C6C8-4F6A-B636-0E7E60508D5B}" dt="2022-03-13T18:32:56.999" v="916" actId="478"/>
          <ac:picMkLst>
            <pc:docMk/>
            <pc:sldMk cId="941883844" sldId="323"/>
            <ac:picMk id="2052" creationId="{9920D3D1-2A34-473A-990C-FC96510B78AE}"/>
          </ac:picMkLst>
        </pc:picChg>
        <pc:picChg chg="add mod">
          <ac:chgData name="Antonio-Marius Tricolici" userId="4ca5b4ffc4fcfb59" providerId="LiveId" clId="{4DE08AD7-C6C8-4F6A-B636-0E7E60508D5B}" dt="2022-03-13T18:33:04.448" v="920" actId="1076"/>
          <ac:picMkLst>
            <pc:docMk/>
            <pc:sldMk cId="941883844" sldId="323"/>
            <ac:picMk id="3074" creationId="{202330BE-7E33-4152-8AFE-F531CCEEB73F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8:53:31.789" v="2416" actId="20577"/>
        <pc:sldMkLst>
          <pc:docMk/>
          <pc:sldMk cId="3614888384" sldId="324"/>
        </pc:sldMkLst>
        <pc:spChg chg="mod">
          <ac:chgData name="Antonio-Marius Tricolici" userId="4ca5b4ffc4fcfb59" providerId="LiveId" clId="{4DE08AD7-C6C8-4F6A-B636-0E7E60508D5B}" dt="2022-03-13T18:40:08.588" v="1489" actId="20577"/>
          <ac:spMkLst>
            <pc:docMk/>
            <pc:sldMk cId="3614888384" sldId="324"/>
            <ac:spMk id="2" creationId="{4192AE83-D94C-41E0-A97B-298E85CB0116}"/>
          </ac:spMkLst>
        </pc:spChg>
        <pc:spChg chg="del">
          <ac:chgData name="Antonio-Marius Tricolici" userId="4ca5b4ffc4fcfb59" providerId="LiveId" clId="{4DE08AD7-C6C8-4F6A-B636-0E7E60508D5B}" dt="2022-03-13T18:40:11.124" v="1490" actId="478"/>
          <ac:spMkLst>
            <pc:docMk/>
            <pc:sldMk cId="3614888384" sldId="324"/>
            <ac:spMk id="3" creationId="{CFFF6C1C-AEB7-4ACD-BDA4-11CACE3578AC}"/>
          </ac:spMkLst>
        </pc:spChg>
        <pc:spChg chg="add del mod">
          <ac:chgData name="Antonio-Marius Tricolici" userId="4ca5b4ffc4fcfb59" providerId="LiveId" clId="{4DE08AD7-C6C8-4F6A-B636-0E7E60508D5B}" dt="2022-03-13T18:40:39.612" v="1493"/>
          <ac:spMkLst>
            <pc:docMk/>
            <pc:sldMk cId="3614888384" sldId="324"/>
            <ac:spMk id="4" creationId="{4CE6B569-73E5-480D-9AE7-885CB174D36B}"/>
          </ac:spMkLst>
        </pc:spChg>
        <pc:spChg chg="add mod">
          <ac:chgData name="Antonio-Marius Tricolici" userId="4ca5b4ffc4fcfb59" providerId="LiveId" clId="{4DE08AD7-C6C8-4F6A-B636-0E7E60508D5B}" dt="2022-03-13T18:42:22.518" v="1749" actId="20577"/>
          <ac:spMkLst>
            <pc:docMk/>
            <pc:sldMk cId="3614888384" sldId="324"/>
            <ac:spMk id="5" creationId="{12EAE899-3A9E-4C04-A211-BB213F27064D}"/>
          </ac:spMkLst>
        </pc:spChg>
        <pc:spChg chg="add mod">
          <ac:chgData name="Antonio-Marius Tricolici" userId="4ca5b4ffc4fcfb59" providerId="LiveId" clId="{4DE08AD7-C6C8-4F6A-B636-0E7E60508D5B}" dt="2022-03-13T18:42:16.125" v="1747" actId="14100"/>
          <ac:spMkLst>
            <pc:docMk/>
            <pc:sldMk cId="3614888384" sldId="324"/>
            <ac:spMk id="6" creationId="{F7D529E0-F790-4C25-9E4A-5F8F31141DD1}"/>
          </ac:spMkLst>
        </pc:spChg>
        <pc:spChg chg="add del mod">
          <ac:chgData name="Antonio-Marius Tricolici" userId="4ca5b4ffc4fcfb59" providerId="LiveId" clId="{4DE08AD7-C6C8-4F6A-B636-0E7E60508D5B}" dt="2022-03-13T18:42:10.734" v="1746"/>
          <ac:spMkLst>
            <pc:docMk/>
            <pc:sldMk cId="3614888384" sldId="324"/>
            <ac:spMk id="7" creationId="{31C5372D-D4EE-4D56-89BE-968A2112C26F}"/>
          </ac:spMkLst>
        </pc:spChg>
        <pc:spChg chg="add mod">
          <ac:chgData name="Antonio-Marius Tricolici" userId="4ca5b4ffc4fcfb59" providerId="LiveId" clId="{4DE08AD7-C6C8-4F6A-B636-0E7E60508D5B}" dt="2022-03-13T18:53:31.789" v="2416" actId="20577"/>
          <ac:spMkLst>
            <pc:docMk/>
            <pc:sldMk cId="3614888384" sldId="324"/>
            <ac:spMk id="8" creationId="{B4637B49-0D9F-40D0-9C9A-FB30A5D33E2D}"/>
          </ac:spMkLst>
        </pc:spChg>
        <pc:picChg chg="add mod">
          <ac:chgData name="Antonio-Marius Tricolici" userId="4ca5b4ffc4fcfb59" providerId="LiveId" clId="{4DE08AD7-C6C8-4F6A-B636-0E7E60508D5B}" dt="2022-03-13T18:41:54.933" v="1739" actId="1076"/>
          <ac:picMkLst>
            <pc:docMk/>
            <pc:sldMk cId="3614888384" sldId="324"/>
            <ac:picMk id="4098" creationId="{AD9CFC14-C5F8-4832-957A-F44198178B7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8:49:35.246" v="2319" actId="20577"/>
        <pc:sldMkLst>
          <pc:docMk/>
          <pc:sldMk cId="3279667136" sldId="325"/>
        </pc:sldMkLst>
        <pc:spChg chg="mod">
          <ac:chgData name="Antonio-Marius Tricolici" userId="4ca5b4ffc4fcfb59" providerId="LiveId" clId="{4DE08AD7-C6C8-4F6A-B636-0E7E60508D5B}" dt="2022-03-13T18:47:22.897" v="2083" actId="20577"/>
          <ac:spMkLst>
            <pc:docMk/>
            <pc:sldMk cId="3279667136" sldId="325"/>
            <ac:spMk id="2" creationId="{F44363D5-5A7A-44D2-85E1-63B37E4A5909}"/>
          </ac:spMkLst>
        </pc:spChg>
        <pc:spChg chg="del">
          <ac:chgData name="Antonio-Marius Tricolici" userId="4ca5b4ffc4fcfb59" providerId="LiveId" clId="{4DE08AD7-C6C8-4F6A-B636-0E7E60508D5B}" dt="2022-03-13T18:47:24.792" v="2084" actId="478"/>
          <ac:spMkLst>
            <pc:docMk/>
            <pc:sldMk cId="3279667136" sldId="325"/>
            <ac:spMk id="3" creationId="{7FCD7960-7FFC-440C-AFA5-8F862F7EE300}"/>
          </ac:spMkLst>
        </pc:spChg>
        <pc:spChg chg="add mod">
          <ac:chgData name="Antonio-Marius Tricolici" userId="4ca5b4ffc4fcfb59" providerId="LiveId" clId="{4DE08AD7-C6C8-4F6A-B636-0E7E60508D5B}" dt="2022-03-13T18:48:04.592" v="2193" actId="20577"/>
          <ac:spMkLst>
            <pc:docMk/>
            <pc:sldMk cId="3279667136" sldId="325"/>
            <ac:spMk id="4" creationId="{F59D1F08-0F15-4BB2-96B3-18BD75E05E10}"/>
          </ac:spMkLst>
        </pc:spChg>
        <pc:spChg chg="add mod">
          <ac:chgData name="Antonio-Marius Tricolici" userId="4ca5b4ffc4fcfb59" providerId="LiveId" clId="{4DE08AD7-C6C8-4F6A-B636-0E7E60508D5B}" dt="2022-03-13T18:49:35.246" v="2319" actId="20577"/>
          <ac:spMkLst>
            <pc:docMk/>
            <pc:sldMk cId="3279667136" sldId="325"/>
            <ac:spMk id="5" creationId="{2A95FF20-927E-4F93-A952-9193DF2F9B81}"/>
          </ac:spMkLst>
        </pc:spChg>
        <pc:picChg chg="add mod">
          <ac:chgData name="Antonio-Marius Tricolici" userId="4ca5b4ffc4fcfb59" providerId="LiveId" clId="{4DE08AD7-C6C8-4F6A-B636-0E7E60508D5B}" dt="2022-03-13T18:49:07.295" v="2200" actId="1076"/>
          <ac:picMkLst>
            <pc:docMk/>
            <pc:sldMk cId="3279667136" sldId="325"/>
            <ac:picMk id="5122" creationId="{4D47B011-BC4A-4125-81F3-45CB97663D5B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9:58:44.945" v="6300" actId="1076"/>
        <pc:sldMkLst>
          <pc:docMk/>
          <pc:sldMk cId="3795312751" sldId="326"/>
        </pc:sldMkLst>
        <pc:spChg chg="mod">
          <ac:chgData name="Antonio-Marius Tricolici" userId="4ca5b4ffc4fcfb59" providerId="LiveId" clId="{4DE08AD7-C6C8-4F6A-B636-0E7E60508D5B}" dt="2022-03-13T18:53:37.200" v="2426" actId="20577"/>
          <ac:spMkLst>
            <pc:docMk/>
            <pc:sldMk cId="3795312751" sldId="326"/>
            <ac:spMk id="2" creationId="{FA87A6DA-7981-402E-8919-64E09DCE1440}"/>
          </ac:spMkLst>
        </pc:spChg>
        <pc:spChg chg="del">
          <ac:chgData name="Antonio-Marius Tricolici" userId="4ca5b4ffc4fcfb59" providerId="LiveId" clId="{4DE08AD7-C6C8-4F6A-B636-0E7E60508D5B}" dt="2022-03-13T18:51:14.006" v="2324" actId="478"/>
          <ac:spMkLst>
            <pc:docMk/>
            <pc:sldMk cId="3795312751" sldId="326"/>
            <ac:spMk id="3" creationId="{283D8F48-B81C-477D-8C0B-95DD0E5A4094}"/>
          </ac:spMkLst>
        </pc:spChg>
        <pc:spChg chg="add mod">
          <ac:chgData name="Antonio-Marius Tricolici" userId="4ca5b4ffc4fcfb59" providerId="LiveId" clId="{4DE08AD7-C6C8-4F6A-B636-0E7E60508D5B}" dt="2022-03-13T19:56:56.650" v="6264" actId="20577"/>
          <ac:spMkLst>
            <pc:docMk/>
            <pc:sldMk cId="3795312751" sldId="326"/>
            <ac:spMk id="4" creationId="{66336C0E-3344-4168-BEDE-49E1B352B563}"/>
          </ac:spMkLst>
        </pc:spChg>
        <pc:spChg chg="add del mod">
          <ac:chgData name="Antonio-Marius Tricolici" userId="4ca5b4ffc4fcfb59" providerId="LiveId" clId="{4DE08AD7-C6C8-4F6A-B636-0E7E60508D5B}" dt="2022-03-13T19:54:18.132" v="6126"/>
          <ac:spMkLst>
            <pc:docMk/>
            <pc:sldMk cId="3795312751" sldId="326"/>
            <ac:spMk id="7" creationId="{4A209ED1-B6AE-49DC-BF86-99999821F556}"/>
          </ac:spMkLst>
        </pc:spChg>
        <pc:spChg chg="add del">
          <ac:chgData name="Antonio-Marius Tricolici" userId="4ca5b4ffc4fcfb59" providerId="LiveId" clId="{4DE08AD7-C6C8-4F6A-B636-0E7E60508D5B}" dt="2022-03-13T19:56:58.425" v="6266" actId="22"/>
          <ac:spMkLst>
            <pc:docMk/>
            <pc:sldMk cId="3795312751" sldId="326"/>
            <ac:spMk id="9" creationId="{9AF778EF-70B5-4C10-859F-28F5E8F9578A}"/>
          </ac:spMkLst>
        </pc:spChg>
        <pc:picChg chg="add del mod">
          <ac:chgData name="Antonio-Marius Tricolici" userId="4ca5b4ffc4fcfb59" providerId="LiveId" clId="{4DE08AD7-C6C8-4F6A-B636-0E7E60508D5B}" dt="2022-03-13T19:53:49.369" v="6052" actId="478"/>
          <ac:picMkLst>
            <pc:docMk/>
            <pc:sldMk cId="3795312751" sldId="326"/>
            <ac:picMk id="6" creationId="{EC6C9D1E-1973-4D04-BBF3-95323B8CD063}"/>
          </ac:picMkLst>
        </pc:picChg>
        <pc:picChg chg="add del mod">
          <ac:chgData name="Antonio-Marius Tricolici" userId="4ca5b4ffc4fcfb59" providerId="LiveId" clId="{4DE08AD7-C6C8-4F6A-B636-0E7E60508D5B}" dt="2022-03-13T19:58:44.945" v="6300" actId="1076"/>
          <ac:picMkLst>
            <pc:docMk/>
            <pc:sldMk cId="3795312751" sldId="326"/>
            <ac:picMk id="11" creationId="{6F19364D-EA9F-4277-AE2A-7BAE8994F9FE}"/>
          </ac:picMkLst>
        </pc:picChg>
        <pc:picChg chg="add del mod">
          <ac:chgData name="Antonio-Marius Tricolici" userId="4ca5b4ffc4fcfb59" providerId="LiveId" clId="{4DE08AD7-C6C8-4F6A-B636-0E7E60508D5B}" dt="2022-03-13T19:58:07.826" v="6284" actId="478"/>
          <ac:picMkLst>
            <pc:docMk/>
            <pc:sldMk cId="3795312751" sldId="326"/>
            <ac:picMk id="11266" creationId="{23F7C7A5-5428-4CBD-AA37-901FE11FD10B}"/>
          </ac:picMkLst>
        </pc:picChg>
        <pc:picChg chg="add del">
          <ac:chgData name="Antonio-Marius Tricolici" userId="4ca5b4ffc4fcfb59" providerId="LiveId" clId="{4DE08AD7-C6C8-4F6A-B636-0E7E60508D5B}" dt="2022-03-13T19:58:29.226" v="6292"/>
          <ac:picMkLst>
            <pc:docMk/>
            <pc:sldMk cId="3795312751" sldId="326"/>
            <ac:picMk id="11268" creationId="{5E315690-752D-43D9-8F8C-1FBC3C51F5B1}"/>
          </ac:picMkLst>
        </pc:picChg>
      </pc:sldChg>
      <pc:sldChg chg="addSp delSp modSp new mod modAnim">
        <pc:chgData name="Antonio-Marius Tricolici" userId="4ca5b4ffc4fcfb59" providerId="LiveId" clId="{4DE08AD7-C6C8-4F6A-B636-0E7E60508D5B}" dt="2022-03-13T19:05:33.514" v="3249" actId="20577"/>
        <pc:sldMkLst>
          <pc:docMk/>
          <pc:sldMk cId="2801042868" sldId="327"/>
        </pc:sldMkLst>
        <pc:spChg chg="mod">
          <ac:chgData name="Antonio-Marius Tricolici" userId="4ca5b4ffc4fcfb59" providerId="LiveId" clId="{4DE08AD7-C6C8-4F6A-B636-0E7E60508D5B}" dt="2022-03-13T18:54:36.456" v="2429" actId="20577"/>
          <ac:spMkLst>
            <pc:docMk/>
            <pc:sldMk cId="2801042868" sldId="327"/>
            <ac:spMk id="2" creationId="{EFBCCDA2-8FBE-4FAB-AAE5-BBBB8EC96A54}"/>
          </ac:spMkLst>
        </pc:spChg>
        <pc:spChg chg="del">
          <ac:chgData name="Antonio-Marius Tricolici" userId="4ca5b4ffc4fcfb59" providerId="LiveId" clId="{4DE08AD7-C6C8-4F6A-B636-0E7E60508D5B}" dt="2022-03-13T18:54:39.082" v="2430" actId="478"/>
          <ac:spMkLst>
            <pc:docMk/>
            <pc:sldMk cId="2801042868" sldId="327"/>
            <ac:spMk id="3" creationId="{25064071-4F61-4EB8-9E82-7B4D7281DB7C}"/>
          </ac:spMkLst>
        </pc:spChg>
        <pc:spChg chg="add mod">
          <ac:chgData name="Antonio-Marius Tricolici" userId="4ca5b4ffc4fcfb59" providerId="LiveId" clId="{4DE08AD7-C6C8-4F6A-B636-0E7E60508D5B}" dt="2022-03-13T19:05:33.514" v="3249" actId="20577"/>
          <ac:spMkLst>
            <pc:docMk/>
            <pc:sldMk cId="2801042868" sldId="327"/>
            <ac:spMk id="4" creationId="{0EFA1DEF-817C-4231-BC1F-D53DA9167BB1}"/>
          </ac:spMkLst>
        </pc:spChg>
        <pc:spChg chg="add mod">
          <ac:chgData name="Antonio-Marius Tricolici" userId="4ca5b4ffc4fcfb59" providerId="LiveId" clId="{4DE08AD7-C6C8-4F6A-B636-0E7E60508D5B}" dt="2022-03-13T19:03:27.023" v="2991" actId="1076"/>
          <ac:spMkLst>
            <pc:docMk/>
            <pc:sldMk cId="2801042868" sldId="327"/>
            <ac:spMk id="7" creationId="{FC32D382-031F-4505-8224-3E704BBBCDD4}"/>
          </ac:spMkLst>
        </pc:spChg>
        <pc:picChg chg="add del mod">
          <ac:chgData name="Antonio-Marius Tricolici" userId="4ca5b4ffc4fcfb59" providerId="LiveId" clId="{4DE08AD7-C6C8-4F6A-B636-0E7E60508D5B}" dt="2022-03-13T18:58:10.110" v="2879"/>
          <ac:picMkLst>
            <pc:docMk/>
            <pc:sldMk cId="2801042868" sldId="327"/>
            <ac:picMk id="6146" creationId="{73AE5014-ECD1-4EF8-BEA0-1FA49C799AFD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22:23.262" v="3923" actId="20577"/>
        <pc:sldMkLst>
          <pc:docMk/>
          <pc:sldMk cId="1779454701" sldId="328"/>
        </pc:sldMkLst>
        <pc:spChg chg="mod">
          <ac:chgData name="Antonio-Marius Tricolici" userId="4ca5b4ffc4fcfb59" providerId="LiveId" clId="{4DE08AD7-C6C8-4F6A-B636-0E7E60508D5B}" dt="2022-03-13T19:03:42.440" v="3002" actId="20577"/>
          <ac:spMkLst>
            <pc:docMk/>
            <pc:sldMk cId="1779454701" sldId="328"/>
            <ac:spMk id="2" creationId="{EB2C80EB-27D8-48AD-BF4E-ED67ACB4C228}"/>
          </ac:spMkLst>
        </pc:spChg>
        <pc:spChg chg="del">
          <ac:chgData name="Antonio-Marius Tricolici" userId="4ca5b4ffc4fcfb59" providerId="LiveId" clId="{4DE08AD7-C6C8-4F6A-B636-0E7E60508D5B}" dt="2022-03-13T19:03:44.314" v="3003" actId="478"/>
          <ac:spMkLst>
            <pc:docMk/>
            <pc:sldMk cId="1779454701" sldId="328"/>
            <ac:spMk id="3" creationId="{4EEDD69B-F221-4D86-AB89-ACB416C5A17C}"/>
          </ac:spMkLst>
        </pc:spChg>
        <pc:spChg chg="add mod">
          <ac:chgData name="Antonio-Marius Tricolici" userId="4ca5b4ffc4fcfb59" providerId="LiveId" clId="{4DE08AD7-C6C8-4F6A-B636-0E7E60508D5B}" dt="2022-03-13T19:22:23.262" v="3923" actId="20577"/>
          <ac:spMkLst>
            <pc:docMk/>
            <pc:sldMk cId="1779454701" sldId="328"/>
            <ac:spMk id="4" creationId="{E3BAC117-7704-474F-B548-DFEFE5093C97}"/>
          </ac:spMkLst>
        </pc:spChg>
        <pc:spChg chg="add del">
          <ac:chgData name="Antonio-Marius Tricolici" userId="4ca5b4ffc4fcfb59" providerId="LiveId" clId="{4DE08AD7-C6C8-4F6A-B636-0E7E60508D5B}" dt="2022-03-13T19:14:26.185" v="3466"/>
          <ac:spMkLst>
            <pc:docMk/>
            <pc:sldMk cId="1779454701" sldId="328"/>
            <ac:spMk id="5" creationId="{CB53A5B1-E8C2-454E-98F4-3D806D2E6388}"/>
          </ac:spMkLst>
        </pc:spChg>
      </pc:sldChg>
      <pc:sldChg chg="addSp delSp modSp add mod">
        <pc:chgData name="Antonio-Marius Tricolici" userId="4ca5b4ffc4fcfb59" providerId="LiveId" clId="{4DE08AD7-C6C8-4F6A-B636-0E7E60508D5B}" dt="2022-03-13T19:33:59.953" v="4841" actId="20577"/>
        <pc:sldMkLst>
          <pc:docMk/>
          <pc:sldMk cId="3876347602" sldId="329"/>
        </pc:sldMkLst>
        <pc:spChg chg="mod">
          <ac:chgData name="Antonio-Marius Tricolici" userId="4ca5b4ffc4fcfb59" providerId="LiveId" clId="{4DE08AD7-C6C8-4F6A-B636-0E7E60508D5B}" dt="2022-03-13T19:19:45.261" v="3490" actId="20577"/>
          <ac:spMkLst>
            <pc:docMk/>
            <pc:sldMk cId="3876347602" sldId="329"/>
            <ac:spMk id="2" creationId="{EB2C80EB-27D8-48AD-BF4E-ED67ACB4C228}"/>
          </ac:spMkLst>
        </pc:spChg>
        <pc:spChg chg="add del">
          <ac:chgData name="Antonio-Marius Tricolici" userId="4ca5b4ffc4fcfb59" providerId="LiveId" clId="{4DE08AD7-C6C8-4F6A-B636-0E7E60508D5B}" dt="2022-03-13T19:24:44.749" v="3934"/>
          <ac:spMkLst>
            <pc:docMk/>
            <pc:sldMk cId="3876347602" sldId="329"/>
            <ac:spMk id="3" creationId="{D656CD82-2CFE-43CD-BBBE-FEE9B8A8D20D}"/>
          </ac:spMkLst>
        </pc:spChg>
        <pc:spChg chg="mod">
          <ac:chgData name="Antonio-Marius Tricolici" userId="4ca5b4ffc4fcfb59" providerId="LiveId" clId="{4DE08AD7-C6C8-4F6A-B636-0E7E60508D5B}" dt="2022-03-13T19:33:59.953" v="4841" actId="20577"/>
          <ac:spMkLst>
            <pc:docMk/>
            <pc:sldMk cId="3876347602" sldId="329"/>
            <ac:spMk id="4" creationId="{E3BAC117-7704-474F-B548-DFEFE5093C97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36:08.973" v="5140" actId="20577"/>
        <pc:sldMkLst>
          <pc:docMk/>
          <pc:sldMk cId="3035528473" sldId="330"/>
        </pc:sldMkLst>
        <pc:spChg chg="mod">
          <ac:chgData name="Antonio-Marius Tricolici" userId="4ca5b4ffc4fcfb59" providerId="LiveId" clId="{4DE08AD7-C6C8-4F6A-B636-0E7E60508D5B}" dt="2022-03-13T19:30:13.925" v="4216" actId="20577"/>
          <ac:spMkLst>
            <pc:docMk/>
            <pc:sldMk cId="3035528473" sldId="330"/>
            <ac:spMk id="2" creationId="{AF8776C7-5920-4310-B1C0-C191BCEF206B}"/>
          </ac:spMkLst>
        </pc:spChg>
        <pc:spChg chg="del">
          <ac:chgData name="Antonio-Marius Tricolici" userId="4ca5b4ffc4fcfb59" providerId="LiveId" clId="{4DE08AD7-C6C8-4F6A-B636-0E7E60508D5B}" dt="2022-03-13T19:30:17.613" v="4217" actId="478"/>
          <ac:spMkLst>
            <pc:docMk/>
            <pc:sldMk cId="3035528473" sldId="330"/>
            <ac:spMk id="3" creationId="{AF7EA3C5-CB24-413D-A198-345828753511}"/>
          </ac:spMkLst>
        </pc:spChg>
        <pc:spChg chg="add mod">
          <ac:chgData name="Antonio-Marius Tricolici" userId="4ca5b4ffc4fcfb59" providerId="LiveId" clId="{4DE08AD7-C6C8-4F6A-B636-0E7E60508D5B}" dt="2022-03-13T19:36:08.973" v="5140" actId="20577"/>
          <ac:spMkLst>
            <pc:docMk/>
            <pc:sldMk cId="3035528473" sldId="330"/>
            <ac:spMk id="4" creationId="{E2B4C9CC-6069-4A64-AEF6-38F799311ABE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44:37.215" v="5351" actId="20577"/>
        <pc:sldMkLst>
          <pc:docMk/>
          <pc:sldMk cId="4165018845" sldId="331"/>
        </pc:sldMkLst>
        <pc:spChg chg="mod">
          <ac:chgData name="Antonio-Marius Tricolici" userId="4ca5b4ffc4fcfb59" providerId="LiveId" clId="{4DE08AD7-C6C8-4F6A-B636-0E7E60508D5B}" dt="2022-03-13T19:37:30.851" v="5167" actId="20577"/>
          <ac:spMkLst>
            <pc:docMk/>
            <pc:sldMk cId="4165018845" sldId="331"/>
            <ac:spMk id="2" creationId="{6FFD3D0C-1FE5-4BC6-8576-EA280364DC2E}"/>
          </ac:spMkLst>
        </pc:spChg>
        <pc:spChg chg="del">
          <ac:chgData name="Antonio-Marius Tricolici" userId="4ca5b4ffc4fcfb59" providerId="LiveId" clId="{4DE08AD7-C6C8-4F6A-B636-0E7E60508D5B}" dt="2022-03-13T19:41:04.170" v="5168" actId="478"/>
          <ac:spMkLst>
            <pc:docMk/>
            <pc:sldMk cId="4165018845" sldId="331"/>
            <ac:spMk id="3" creationId="{FE0E88F0-5B2B-4DBB-B7FA-9FC03B4E34BE}"/>
          </ac:spMkLst>
        </pc:spChg>
        <pc:spChg chg="add mod">
          <ac:chgData name="Antonio-Marius Tricolici" userId="4ca5b4ffc4fcfb59" providerId="LiveId" clId="{4DE08AD7-C6C8-4F6A-B636-0E7E60508D5B}" dt="2022-03-13T19:44:37.215" v="5351" actId="20577"/>
          <ac:spMkLst>
            <pc:docMk/>
            <pc:sldMk cId="4165018845" sldId="331"/>
            <ac:spMk id="4" creationId="{1C362EBE-897A-44EA-B739-A13766975D60}"/>
          </ac:spMkLst>
        </pc:spChg>
        <pc:picChg chg="add mod">
          <ac:chgData name="Antonio-Marius Tricolici" userId="4ca5b4ffc4fcfb59" providerId="LiveId" clId="{4DE08AD7-C6C8-4F6A-B636-0E7E60508D5B}" dt="2022-03-13T19:44:00.280" v="5239" actId="1076"/>
          <ac:picMkLst>
            <pc:docMk/>
            <pc:sldMk cId="4165018845" sldId="331"/>
            <ac:picMk id="9218" creationId="{86E673FC-77F5-4DFF-849B-DE52A7BCFD90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49:24.300" v="5928" actId="1076"/>
        <pc:sldMkLst>
          <pc:docMk/>
          <pc:sldMk cId="710053073" sldId="332"/>
        </pc:sldMkLst>
        <pc:spChg chg="mod">
          <ac:chgData name="Antonio-Marius Tricolici" userId="4ca5b4ffc4fcfb59" providerId="LiveId" clId="{4DE08AD7-C6C8-4F6A-B636-0E7E60508D5B}" dt="2022-03-13T19:45:14.452" v="5355" actId="20577"/>
          <ac:spMkLst>
            <pc:docMk/>
            <pc:sldMk cId="710053073" sldId="332"/>
            <ac:spMk id="2" creationId="{AF35AF87-D2AB-40C7-8039-A15E84E501AC}"/>
          </ac:spMkLst>
        </pc:spChg>
        <pc:spChg chg="del">
          <ac:chgData name="Antonio-Marius Tricolici" userId="4ca5b4ffc4fcfb59" providerId="LiveId" clId="{4DE08AD7-C6C8-4F6A-B636-0E7E60508D5B}" dt="2022-03-13T19:45:16.767" v="5356" actId="478"/>
          <ac:spMkLst>
            <pc:docMk/>
            <pc:sldMk cId="710053073" sldId="332"/>
            <ac:spMk id="3" creationId="{372B494F-2998-465D-B1E9-38A3671FF836}"/>
          </ac:spMkLst>
        </pc:spChg>
        <pc:spChg chg="add mod">
          <ac:chgData name="Antonio-Marius Tricolici" userId="4ca5b4ffc4fcfb59" providerId="LiveId" clId="{4DE08AD7-C6C8-4F6A-B636-0E7E60508D5B}" dt="2022-03-13T19:49:08.286" v="5922" actId="21"/>
          <ac:spMkLst>
            <pc:docMk/>
            <pc:sldMk cId="710053073" sldId="332"/>
            <ac:spMk id="4" creationId="{70CC8C28-AC49-4EBD-A5D8-EB5447A799BE}"/>
          </ac:spMkLst>
        </pc:spChg>
        <pc:spChg chg="add mod">
          <ac:chgData name="Antonio-Marius Tricolici" userId="4ca5b4ffc4fcfb59" providerId="LiveId" clId="{4DE08AD7-C6C8-4F6A-B636-0E7E60508D5B}" dt="2022-03-13T19:49:24.300" v="5928" actId="1076"/>
          <ac:spMkLst>
            <pc:docMk/>
            <pc:sldMk cId="710053073" sldId="332"/>
            <ac:spMk id="5" creationId="{858596AD-4744-4260-A58A-BD8C95984DAF}"/>
          </ac:spMkLst>
        </pc:spChg>
        <pc:picChg chg="add mod">
          <ac:chgData name="Antonio-Marius Tricolici" userId="4ca5b4ffc4fcfb59" providerId="LiveId" clId="{4DE08AD7-C6C8-4F6A-B636-0E7E60508D5B}" dt="2022-03-13T19:48:59.325" v="5920" actId="14100"/>
          <ac:picMkLst>
            <pc:docMk/>
            <pc:sldMk cId="710053073" sldId="332"/>
            <ac:picMk id="10242" creationId="{4632D4A8-6363-4886-A2B4-59D42B87275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58:36.738" v="6297" actId="1076"/>
        <pc:sldMkLst>
          <pc:docMk/>
          <pc:sldMk cId="3835677558" sldId="333"/>
        </pc:sldMkLst>
        <pc:spChg chg="mod">
          <ac:chgData name="Antonio-Marius Tricolici" userId="4ca5b4ffc4fcfb59" providerId="LiveId" clId="{4DE08AD7-C6C8-4F6A-B636-0E7E60508D5B}" dt="2022-03-13T19:57:58.142" v="6281" actId="20577"/>
          <ac:spMkLst>
            <pc:docMk/>
            <pc:sldMk cId="3835677558" sldId="333"/>
            <ac:spMk id="2" creationId="{FABEDBE1-7748-4086-BE11-2F4EA0FF9A10}"/>
          </ac:spMkLst>
        </pc:spChg>
        <pc:spChg chg="del">
          <ac:chgData name="Antonio-Marius Tricolici" userId="4ca5b4ffc4fcfb59" providerId="LiveId" clId="{4DE08AD7-C6C8-4F6A-B636-0E7E60508D5B}" dt="2022-03-13T19:54:26.423" v="6131" actId="478"/>
          <ac:spMkLst>
            <pc:docMk/>
            <pc:sldMk cId="3835677558" sldId="333"/>
            <ac:spMk id="3" creationId="{4E88D7A7-E941-477E-97DF-06C197152B84}"/>
          </ac:spMkLst>
        </pc:spChg>
        <pc:spChg chg="add del mod">
          <ac:chgData name="Antonio-Marius Tricolici" userId="4ca5b4ffc4fcfb59" providerId="LiveId" clId="{4DE08AD7-C6C8-4F6A-B636-0E7E60508D5B}" dt="2022-03-13T19:56:51.774" v="6261" actId="478"/>
          <ac:spMkLst>
            <pc:docMk/>
            <pc:sldMk cId="3835677558" sldId="333"/>
            <ac:spMk id="6" creationId="{BE278901-6175-4D7A-A583-7B50C8EF0077}"/>
          </ac:spMkLst>
        </pc:spChg>
        <pc:picChg chg="add del mod">
          <ac:chgData name="Antonio-Marius Tricolici" userId="4ca5b4ffc4fcfb59" providerId="LiveId" clId="{4DE08AD7-C6C8-4F6A-B636-0E7E60508D5B}" dt="2022-03-13T19:56:52.897" v="6262" actId="478"/>
          <ac:picMkLst>
            <pc:docMk/>
            <pc:sldMk cId="3835677558" sldId="333"/>
            <ac:picMk id="5" creationId="{EF04A209-4479-4720-A360-91F9FD335ABA}"/>
          </ac:picMkLst>
        </pc:picChg>
        <pc:picChg chg="add del">
          <ac:chgData name="Antonio-Marius Tricolici" userId="4ca5b4ffc4fcfb59" providerId="LiveId" clId="{4DE08AD7-C6C8-4F6A-B636-0E7E60508D5B}" dt="2022-03-13T19:57:35.293" v="6270"/>
          <ac:picMkLst>
            <pc:docMk/>
            <pc:sldMk cId="3835677558" sldId="333"/>
            <ac:picMk id="12290" creationId="{42E9DA80-0767-4476-8272-BB62A94E614D}"/>
          </ac:picMkLst>
        </pc:picChg>
        <pc:picChg chg="add del">
          <ac:chgData name="Antonio-Marius Tricolici" userId="4ca5b4ffc4fcfb59" providerId="LiveId" clId="{4DE08AD7-C6C8-4F6A-B636-0E7E60508D5B}" dt="2022-03-13T19:57:42.674" v="6272"/>
          <ac:picMkLst>
            <pc:docMk/>
            <pc:sldMk cId="3835677558" sldId="333"/>
            <ac:picMk id="12292" creationId="{E5C04607-0428-48C8-BD49-4C8893E2A4EA}"/>
          </ac:picMkLst>
        </pc:picChg>
        <pc:picChg chg="add del mod">
          <ac:chgData name="Antonio-Marius Tricolici" userId="4ca5b4ffc4fcfb59" providerId="LiveId" clId="{4DE08AD7-C6C8-4F6A-B636-0E7E60508D5B}" dt="2022-03-13T19:58:32.867" v="6294" actId="478"/>
          <ac:picMkLst>
            <pc:docMk/>
            <pc:sldMk cId="3835677558" sldId="333"/>
            <ac:picMk id="12294" creationId="{51060A75-C71E-45D4-8298-7BF9A0A2DAD9}"/>
          </ac:picMkLst>
        </pc:picChg>
        <pc:picChg chg="add mod">
          <ac:chgData name="Antonio-Marius Tricolici" userId="4ca5b4ffc4fcfb59" providerId="LiveId" clId="{4DE08AD7-C6C8-4F6A-B636-0E7E60508D5B}" dt="2022-03-13T19:58:36.738" v="6297" actId="1076"/>
          <ac:picMkLst>
            <pc:docMk/>
            <pc:sldMk cId="3835677558" sldId="333"/>
            <ac:picMk id="12296" creationId="{94A6E5EB-8966-48F4-9A2A-CAA93C1CBF7E}"/>
          </ac:picMkLst>
        </pc:picChg>
      </pc:sldChg>
      <pc:sldChg chg="addSp delSp modSp new mod">
        <pc:chgData name="Antonio-Marius Tricolici" userId="4ca5b4ffc4fcfb59" providerId="LiveId" clId="{4DE08AD7-C6C8-4F6A-B636-0E7E60508D5B}" dt="2022-03-13T20:02:16.179" v="6439" actId="14100"/>
        <pc:sldMkLst>
          <pc:docMk/>
          <pc:sldMk cId="3616069344" sldId="334"/>
        </pc:sldMkLst>
        <pc:spChg chg="mod">
          <ac:chgData name="Antonio-Marius Tricolici" userId="4ca5b4ffc4fcfb59" providerId="LiveId" clId="{4DE08AD7-C6C8-4F6A-B636-0E7E60508D5B}" dt="2022-03-13T20:00:00.998" v="6304" actId="20577"/>
          <ac:spMkLst>
            <pc:docMk/>
            <pc:sldMk cId="3616069344" sldId="334"/>
            <ac:spMk id="2" creationId="{9789D420-8568-442D-B168-8A67EBD627F9}"/>
          </ac:spMkLst>
        </pc:spChg>
        <pc:spChg chg="del">
          <ac:chgData name="Antonio-Marius Tricolici" userId="4ca5b4ffc4fcfb59" providerId="LiveId" clId="{4DE08AD7-C6C8-4F6A-B636-0E7E60508D5B}" dt="2022-03-13T20:00:03.692" v="6305" actId="478"/>
          <ac:spMkLst>
            <pc:docMk/>
            <pc:sldMk cId="3616069344" sldId="334"/>
            <ac:spMk id="3" creationId="{ACD594C8-466C-48DF-B076-525CB8E3E3F5}"/>
          </ac:spMkLst>
        </pc:spChg>
        <pc:spChg chg="add mod">
          <ac:chgData name="Antonio-Marius Tricolici" userId="4ca5b4ffc4fcfb59" providerId="LiveId" clId="{4DE08AD7-C6C8-4F6A-B636-0E7E60508D5B}" dt="2022-03-13T20:01:08.461" v="6404" actId="20577"/>
          <ac:spMkLst>
            <pc:docMk/>
            <pc:sldMk cId="3616069344" sldId="334"/>
            <ac:spMk id="6" creationId="{96B04164-E505-4B4B-80D5-893D06539C14}"/>
          </ac:spMkLst>
        </pc:spChg>
        <pc:spChg chg="add del">
          <ac:chgData name="Antonio-Marius Tricolici" userId="4ca5b4ffc4fcfb59" providerId="LiveId" clId="{4DE08AD7-C6C8-4F6A-B636-0E7E60508D5B}" dt="2022-03-13T20:01:24.322" v="6406"/>
          <ac:spMkLst>
            <pc:docMk/>
            <pc:sldMk cId="3616069344" sldId="334"/>
            <ac:spMk id="7" creationId="{6B95CA67-C17A-4F4B-8A73-8B40E236C495}"/>
          </ac:spMkLst>
        </pc:spChg>
        <pc:spChg chg="add mod">
          <ac:chgData name="Antonio-Marius Tricolici" userId="4ca5b4ffc4fcfb59" providerId="LiveId" clId="{4DE08AD7-C6C8-4F6A-B636-0E7E60508D5B}" dt="2022-03-13T20:02:16.179" v="6439" actId="14100"/>
          <ac:spMkLst>
            <pc:docMk/>
            <pc:sldMk cId="3616069344" sldId="334"/>
            <ac:spMk id="9" creationId="{93D4803B-6F08-4F6C-BD76-CD11276793D4}"/>
          </ac:spMkLst>
        </pc:spChg>
        <pc:picChg chg="add mod">
          <ac:chgData name="Antonio-Marius Tricolici" userId="4ca5b4ffc4fcfb59" providerId="LiveId" clId="{4DE08AD7-C6C8-4F6A-B636-0E7E60508D5B}" dt="2022-03-13T20:00:06.202" v="6307" actId="1076"/>
          <ac:picMkLst>
            <pc:docMk/>
            <pc:sldMk cId="3616069344" sldId="334"/>
            <ac:picMk id="5" creationId="{180C7C3D-7797-4CE2-A2AB-CAC6F2898A4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5:01:16.762" v="6777" actId="20577"/>
        <pc:sldMkLst>
          <pc:docMk/>
          <pc:sldMk cId="1318097603" sldId="335"/>
        </pc:sldMkLst>
        <pc:spChg chg="mod">
          <ac:chgData name="Antonio-Marius Tricolici" userId="4ca5b4ffc4fcfb59" providerId="LiveId" clId="{4DE08AD7-C6C8-4F6A-B636-0E7E60508D5B}" dt="2022-03-14T04:59:11.013" v="6444" actId="20577"/>
          <ac:spMkLst>
            <pc:docMk/>
            <pc:sldMk cId="1318097603" sldId="335"/>
            <ac:spMk id="2" creationId="{408780AF-E0A9-4EE0-A94D-7B51C1421D68}"/>
          </ac:spMkLst>
        </pc:spChg>
        <pc:spChg chg="del">
          <ac:chgData name="Antonio-Marius Tricolici" userId="4ca5b4ffc4fcfb59" providerId="LiveId" clId="{4DE08AD7-C6C8-4F6A-B636-0E7E60508D5B}" dt="2022-03-14T04:59:13.105" v="6445" actId="478"/>
          <ac:spMkLst>
            <pc:docMk/>
            <pc:sldMk cId="1318097603" sldId="335"/>
            <ac:spMk id="3" creationId="{BB0528EA-4C5A-4148-A69E-A5FE2595E605}"/>
          </ac:spMkLst>
        </pc:spChg>
        <pc:spChg chg="add mod">
          <ac:chgData name="Antonio-Marius Tricolici" userId="4ca5b4ffc4fcfb59" providerId="LiveId" clId="{4DE08AD7-C6C8-4F6A-B636-0E7E60508D5B}" dt="2022-03-14T05:01:16.762" v="6777" actId="20577"/>
          <ac:spMkLst>
            <pc:docMk/>
            <pc:sldMk cId="1318097603" sldId="335"/>
            <ac:spMk id="4" creationId="{9E246775-73E0-42DF-BC46-9531DC815FD5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3:18.064" v="7087" actId="20577"/>
        <pc:sldMkLst>
          <pc:docMk/>
          <pc:sldMk cId="600944334" sldId="336"/>
        </pc:sldMkLst>
        <pc:spChg chg="mod">
          <ac:chgData name="Antonio-Marius Tricolici" userId="4ca5b4ffc4fcfb59" providerId="LiveId" clId="{4DE08AD7-C6C8-4F6A-B636-0E7E60508D5B}" dt="2022-03-14T05:01:25.798" v="6790" actId="20577"/>
          <ac:spMkLst>
            <pc:docMk/>
            <pc:sldMk cId="600944334" sldId="336"/>
            <ac:spMk id="2" creationId="{51F91558-9AF8-4AAF-8DF4-917783371B30}"/>
          </ac:spMkLst>
        </pc:spChg>
        <pc:spChg chg="del">
          <ac:chgData name="Antonio-Marius Tricolici" userId="4ca5b4ffc4fcfb59" providerId="LiveId" clId="{4DE08AD7-C6C8-4F6A-B636-0E7E60508D5B}" dt="2022-03-14T05:01:28.336" v="6791" actId="478"/>
          <ac:spMkLst>
            <pc:docMk/>
            <pc:sldMk cId="600944334" sldId="336"/>
            <ac:spMk id="3" creationId="{BF78977E-EE58-4A8F-8065-65BFEFA195FD}"/>
          </ac:spMkLst>
        </pc:spChg>
        <pc:spChg chg="add mod">
          <ac:chgData name="Antonio-Marius Tricolici" userId="4ca5b4ffc4fcfb59" providerId="LiveId" clId="{4DE08AD7-C6C8-4F6A-B636-0E7E60508D5B}" dt="2022-03-14T05:03:18.064" v="7087" actId="20577"/>
          <ac:spMkLst>
            <pc:docMk/>
            <pc:sldMk cId="600944334" sldId="336"/>
            <ac:spMk id="4" creationId="{9F9BF690-2508-47DD-9F78-4F0C938209F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6:13.899" v="7471" actId="20577"/>
        <pc:sldMkLst>
          <pc:docMk/>
          <pc:sldMk cId="1792924729" sldId="337"/>
        </pc:sldMkLst>
        <pc:spChg chg="mod">
          <ac:chgData name="Antonio-Marius Tricolici" userId="4ca5b4ffc4fcfb59" providerId="LiveId" clId="{4DE08AD7-C6C8-4F6A-B636-0E7E60508D5B}" dt="2022-03-14T05:03:36.128" v="7099" actId="20577"/>
          <ac:spMkLst>
            <pc:docMk/>
            <pc:sldMk cId="1792924729" sldId="337"/>
            <ac:spMk id="2" creationId="{1C8B3362-EF69-45A5-861F-9EAC7321F7C2}"/>
          </ac:spMkLst>
        </pc:spChg>
        <pc:spChg chg="del">
          <ac:chgData name="Antonio-Marius Tricolici" userId="4ca5b4ffc4fcfb59" providerId="LiveId" clId="{4DE08AD7-C6C8-4F6A-B636-0E7E60508D5B}" dt="2022-03-14T05:03:44.659" v="7100" actId="478"/>
          <ac:spMkLst>
            <pc:docMk/>
            <pc:sldMk cId="1792924729" sldId="337"/>
            <ac:spMk id="3" creationId="{CE6E67C7-BEF9-4A5C-9EF8-35BF2F839B90}"/>
          </ac:spMkLst>
        </pc:spChg>
        <pc:spChg chg="add mod">
          <ac:chgData name="Antonio-Marius Tricolici" userId="4ca5b4ffc4fcfb59" providerId="LiveId" clId="{4DE08AD7-C6C8-4F6A-B636-0E7E60508D5B}" dt="2022-03-14T05:06:13.899" v="7471" actId="20577"/>
          <ac:spMkLst>
            <pc:docMk/>
            <pc:sldMk cId="1792924729" sldId="337"/>
            <ac:spMk id="4" creationId="{0E65319D-2DCB-4589-A0EA-B2257C5209C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9:04.429" v="7717" actId="20577"/>
        <pc:sldMkLst>
          <pc:docMk/>
          <pc:sldMk cId="4165274556" sldId="338"/>
        </pc:sldMkLst>
        <pc:spChg chg="mod">
          <ac:chgData name="Antonio-Marius Tricolici" userId="4ca5b4ffc4fcfb59" providerId="LiveId" clId="{4DE08AD7-C6C8-4F6A-B636-0E7E60508D5B}" dt="2022-03-14T05:07:54.999" v="7487" actId="20577"/>
          <ac:spMkLst>
            <pc:docMk/>
            <pc:sldMk cId="4165274556" sldId="338"/>
            <ac:spMk id="2" creationId="{3DCEA4D5-1142-479C-B82D-A3E1536BDBD2}"/>
          </ac:spMkLst>
        </pc:spChg>
        <pc:spChg chg="del">
          <ac:chgData name="Antonio-Marius Tricolici" userId="4ca5b4ffc4fcfb59" providerId="LiveId" clId="{4DE08AD7-C6C8-4F6A-B636-0E7E60508D5B}" dt="2022-03-14T05:07:57.530" v="7488" actId="478"/>
          <ac:spMkLst>
            <pc:docMk/>
            <pc:sldMk cId="4165274556" sldId="338"/>
            <ac:spMk id="3" creationId="{3E4FD08F-1FB4-4DB4-959C-BAC8247EB147}"/>
          </ac:spMkLst>
        </pc:spChg>
        <pc:spChg chg="add mod">
          <ac:chgData name="Antonio-Marius Tricolici" userId="4ca5b4ffc4fcfb59" providerId="LiveId" clId="{4DE08AD7-C6C8-4F6A-B636-0E7E60508D5B}" dt="2022-03-14T05:09:04.429" v="7717" actId="20577"/>
          <ac:spMkLst>
            <pc:docMk/>
            <pc:sldMk cId="4165274556" sldId="338"/>
            <ac:spMk id="6" creationId="{9D00025B-E918-4C6D-AD37-99E6BBD6F0F0}"/>
          </ac:spMkLst>
        </pc:spChg>
        <pc:picChg chg="add mod">
          <ac:chgData name="Antonio-Marius Tricolici" userId="4ca5b4ffc4fcfb59" providerId="LiveId" clId="{4DE08AD7-C6C8-4F6A-B636-0E7E60508D5B}" dt="2022-03-14T05:08:01.035" v="7492" actId="962"/>
          <ac:picMkLst>
            <pc:docMk/>
            <pc:sldMk cId="4165274556" sldId="338"/>
            <ac:picMk id="5" creationId="{89BC1E81-AB36-4B8F-9AE0-1F511064855A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6:33:11.327" v="7837" actId="20577"/>
        <pc:sldMkLst>
          <pc:docMk/>
          <pc:sldMk cId="757588811" sldId="339"/>
        </pc:sldMkLst>
        <pc:spChg chg="mod">
          <ac:chgData name="Antonio-Marius Tricolici" userId="4ca5b4ffc4fcfb59" providerId="LiveId" clId="{4DE08AD7-C6C8-4F6A-B636-0E7E60508D5B}" dt="2022-03-14T06:31:31.530" v="7736" actId="20577"/>
          <ac:spMkLst>
            <pc:docMk/>
            <pc:sldMk cId="757588811" sldId="339"/>
            <ac:spMk id="2" creationId="{3BF05F22-BC2B-40DA-A6A0-E40DF188DE7A}"/>
          </ac:spMkLst>
        </pc:spChg>
        <pc:spChg chg="del">
          <ac:chgData name="Antonio-Marius Tricolici" userId="4ca5b4ffc4fcfb59" providerId="LiveId" clId="{4DE08AD7-C6C8-4F6A-B636-0E7E60508D5B}" dt="2022-03-14T06:31:33.501" v="7737" actId="478"/>
          <ac:spMkLst>
            <pc:docMk/>
            <pc:sldMk cId="757588811" sldId="339"/>
            <ac:spMk id="3" creationId="{FBD20322-E1BD-4D0B-B444-97FF0E96D247}"/>
          </ac:spMkLst>
        </pc:spChg>
        <pc:spChg chg="add mod">
          <ac:chgData name="Antonio-Marius Tricolici" userId="4ca5b4ffc4fcfb59" providerId="LiveId" clId="{4DE08AD7-C6C8-4F6A-B636-0E7E60508D5B}" dt="2022-03-14T06:33:11.327" v="7837" actId="20577"/>
          <ac:spMkLst>
            <pc:docMk/>
            <pc:sldMk cId="757588811" sldId="339"/>
            <ac:spMk id="6" creationId="{48BDAD98-1B2C-4BCB-AA7A-F7F99D3B339F}"/>
          </ac:spMkLst>
        </pc:spChg>
        <pc:spChg chg="add del">
          <ac:chgData name="Antonio-Marius Tricolici" userId="4ca5b4ffc4fcfb59" providerId="LiveId" clId="{4DE08AD7-C6C8-4F6A-B636-0E7E60508D5B}" dt="2022-03-14T06:32:39.286" v="7743"/>
          <ac:spMkLst>
            <pc:docMk/>
            <pc:sldMk cId="757588811" sldId="339"/>
            <ac:spMk id="7" creationId="{56F03BEB-DB77-40C4-AA9B-CCF7D051959D}"/>
          </ac:spMkLst>
        </pc:spChg>
        <pc:picChg chg="add mod">
          <ac:chgData name="Antonio-Marius Tricolici" userId="4ca5b4ffc4fcfb59" providerId="LiveId" clId="{4DE08AD7-C6C8-4F6A-B636-0E7E60508D5B}" dt="2022-03-14T06:31:37.440" v="7740" actId="27614"/>
          <ac:picMkLst>
            <pc:docMk/>
            <pc:sldMk cId="757588811" sldId="339"/>
            <ac:picMk id="5" creationId="{22803F82-26CC-457F-ABA3-1A69D482BF6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17:25:40.462" v="8895" actId="1076"/>
        <pc:sldMkLst>
          <pc:docMk/>
          <pc:sldMk cId="1630013827" sldId="340"/>
        </pc:sldMkLst>
        <pc:spChg chg="mod">
          <ac:chgData name="Antonio-Marius Tricolici" userId="4ca5b4ffc4fcfb59" providerId="LiveId" clId="{4DE08AD7-C6C8-4F6A-B636-0E7E60508D5B}" dt="2022-03-14T06:33:23.582" v="7875" actId="20577"/>
          <ac:spMkLst>
            <pc:docMk/>
            <pc:sldMk cId="1630013827" sldId="340"/>
            <ac:spMk id="2" creationId="{07D5F017-5D64-4AEB-8CBB-5204CC74F46D}"/>
          </ac:spMkLst>
        </pc:spChg>
        <pc:spChg chg="del">
          <ac:chgData name="Antonio-Marius Tricolici" userId="4ca5b4ffc4fcfb59" providerId="LiveId" clId="{4DE08AD7-C6C8-4F6A-B636-0E7E60508D5B}" dt="2022-03-14T06:33:25.989" v="7876" actId="478"/>
          <ac:spMkLst>
            <pc:docMk/>
            <pc:sldMk cId="1630013827" sldId="340"/>
            <ac:spMk id="3" creationId="{65CBFCAD-479C-43A3-A9CD-7B7A3CC2AB43}"/>
          </ac:spMkLst>
        </pc:spChg>
        <pc:graphicFrameChg chg="add mod modGraphic">
          <ac:chgData name="Antonio-Marius Tricolici" userId="4ca5b4ffc4fcfb59" providerId="LiveId" clId="{4DE08AD7-C6C8-4F6A-B636-0E7E60508D5B}" dt="2022-03-14T17:25:40.462" v="8895" actId="1076"/>
          <ac:graphicFrameMkLst>
            <pc:docMk/>
            <pc:sldMk cId="1630013827" sldId="340"/>
            <ac:graphicFrameMk id="4" creationId="{62B6B1C3-2F7B-4A15-A94F-8617C2EB0FBE}"/>
          </ac:graphicFrameMkLst>
        </pc:graphicFrameChg>
      </pc:sldChg>
      <pc:sldChg chg="addSp delSp modSp new mod">
        <pc:chgData name="Antonio-Marius Tricolici" userId="4ca5b4ffc4fcfb59" providerId="LiveId" clId="{4DE08AD7-C6C8-4F6A-B636-0E7E60508D5B}" dt="2022-03-14T06:37:36.815" v="8123" actId="20577"/>
        <pc:sldMkLst>
          <pc:docMk/>
          <pc:sldMk cId="2571377476" sldId="341"/>
        </pc:sldMkLst>
        <pc:spChg chg="mod">
          <ac:chgData name="Antonio-Marius Tricolici" userId="4ca5b4ffc4fcfb59" providerId="LiveId" clId="{4DE08AD7-C6C8-4F6A-B636-0E7E60508D5B}" dt="2022-03-14T06:34:40.517" v="7917" actId="20577"/>
          <ac:spMkLst>
            <pc:docMk/>
            <pc:sldMk cId="2571377476" sldId="341"/>
            <ac:spMk id="2" creationId="{80C6173A-F77B-4FFA-AC7C-C49F9BCA97E3}"/>
          </ac:spMkLst>
        </pc:spChg>
        <pc:spChg chg="del">
          <ac:chgData name="Antonio-Marius Tricolici" userId="4ca5b4ffc4fcfb59" providerId="LiveId" clId="{4DE08AD7-C6C8-4F6A-B636-0E7E60508D5B}" dt="2022-03-14T06:34:43.319" v="7918" actId="478"/>
          <ac:spMkLst>
            <pc:docMk/>
            <pc:sldMk cId="2571377476" sldId="341"/>
            <ac:spMk id="3" creationId="{9997E4D1-A738-4FB0-B2E0-C527BAE781F1}"/>
          </ac:spMkLst>
        </pc:spChg>
        <pc:spChg chg="add mod">
          <ac:chgData name="Antonio-Marius Tricolici" userId="4ca5b4ffc4fcfb59" providerId="LiveId" clId="{4DE08AD7-C6C8-4F6A-B636-0E7E60508D5B}" dt="2022-03-14T06:35:52.378" v="8001" actId="20577"/>
          <ac:spMkLst>
            <pc:docMk/>
            <pc:sldMk cId="2571377476" sldId="341"/>
            <ac:spMk id="4" creationId="{05634C74-24EA-45F8-8ED5-900425FA7052}"/>
          </ac:spMkLst>
        </pc:spChg>
        <pc:spChg chg="add del">
          <ac:chgData name="Antonio-Marius Tricolici" userId="4ca5b4ffc4fcfb59" providerId="LiveId" clId="{4DE08AD7-C6C8-4F6A-B636-0E7E60508D5B}" dt="2022-03-14T06:35:17.938" v="7987"/>
          <ac:spMkLst>
            <pc:docMk/>
            <pc:sldMk cId="2571377476" sldId="341"/>
            <ac:spMk id="5" creationId="{022EA033-43C8-41D9-AD26-4754CB142F37}"/>
          </ac:spMkLst>
        </pc:spChg>
        <pc:spChg chg="add mod">
          <ac:chgData name="Antonio-Marius Tricolici" userId="4ca5b4ffc4fcfb59" providerId="LiveId" clId="{4DE08AD7-C6C8-4F6A-B636-0E7E60508D5B}" dt="2022-03-14T06:37:14.033" v="8037" actId="1076"/>
          <ac:spMkLst>
            <pc:docMk/>
            <pc:sldMk cId="2571377476" sldId="341"/>
            <ac:spMk id="6" creationId="{65C9C970-E5CB-4DA9-B5FF-1203E9654FF4}"/>
          </ac:spMkLst>
        </pc:spChg>
        <pc:spChg chg="add mod">
          <ac:chgData name="Antonio-Marius Tricolici" userId="4ca5b4ffc4fcfb59" providerId="LiveId" clId="{4DE08AD7-C6C8-4F6A-B636-0E7E60508D5B}" dt="2022-03-14T06:37:36.815" v="8123" actId="20577"/>
          <ac:spMkLst>
            <pc:docMk/>
            <pc:sldMk cId="2571377476" sldId="341"/>
            <ac:spMk id="7" creationId="{1E3A426D-CE0E-47DB-8B5F-9A7EFCFD2560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50:51.045" v="8874" actId="20577"/>
        <pc:sldMkLst>
          <pc:docMk/>
          <pc:sldMk cId="2119639830" sldId="342"/>
        </pc:sldMkLst>
        <pc:spChg chg="mod">
          <ac:chgData name="Antonio-Marius Tricolici" userId="4ca5b4ffc4fcfb59" providerId="LiveId" clId="{4DE08AD7-C6C8-4F6A-B636-0E7E60508D5B}" dt="2022-03-14T06:37:01.941" v="8035" actId="20577"/>
          <ac:spMkLst>
            <pc:docMk/>
            <pc:sldMk cId="2119639830" sldId="342"/>
            <ac:spMk id="2" creationId="{681BE1D3-9C83-4F24-A360-D4DFF7C74DDE}"/>
          </ac:spMkLst>
        </pc:spChg>
        <pc:spChg chg="del">
          <ac:chgData name="Antonio-Marius Tricolici" userId="4ca5b4ffc4fcfb59" providerId="LiveId" clId="{4DE08AD7-C6C8-4F6A-B636-0E7E60508D5B}" dt="2022-03-14T06:37:07.037" v="8036" actId="478"/>
          <ac:spMkLst>
            <pc:docMk/>
            <pc:sldMk cId="2119639830" sldId="342"/>
            <ac:spMk id="3" creationId="{3ACE3382-A845-4512-A2DA-B8BAA1231EFB}"/>
          </ac:spMkLst>
        </pc:spChg>
        <pc:spChg chg="add mod">
          <ac:chgData name="Antonio-Marius Tricolici" userId="4ca5b4ffc4fcfb59" providerId="LiveId" clId="{4DE08AD7-C6C8-4F6A-B636-0E7E60508D5B}" dt="2022-03-14T06:50:51.045" v="8874" actId="20577"/>
          <ac:spMkLst>
            <pc:docMk/>
            <pc:sldMk cId="2119639830" sldId="342"/>
            <ac:spMk id="4" creationId="{68CCB141-60C8-4B80-B6B0-9A294A063524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3:22.846" v="8399" actId="1076"/>
        <pc:sldMkLst>
          <pc:docMk/>
          <pc:sldMk cId="534760700" sldId="343"/>
        </pc:sldMkLst>
        <pc:spChg chg="mod">
          <ac:chgData name="Antonio-Marius Tricolici" userId="4ca5b4ffc4fcfb59" providerId="LiveId" clId="{4DE08AD7-C6C8-4F6A-B636-0E7E60508D5B}" dt="2022-03-14T06:37:49.584" v="8139" actId="20577"/>
          <ac:spMkLst>
            <pc:docMk/>
            <pc:sldMk cId="534760700" sldId="343"/>
            <ac:spMk id="2" creationId="{163605E8-5FE8-4FDB-93E5-181D94640AA3}"/>
          </ac:spMkLst>
        </pc:spChg>
        <pc:spChg chg="del">
          <ac:chgData name="Antonio-Marius Tricolici" userId="4ca5b4ffc4fcfb59" providerId="LiveId" clId="{4DE08AD7-C6C8-4F6A-B636-0E7E60508D5B}" dt="2022-03-14T06:37:51.548" v="8140" actId="478"/>
          <ac:spMkLst>
            <pc:docMk/>
            <pc:sldMk cId="534760700" sldId="343"/>
            <ac:spMk id="3" creationId="{AC0C85C9-DF72-4BC1-8ADD-9D46120C54C9}"/>
          </ac:spMkLst>
        </pc:spChg>
        <pc:spChg chg="add del">
          <ac:chgData name="Antonio-Marius Tricolici" userId="4ca5b4ffc4fcfb59" providerId="LiveId" clId="{4DE08AD7-C6C8-4F6A-B636-0E7E60508D5B}" dt="2022-03-14T06:37:53.394" v="8142"/>
          <ac:spMkLst>
            <pc:docMk/>
            <pc:sldMk cId="534760700" sldId="343"/>
            <ac:spMk id="4" creationId="{0C0A7D74-02E7-48E4-8296-8599742BC0B4}"/>
          </ac:spMkLst>
        </pc:spChg>
        <pc:spChg chg="add mod">
          <ac:chgData name="Antonio-Marius Tricolici" userId="4ca5b4ffc4fcfb59" providerId="LiveId" clId="{4DE08AD7-C6C8-4F6A-B636-0E7E60508D5B}" dt="2022-03-14T06:43:22.846" v="8399" actId="1076"/>
          <ac:spMkLst>
            <pc:docMk/>
            <pc:sldMk cId="534760700" sldId="343"/>
            <ac:spMk id="5" creationId="{9CAE41D4-09E4-470E-AA56-86D3C8308BE4}"/>
          </ac:spMkLst>
        </pc:spChg>
        <pc:spChg chg="add mod">
          <ac:chgData name="Antonio-Marius Tricolici" userId="4ca5b4ffc4fcfb59" providerId="LiveId" clId="{4DE08AD7-C6C8-4F6A-B636-0E7E60508D5B}" dt="2022-03-14T06:41:31.821" v="8398" actId="20577"/>
          <ac:spMkLst>
            <pc:docMk/>
            <pc:sldMk cId="534760700" sldId="343"/>
            <ac:spMk id="6" creationId="{DB7EBB07-B759-41E1-8820-05CEF0D3DF05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5:09.571" v="8552" actId="339"/>
        <pc:sldMkLst>
          <pc:docMk/>
          <pc:sldMk cId="1498638439" sldId="344"/>
        </pc:sldMkLst>
        <pc:spChg chg="mod">
          <ac:chgData name="Antonio-Marius Tricolici" userId="4ca5b4ffc4fcfb59" providerId="LiveId" clId="{4DE08AD7-C6C8-4F6A-B636-0E7E60508D5B}" dt="2022-03-14T06:44:13.206" v="8529" actId="20577"/>
          <ac:spMkLst>
            <pc:docMk/>
            <pc:sldMk cId="1498638439" sldId="344"/>
            <ac:spMk id="2" creationId="{1252A3D5-B358-460D-BB3F-0AA3C42CE01E}"/>
          </ac:spMkLst>
        </pc:spChg>
        <pc:spChg chg="del">
          <ac:chgData name="Antonio-Marius Tricolici" userId="4ca5b4ffc4fcfb59" providerId="LiveId" clId="{4DE08AD7-C6C8-4F6A-B636-0E7E60508D5B}" dt="2022-03-14T06:44:15.710" v="8530" actId="478"/>
          <ac:spMkLst>
            <pc:docMk/>
            <pc:sldMk cId="1498638439" sldId="344"/>
            <ac:spMk id="3" creationId="{196F98B0-7902-4BAB-A0BF-633C868EBEA8}"/>
          </ac:spMkLst>
        </pc:spChg>
        <pc:spChg chg="add del">
          <ac:chgData name="Antonio-Marius Tricolici" userId="4ca5b4ffc4fcfb59" providerId="LiveId" clId="{4DE08AD7-C6C8-4F6A-B636-0E7E60508D5B}" dt="2022-03-14T06:44:17.362" v="8532"/>
          <ac:spMkLst>
            <pc:docMk/>
            <pc:sldMk cId="1498638439" sldId="344"/>
            <ac:spMk id="4" creationId="{1108F2CA-B48C-4767-AF3C-C246951188C3}"/>
          </ac:spMkLst>
        </pc:spChg>
        <pc:spChg chg="add mod">
          <ac:chgData name="Antonio-Marius Tricolici" userId="4ca5b4ffc4fcfb59" providerId="LiveId" clId="{4DE08AD7-C6C8-4F6A-B636-0E7E60508D5B}" dt="2022-03-14T06:45:09.571" v="8552" actId="339"/>
          <ac:spMkLst>
            <pc:docMk/>
            <pc:sldMk cId="1498638439" sldId="344"/>
            <ac:spMk id="5" creationId="{B3542F7F-23C0-4C79-8EBA-AF5E70DA2F4C}"/>
          </ac:spMkLst>
        </pc:spChg>
      </pc:sldChg>
    </pc:docChg>
  </pc:docChgLst>
  <pc:docChgLst>
    <pc:chgData name="Antonio-Marius Tricolici" userId="4ca5b4ffc4fcfb59" providerId="LiveId" clId="{50F39F99-3EE1-4884-8936-71E9472ECEF2}"/>
    <pc:docChg chg="undo custSel addSld delSld modSld modSection">
      <pc:chgData name="Antonio-Marius Tricolici" userId="4ca5b4ffc4fcfb59" providerId="LiveId" clId="{50F39F99-3EE1-4884-8936-71E9472ECEF2}" dt="2022-03-16T16:28:55.564" v="2910" actId="20577"/>
      <pc:docMkLst>
        <pc:docMk/>
      </pc:docMkLst>
      <pc:sldChg chg="modSp mod">
        <pc:chgData name="Antonio-Marius Tricolici" userId="4ca5b4ffc4fcfb59" providerId="LiveId" clId="{50F39F99-3EE1-4884-8936-71E9472ECEF2}" dt="2022-03-16T04:50:14.755" v="11" actId="20577"/>
        <pc:sldMkLst>
          <pc:docMk/>
          <pc:sldMk cId="0" sldId="256"/>
        </pc:sldMkLst>
        <pc:spChg chg="mod">
          <ac:chgData name="Antonio-Marius Tricolici" userId="4ca5b4ffc4fcfb59" providerId="LiveId" clId="{50F39F99-3EE1-4884-8936-71E9472ECEF2}" dt="2022-03-16T04:50:14.755" v="11" actId="20577"/>
          <ac:spMkLst>
            <pc:docMk/>
            <pc:sldMk cId="0" sldId="256"/>
            <ac:spMk id="67" creationId="{00000000-0000-0000-0000-000000000000}"/>
          </ac:spMkLst>
        </pc:spChg>
      </pc:sldChg>
      <pc:sldChg chg="new del">
        <pc:chgData name="Antonio-Marius Tricolici" userId="4ca5b4ffc4fcfb59" providerId="LiveId" clId="{50F39F99-3EE1-4884-8936-71E9472ECEF2}" dt="2022-03-16T04:51:15.326" v="14" actId="680"/>
        <pc:sldMkLst>
          <pc:docMk/>
          <pc:sldMk cId="1999562976" sldId="257"/>
        </pc:sldMkLst>
      </pc:sldChg>
      <pc:sldChg chg="addSp delSp modSp add del mod">
        <pc:chgData name="Antonio-Marius Tricolici" userId="4ca5b4ffc4fcfb59" providerId="LiveId" clId="{50F39F99-3EE1-4884-8936-71E9472ECEF2}" dt="2022-03-16T04:59:43.944" v="527" actId="20577"/>
        <pc:sldMkLst>
          <pc:docMk/>
          <pc:sldMk cId="2449768040" sldId="321"/>
        </pc:sldMkLst>
        <pc:spChg chg="mod">
          <ac:chgData name="Antonio-Marius Tricolici" userId="4ca5b4ffc4fcfb59" providerId="LiveId" clId="{50F39F99-3EE1-4884-8936-71E9472ECEF2}" dt="2022-03-16T04:51:27.308" v="38" actId="20577"/>
          <ac:spMkLst>
            <pc:docMk/>
            <pc:sldMk cId="2449768040" sldId="321"/>
            <ac:spMk id="2" creationId="{5B56BAF6-67F1-41FD-BA52-10B1764AC1CB}"/>
          </ac:spMkLst>
        </pc:spChg>
        <pc:spChg chg="add mod">
          <ac:chgData name="Antonio-Marius Tricolici" userId="4ca5b4ffc4fcfb59" providerId="LiveId" clId="{50F39F99-3EE1-4884-8936-71E9472ECEF2}" dt="2022-03-16T04:59:43.944" v="527" actId="20577"/>
          <ac:spMkLst>
            <pc:docMk/>
            <pc:sldMk cId="2449768040" sldId="321"/>
            <ac:spMk id="3" creationId="{16053BA2-4C59-4884-AE87-135A8AD324F8}"/>
          </ac:spMkLst>
        </pc:spChg>
        <pc:spChg chg="del">
          <ac:chgData name="Antonio-Marius Tricolici" userId="4ca5b4ffc4fcfb59" providerId="LiveId" clId="{50F39F99-3EE1-4884-8936-71E9472ECEF2}" dt="2022-03-16T04:51:30.490" v="39" actId="478"/>
          <ac:spMkLst>
            <pc:docMk/>
            <pc:sldMk cId="2449768040" sldId="321"/>
            <ac:spMk id="4" creationId="{88EF1E3A-5A94-42E3-8BCB-53AD37FE3E4D}"/>
          </ac:spMkLst>
        </pc:spChg>
        <pc:picChg chg="add mod">
          <ac:chgData name="Antonio-Marius Tricolici" userId="4ca5b4ffc4fcfb59" providerId="LiveId" clId="{50F39F99-3EE1-4884-8936-71E9472ECEF2}" dt="2022-03-16T04:59:21.415" v="470" actId="1076"/>
          <ac:picMkLst>
            <pc:docMk/>
            <pc:sldMk cId="2449768040" sldId="321"/>
            <ac:picMk id="1026" creationId="{AB790F91-9EA3-4BB8-A8B2-A905CAB0754F}"/>
          </ac:picMkLst>
        </pc:picChg>
        <pc:picChg chg="del">
          <ac:chgData name="Antonio-Marius Tricolici" userId="4ca5b4ffc4fcfb59" providerId="LiveId" clId="{50F39F99-3EE1-4884-8936-71E9472ECEF2}" dt="2022-03-16T04:51:30.490" v="39" actId="478"/>
          <ac:picMkLst>
            <pc:docMk/>
            <pc:sldMk cId="2449768040" sldId="321"/>
            <ac:picMk id="1028" creationId="{046D71A0-F957-4144-83FE-C8C8D56B7F12}"/>
          </ac:picMkLst>
        </pc:pic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87111891" sldId="322"/>
        </pc:sldMkLst>
      </pc:sldChg>
      <pc:sldChg chg="addSp delSp modSp new mod">
        <pc:chgData name="Antonio-Marius Tricolici" userId="4ca5b4ffc4fcfb59" providerId="LiveId" clId="{50F39F99-3EE1-4884-8936-71E9472ECEF2}" dt="2022-03-16T16:10:35.211" v="2902" actId="403"/>
        <pc:sldMkLst>
          <pc:docMk/>
          <pc:sldMk cId="2277010702" sldId="322"/>
        </pc:sldMkLst>
        <pc:spChg chg="mod">
          <ac:chgData name="Antonio-Marius Tricolici" userId="4ca5b4ffc4fcfb59" providerId="LiveId" clId="{50F39F99-3EE1-4884-8936-71E9472ECEF2}" dt="2022-03-16T05:00:44.122" v="549" actId="20577"/>
          <ac:spMkLst>
            <pc:docMk/>
            <pc:sldMk cId="2277010702" sldId="322"/>
            <ac:spMk id="2" creationId="{D10D2C58-6219-4364-9A69-02120156A469}"/>
          </ac:spMkLst>
        </pc:spChg>
        <pc:spChg chg="del">
          <ac:chgData name="Antonio-Marius Tricolici" userId="4ca5b4ffc4fcfb59" providerId="LiveId" clId="{50F39F99-3EE1-4884-8936-71E9472ECEF2}" dt="2022-03-16T05:00:50.155" v="550" actId="478"/>
          <ac:spMkLst>
            <pc:docMk/>
            <pc:sldMk cId="2277010702" sldId="322"/>
            <ac:spMk id="3" creationId="{F9418F2B-7DCE-4CBA-8CFB-5981603BF51F}"/>
          </ac:spMkLst>
        </pc:spChg>
        <pc:spChg chg="add mod">
          <ac:chgData name="Antonio-Marius Tricolici" userId="4ca5b4ffc4fcfb59" providerId="LiveId" clId="{50F39F99-3EE1-4884-8936-71E9472ECEF2}" dt="2022-03-16T16:10:35.211" v="2902" actId="403"/>
          <ac:spMkLst>
            <pc:docMk/>
            <pc:sldMk cId="2277010702" sldId="322"/>
            <ac:spMk id="4" creationId="{6FE5DF85-4E41-4A63-BDCA-BF97C58C852C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941883844" sldId="323"/>
        </pc:sldMkLst>
      </pc:sldChg>
      <pc:sldChg chg="addSp delSp modSp new mod">
        <pc:chgData name="Antonio-Marius Tricolici" userId="4ca5b4ffc4fcfb59" providerId="LiveId" clId="{50F39F99-3EE1-4884-8936-71E9472ECEF2}" dt="2022-03-16T05:06:25.708" v="1042" actId="1076"/>
        <pc:sldMkLst>
          <pc:docMk/>
          <pc:sldMk cId="1916832393" sldId="323"/>
        </pc:sldMkLst>
        <pc:spChg chg="mod">
          <ac:chgData name="Antonio-Marius Tricolici" userId="4ca5b4ffc4fcfb59" providerId="LiveId" clId="{50F39F99-3EE1-4884-8936-71E9472ECEF2}" dt="2022-03-16T05:03:43.940" v="759" actId="20577"/>
          <ac:spMkLst>
            <pc:docMk/>
            <pc:sldMk cId="1916832393" sldId="323"/>
            <ac:spMk id="2" creationId="{D862E8D6-35F1-4263-9731-8DEA4322583E}"/>
          </ac:spMkLst>
        </pc:spChg>
        <pc:spChg chg="del">
          <ac:chgData name="Antonio-Marius Tricolici" userId="4ca5b4ffc4fcfb59" providerId="LiveId" clId="{50F39F99-3EE1-4884-8936-71E9472ECEF2}" dt="2022-03-16T05:03:47.222" v="760" actId="478"/>
          <ac:spMkLst>
            <pc:docMk/>
            <pc:sldMk cId="1916832393" sldId="323"/>
            <ac:spMk id="3" creationId="{9295FB4C-73CF-45F0-A0FD-B7F638E11132}"/>
          </ac:spMkLst>
        </pc:spChg>
        <pc:spChg chg="add mod">
          <ac:chgData name="Antonio-Marius Tricolici" userId="4ca5b4ffc4fcfb59" providerId="LiveId" clId="{50F39F99-3EE1-4884-8936-71E9472ECEF2}" dt="2022-03-16T05:06:13.149" v="1040" actId="20577"/>
          <ac:spMkLst>
            <pc:docMk/>
            <pc:sldMk cId="1916832393" sldId="323"/>
            <ac:spMk id="4" creationId="{D4F8C18F-62F6-4FB5-BF84-9A965E0775EE}"/>
          </ac:spMkLst>
        </pc:spChg>
        <pc:spChg chg="add mod">
          <ac:chgData name="Antonio-Marius Tricolici" userId="4ca5b4ffc4fcfb59" providerId="LiveId" clId="{50F39F99-3EE1-4884-8936-71E9472ECEF2}" dt="2022-03-16T05:06:25.708" v="1042" actId="1076"/>
          <ac:spMkLst>
            <pc:docMk/>
            <pc:sldMk cId="1916832393" sldId="323"/>
            <ac:spMk id="6" creationId="{B90A0378-B56F-4F57-BA9D-B395089D7F62}"/>
          </ac:spMkLst>
        </pc:spChg>
      </pc:sldChg>
      <pc:sldChg chg="addSp delSp modSp new mod modAnim">
        <pc:chgData name="Antonio-Marius Tricolici" userId="4ca5b4ffc4fcfb59" providerId="LiveId" clId="{50F39F99-3EE1-4884-8936-71E9472ECEF2}" dt="2022-03-16T05:11:05.224" v="1287"/>
        <pc:sldMkLst>
          <pc:docMk/>
          <pc:sldMk cId="2383922905" sldId="324"/>
        </pc:sldMkLst>
        <pc:spChg chg="mod">
          <ac:chgData name="Antonio-Marius Tricolici" userId="4ca5b4ffc4fcfb59" providerId="LiveId" clId="{50F39F99-3EE1-4884-8936-71E9472ECEF2}" dt="2022-03-16T05:06:34.982" v="1052" actId="20577"/>
          <ac:spMkLst>
            <pc:docMk/>
            <pc:sldMk cId="2383922905" sldId="324"/>
            <ac:spMk id="2" creationId="{E2616AAF-A087-4C18-9FFF-8804D34D611B}"/>
          </ac:spMkLst>
        </pc:spChg>
        <pc:spChg chg="del">
          <ac:chgData name="Antonio-Marius Tricolici" userId="4ca5b4ffc4fcfb59" providerId="LiveId" clId="{50F39F99-3EE1-4884-8936-71E9472ECEF2}" dt="2022-03-16T05:06:36.483" v="1053" actId="478"/>
          <ac:spMkLst>
            <pc:docMk/>
            <pc:sldMk cId="2383922905" sldId="324"/>
            <ac:spMk id="3" creationId="{FBBD17E8-CD07-42DD-ACEF-B84ED6F525F0}"/>
          </ac:spMkLst>
        </pc:spChg>
        <pc:spChg chg="add mod">
          <ac:chgData name="Antonio-Marius Tricolici" userId="4ca5b4ffc4fcfb59" providerId="LiveId" clId="{50F39F99-3EE1-4884-8936-71E9472ECEF2}" dt="2022-03-16T05:07:21.759" v="1222" actId="1076"/>
          <ac:spMkLst>
            <pc:docMk/>
            <pc:sldMk cId="2383922905" sldId="324"/>
            <ac:spMk id="4" creationId="{60EA5721-4EA3-4348-93FB-A3ADAFCEF618}"/>
          </ac:spMkLst>
        </pc:spChg>
        <pc:spChg chg="add mod">
          <ac:chgData name="Antonio-Marius Tricolici" userId="4ca5b4ffc4fcfb59" providerId="LiveId" clId="{50F39F99-3EE1-4884-8936-71E9472ECEF2}" dt="2022-03-16T05:08:23.285" v="1224" actId="1076"/>
          <ac:spMkLst>
            <pc:docMk/>
            <pc:sldMk cId="2383922905" sldId="324"/>
            <ac:spMk id="5" creationId="{2B7986F4-0DC0-4EFE-A7E2-FA8E4D504764}"/>
          </ac:spMkLst>
        </pc:spChg>
        <pc:spChg chg="add mod">
          <ac:chgData name="Antonio-Marius Tricolici" userId="4ca5b4ffc4fcfb59" providerId="LiveId" clId="{50F39F99-3EE1-4884-8936-71E9472ECEF2}" dt="2022-03-16T05:09:00.262" v="1239" actId="1076"/>
          <ac:spMkLst>
            <pc:docMk/>
            <pc:sldMk cId="2383922905" sldId="324"/>
            <ac:spMk id="8" creationId="{26BD4D21-F2B2-495B-A6BC-4130AADFE32F}"/>
          </ac:spMkLst>
        </pc:spChg>
        <pc:spChg chg="add mod">
          <ac:chgData name="Antonio-Marius Tricolici" userId="4ca5b4ffc4fcfb59" providerId="LiveId" clId="{50F39F99-3EE1-4884-8936-71E9472ECEF2}" dt="2022-03-16T05:09:14.238" v="1241" actId="1076"/>
          <ac:spMkLst>
            <pc:docMk/>
            <pc:sldMk cId="2383922905" sldId="324"/>
            <ac:spMk id="10" creationId="{7B45A75A-1041-4427-B4EE-4410DB78033A}"/>
          </ac:spMkLst>
        </pc:spChg>
        <pc:spChg chg="add mod">
          <ac:chgData name="Antonio-Marius Tricolici" userId="4ca5b4ffc4fcfb59" providerId="LiveId" clId="{50F39F99-3EE1-4884-8936-71E9472ECEF2}" dt="2022-03-16T05:09:35.832" v="1252" actId="20577"/>
          <ac:spMkLst>
            <pc:docMk/>
            <pc:sldMk cId="2383922905" sldId="324"/>
            <ac:spMk id="14" creationId="{818EBB91-4BC6-476F-B08A-5DC0497E3636}"/>
          </ac:spMkLst>
        </pc:spChg>
        <pc:spChg chg="add del mod">
          <ac:chgData name="Antonio-Marius Tricolici" userId="4ca5b4ffc4fcfb59" providerId="LiveId" clId="{50F39F99-3EE1-4884-8936-71E9472ECEF2}" dt="2022-03-16T05:10:29.917" v="1281" actId="478"/>
          <ac:spMkLst>
            <pc:docMk/>
            <pc:sldMk cId="2383922905" sldId="324"/>
            <ac:spMk id="16" creationId="{3A1FD2C8-8099-4FE9-A609-9B25333B2CC4}"/>
          </ac:spMkLst>
        </pc:spChg>
        <pc:spChg chg="add mod">
          <ac:chgData name="Antonio-Marius Tricolici" userId="4ca5b4ffc4fcfb59" providerId="LiveId" clId="{50F39F99-3EE1-4884-8936-71E9472ECEF2}" dt="2022-03-16T05:09:52.594" v="1254" actId="571"/>
          <ac:spMkLst>
            <pc:docMk/>
            <pc:sldMk cId="2383922905" sldId="324"/>
            <ac:spMk id="18" creationId="{02428AE3-D2C3-4871-9619-2AB36B867A74}"/>
          </ac:spMkLst>
        </pc:spChg>
        <pc:spChg chg="add mod">
          <ac:chgData name="Antonio-Marius Tricolici" userId="4ca5b4ffc4fcfb59" providerId="LiveId" clId="{50F39F99-3EE1-4884-8936-71E9472ECEF2}" dt="2022-03-16T05:10:05.270" v="1256" actId="14100"/>
          <ac:spMkLst>
            <pc:docMk/>
            <pc:sldMk cId="2383922905" sldId="324"/>
            <ac:spMk id="19" creationId="{F987EE4B-3067-49A3-B556-B41C0251B474}"/>
          </ac:spMkLst>
        </pc:spChg>
        <pc:spChg chg="add mod">
          <ac:chgData name="Antonio-Marius Tricolici" userId="4ca5b4ffc4fcfb59" providerId="LiveId" clId="{50F39F99-3EE1-4884-8936-71E9472ECEF2}" dt="2022-03-16T05:11:01.739" v="1286" actId="1076"/>
          <ac:spMkLst>
            <pc:docMk/>
            <pc:sldMk cId="2383922905" sldId="324"/>
            <ac:spMk id="20" creationId="{F2C7E672-E21E-490B-A087-DB136068B781}"/>
          </ac:spMkLst>
        </pc:spChg>
        <pc:cxnChg chg="add">
          <ac:chgData name="Antonio-Marius Tricolici" userId="4ca5b4ffc4fcfb59" providerId="LiveId" clId="{50F39F99-3EE1-4884-8936-71E9472ECEF2}" dt="2022-03-16T05:08:34.806" v="1225" actId="11529"/>
          <ac:cxnSpMkLst>
            <pc:docMk/>
            <pc:sldMk cId="2383922905" sldId="324"/>
            <ac:cxnSpMk id="7" creationId="{4B368E5B-39BF-4140-ACD2-DE2974069D96}"/>
          </ac:cxnSpMkLst>
        </pc:cxnChg>
        <pc:cxnChg chg="add mod">
          <ac:chgData name="Antonio-Marius Tricolici" userId="4ca5b4ffc4fcfb59" providerId="LiveId" clId="{50F39F99-3EE1-4884-8936-71E9472ECEF2}" dt="2022-03-16T05:09:14.238" v="1241" actId="1076"/>
          <ac:cxnSpMkLst>
            <pc:docMk/>
            <pc:sldMk cId="2383922905" sldId="324"/>
            <ac:cxnSpMk id="9" creationId="{0F74CAFB-1777-436A-AF69-0523AB72CB71}"/>
          </ac:cxnSpMkLst>
        </pc:cxnChg>
        <pc:cxnChg chg="add mod">
          <ac:chgData name="Antonio-Marius Tricolici" userId="4ca5b4ffc4fcfb59" providerId="LiveId" clId="{50F39F99-3EE1-4884-8936-71E9472ECEF2}" dt="2022-03-16T05:09:27.377" v="1243" actId="14100"/>
          <ac:cxnSpMkLst>
            <pc:docMk/>
            <pc:sldMk cId="2383922905" sldId="324"/>
            <ac:cxnSpMk id="12" creationId="{5D93FDA3-6C1E-42AB-9BAB-465DED02EEA7}"/>
          </ac:cxnSpMkLst>
        </pc:cxnChg>
        <pc:cxnChg chg="add del mod">
          <ac:chgData name="Antonio-Marius Tricolici" userId="4ca5b4ffc4fcfb59" providerId="LiveId" clId="{50F39F99-3EE1-4884-8936-71E9472ECEF2}" dt="2022-03-16T05:10:29.917" v="1281" actId="478"/>
          <ac:cxnSpMkLst>
            <pc:docMk/>
            <pc:sldMk cId="2383922905" sldId="324"/>
            <ac:cxnSpMk id="15" creationId="{03A138EF-A7AF-45E0-BFEA-0391286B2857}"/>
          </ac:cxnSpMkLst>
        </pc:cxnChg>
        <pc:cxnChg chg="add mod">
          <ac:chgData name="Antonio-Marius Tricolici" userId="4ca5b4ffc4fcfb59" providerId="LiveId" clId="{50F39F99-3EE1-4884-8936-71E9472ECEF2}" dt="2022-03-16T05:09:52.594" v="1254" actId="571"/>
          <ac:cxnSpMkLst>
            <pc:docMk/>
            <pc:sldMk cId="2383922905" sldId="324"/>
            <ac:cxnSpMk id="17" creationId="{8D62667E-0E71-49C0-BC2B-DFF7FADA4E75}"/>
          </ac:cxnSpMkLst>
        </pc:cxn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614888384" sldId="324"/>
        </pc:sldMkLst>
      </pc:sldChg>
      <pc:sldChg chg="addSp delSp modSp new mod">
        <pc:chgData name="Antonio-Marius Tricolici" userId="4ca5b4ffc4fcfb59" providerId="LiveId" clId="{50F39F99-3EE1-4884-8936-71E9472ECEF2}" dt="2022-03-16T05:28:39.825" v="1969" actId="20577"/>
        <pc:sldMkLst>
          <pc:docMk/>
          <pc:sldMk cId="1696733870" sldId="325"/>
        </pc:sldMkLst>
        <pc:spChg chg="mod">
          <ac:chgData name="Antonio-Marius Tricolici" userId="4ca5b4ffc4fcfb59" providerId="LiveId" clId="{50F39F99-3EE1-4884-8936-71E9472ECEF2}" dt="2022-03-16T05:11:41.786" v="1304" actId="20577"/>
          <ac:spMkLst>
            <pc:docMk/>
            <pc:sldMk cId="1696733870" sldId="325"/>
            <ac:spMk id="2" creationId="{3AE5DA18-9FF1-4F20-9901-036ECB6A6631}"/>
          </ac:spMkLst>
        </pc:spChg>
        <pc:spChg chg="del">
          <ac:chgData name="Antonio-Marius Tricolici" userId="4ca5b4ffc4fcfb59" providerId="LiveId" clId="{50F39F99-3EE1-4884-8936-71E9472ECEF2}" dt="2022-03-16T05:11:44.028" v="1305" actId="478"/>
          <ac:spMkLst>
            <pc:docMk/>
            <pc:sldMk cId="1696733870" sldId="325"/>
            <ac:spMk id="3" creationId="{6BF81009-6D1E-4852-B74F-89422C62C7C9}"/>
          </ac:spMkLst>
        </pc:spChg>
        <pc:spChg chg="add del mod">
          <ac:chgData name="Antonio-Marius Tricolici" userId="4ca5b4ffc4fcfb59" providerId="LiveId" clId="{50F39F99-3EE1-4884-8936-71E9472ECEF2}" dt="2022-03-16T05:23:18.840" v="1353" actId="478"/>
          <ac:spMkLst>
            <pc:docMk/>
            <pc:sldMk cId="1696733870" sldId="325"/>
            <ac:spMk id="4" creationId="{F39CC74E-894F-46A1-B5B7-5673690DD5AB}"/>
          </ac:spMkLst>
        </pc:spChg>
        <pc:graphicFrameChg chg="add mod modGraphic">
          <ac:chgData name="Antonio-Marius Tricolici" userId="4ca5b4ffc4fcfb59" providerId="LiveId" clId="{50F39F99-3EE1-4884-8936-71E9472ECEF2}" dt="2022-03-16T05:28:39.825" v="1969" actId="20577"/>
          <ac:graphicFrameMkLst>
            <pc:docMk/>
            <pc:sldMk cId="1696733870" sldId="325"/>
            <ac:graphicFrameMk id="5" creationId="{5A00511C-5CCB-4226-ABA1-791877D254AF}"/>
          </ac:graphicFrameMkLst>
        </pc:graphicFrame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279667136" sldId="325"/>
        </pc:sldMkLst>
      </pc:sldChg>
      <pc:sldChg chg="addSp delSp modSp new mod">
        <pc:chgData name="Antonio-Marius Tricolici" userId="4ca5b4ffc4fcfb59" providerId="LiveId" clId="{50F39F99-3EE1-4884-8936-71E9472ECEF2}" dt="2022-03-16T16:28:55.564" v="2910" actId="20577"/>
        <pc:sldMkLst>
          <pc:docMk/>
          <pc:sldMk cId="1935979759" sldId="326"/>
        </pc:sldMkLst>
        <pc:spChg chg="mod">
          <ac:chgData name="Antonio-Marius Tricolici" userId="4ca5b4ffc4fcfb59" providerId="LiveId" clId="{50F39F99-3EE1-4884-8936-71E9472ECEF2}" dt="2022-03-16T05:46:40.514" v="1982" actId="20577"/>
          <ac:spMkLst>
            <pc:docMk/>
            <pc:sldMk cId="1935979759" sldId="326"/>
            <ac:spMk id="2" creationId="{24937B98-EC8B-4DE4-ABA7-8963B12D16DB}"/>
          </ac:spMkLst>
        </pc:spChg>
        <pc:spChg chg="del">
          <ac:chgData name="Antonio-Marius Tricolici" userId="4ca5b4ffc4fcfb59" providerId="LiveId" clId="{50F39F99-3EE1-4884-8936-71E9472ECEF2}" dt="2022-03-16T05:46:43.870" v="1983" actId="478"/>
          <ac:spMkLst>
            <pc:docMk/>
            <pc:sldMk cId="1935979759" sldId="326"/>
            <ac:spMk id="3" creationId="{96CC6E42-5DAF-4E8D-AE50-D3EF3A6AD25F}"/>
          </ac:spMkLst>
        </pc:spChg>
        <pc:spChg chg="add mod">
          <ac:chgData name="Antonio-Marius Tricolici" userId="4ca5b4ffc4fcfb59" providerId="LiveId" clId="{50F39F99-3EE1-4884-8936-71E9472ECEF2}" dt="2022-03-16T16:28:55.564" v="2910" actId="20577"/>
          <ac:spMkLst>
            <pc:docMk/>
            <pc:sldMk cId="1935979759" sldId="326"/>
            <ac:spMk id="4" creationId="{65E22FE4-8A02-4C5C-ACAE-D8646BC69B51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795312751" sldId="326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801042868" sldId="327"/>
        </pc:sldMkLst>
      </pc:sldChg>
      <pc:sldChg chg="addSp delSp modSp new mod">
        <pc:chgData name="Antonio-Marius Tricolici" userId="4ca5b4ffc4fcfb59" providerId="LiveId" clId="{50F39F99-3EE1-4884-8936-71E9472ECEF2}" dt="2022-03-16T05:56:49.835" v="2688" actId="1076"/>
        <pc:sldMkLst>
          <pc:docMk/>
          <pc:sldMk cId="3444874531" sldId="327"/>
        </pc:sldMkLst>
        <pc:spChg chg="mod">
          <ac:chgData name="Antonio-Marius Tricolici" userId="4ca5b4ffc4fcfb59" providerId="LiveId" clId="{50F39F99-3EE1-4884-8936-71E9472ECEF2}" dt="2022-03-16T05:55:41.645" v="2668" actId="20577"/>
          <ac:spMkLst>
            <pc:docMk/>
            <pc:sldMk cId="3444874531" sldId="327"/>
            <ac:spMk id="2" creationId="{5438CFCB-CAA2-4D71-9BBD-01E60630B8A1}"/>
          </ac:spMkLst>
        </pc:spChg>
        <pc:spChg chg="del">
          <ac:chgData name="Antonio-Marius Tricolici" userId="4ca5b4ffc4fcfb59" providerId="LiveId" clId="{50F39F99-3EE1-4884-8936-71E9472ECEF2}" dt="2022-03-16T05:55:43.313" v="2669" actId="478"/>
          <ac:spMkLst>
            <pc:docMk/>
            <pc:sldMk cId="3444874531" sldId="327"/>
            <ac:spMk id="3" creationId="{0F701E5C-78CD-43E9-BF9A-D7C10DB90AD7}"/>
          </ac:spMkLst>
        </pc:spChg>
        <pc:spChg chg="add del">
          <ac:chgData name="Antonio-Marius Tricolici" userId="4ca5b4ffc4fcfb59" providerId="LiveId" clId="{50F39F99-3EE1-4884-8936-71E9472ECEF2}" dt="2022-03-16T05:55:44.907" v="2671"/>
          <ac:spMkLst>
            <pc:docMk/>
            <pc:sldMk cId="3444874531" sldId="327"/>
            <ac:spMk id="4" creationId="{7AAF2ED9-9B8E-49BE-96B4-DC57D6C60111}"/>
          </ac:spMkLst>
        </pc:spChg>
        <pc:spChg chg="add mod">
          <ac:chgData name="Antonio-Marius Tricolici" userId="4ca5b4ffc4fcfb59" providerId="LiveId" clId="{50F39F99-3EE1-4884-8936-71E9472ECEF2}" dt="2022-03-16T05:56:49.835" v="2688" actId="1076"/>
          <ac:spMkLst>
            <pc:docMk/>
            <pc:sldMk cId="3444874531" sldId="327"/>
            <ac:spMk id="5" creationId="{2484711D-2C45-45CF-9FFA-9D8D0DB8B1CD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779454701" sldId="328"/>
        </pc:sldMkLst>
      </pc:sldChg>
      <pc:sldChg chg="addSp delSp modSp new mod">
        <pc:chgData name="Antonio-Marius Tricolici" userId="4ca5b4ffc4fcfb59" providerId="LiveId" clId="{50F39F99-3EE1-4884-8936-71E9472ECEF2}" dt="2022-03-16T05:58:48.572" v="2898" actId="1076"/>
        <pc:sldMkLst>
          <pc:docMk/>
          <pc:sldMk cId="3421856048" sldId="328"/>
        </pc:sldMkLst>
        <pc:spChg chg="mod">
          <ac:chgData name="Antonio-Marius Tricolici" userId="4ca5b4ffc4fcfb59" providerId="LiveId" clId="{50F39F99-3EE1-4884-8936-71E9472ECEF2}" dt="2022-03-16T05:57:27.856" v="2715" actId="20577"/>
          <ac:spMkLst>
            <pc:docMk/>
            <pc:sldMk cId="3421856048" sldId="328"/>
            <ac:spMk id="2" creationId="{FF2DD093-DFFD-4D85-B544-6AF2ADC9F2CD}"/>
          </ac:spMkLst>
        </pc:spChg>
        <pc:spChg chg="del">
          <ac:chgData name="Antonio-Marius Tricolici" userId="4ca5b4ffc4fcfb59" providerId="LiveId" clId="{50F39F99-3EE1-4884-8936-71E9472ECEF2}" dt="2022-03-16T05:57:30.300" v="2716" actId="478"/>
          <ac:spMkLst>
            <pc:docMk/>
            <pc:sldMk cId="3421856048" sldId="328"/>
            <ac:spMk id="3" creationId="{2AA0981A-D95D-4B03-A126-9504D986A730}"/>
          </ac:spMkLst>
        </pc:spChg>
        <pc:spChg chg="add mod">
          <ac:chgData name="Antonio-Marius Tricolici" userId="4ca5b4ffc4fcfb59" providerId="LiveId" clId="{50F39F99-3EE1-4884-8936-71E9472ECEF2}" dt="2022-03-16T05:58:01.867" v="2885" actId="20577"/>
          <ac:spMkLst>
            <pc:docMk/>
            <pc:sldMk cId="3421856048" sldId="328"/>
            <ac:spMk id="4" creationId="{3B1ACFFC-CDA0-427C-AC9A-47AE45E72F58}"/>
          </ac:spMkLst>
        </pc:spChg>
        <pc:spChg chg="add del">
          <ac:chgData name="Antonio-Marius Tricolici" userId="4ca5b4ffc4fcfb59" providerId="LiveId" clId="{50F39F99-3EE1-4884-8936-71E9472ECEF2}" dt="2022-03-16T05:58:13.475" v="2887"/>
          <ac:spMkLst>
            <pc:docMk/>
            <pc:sldMk cId="3421856048" sldId="328"/>
            <ac:spMk id="5" creationId="{5351D689-35D1-4939-86C9-6E14E890E0C9}"/>
          </ac:spMkLst>
        </pc:spChg>
        <pc:spChg chg="add mod">
          <ac:chgData name="Antonio-Marius Tricolici" userId="4ca5b4ffc4fcfb59" providerId="LiveId" clId="{50F39F99-3EE1-4884-8936-71E9472ECEF2}" dt="2022-03-16T05:58:48.572" v="2898" actId="1076"/>
          <ac:spMkLst>
            <pc:docMk/>
            <pc:sldMk cId="3421856048" sldId="328"/>
            <ac:spMk id="6" creationId="{C9C77F2C-465B-4923-9277-2A37CC2EBCA5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876347602" sldId="329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035528473" sldId="330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4165018845" sldId="331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710053073" sldId="332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835677558" sldId="333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616069344" sldId="334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318097603" sldId="335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600944334" sldId="336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792924729" sldId="337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4165274556" sldId="338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757588811" sldId="339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630013827" sldId="340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571377476" sldId="341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119639830" sldId="342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534760700" sldId="343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498638439" sldId="344"/>
        </pc:sldMkLst>
      </pc:sldChg>
      <pc:sldMasterChg chg="addSldLayout delSldLayout">
        <pc:chgData name="Antonio-Marius Tricolici" userId="4ca5b4ffc4fcfb59" providerId="LiveId" clId="{50F39F99-3EE1-4884-8936-71E9472ECEF2}" dt="2022-03-16T04:51:15.926" v="15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50F39F99-3EE1-4884-8936-71E9472ECEF2}" dt="2022-03-16T04:51:15.926" v="15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B5E6C3A3-CDBD-44E5-9D38-76A5FCEE3671}"/>
    <pc:docChg chg="undo custSel addSld delSld modSld modSection">
      <pc:chgData name="Antonio-Marius Tricolici" userId="4ca5b4ffc4fcfb59" providerId="LiveId" clId="{B5E6C3A3-CDBD-44E5-9D38-76A5FCEE3671}" dt="2022-03-02T08:43:21.509" v="6090" actId="20577"/>
      <pc:docMkLst>
        <pc:docMk/>
      </pc:docMkLst>
      <pc:sldChg chg="modSp mod">
        <pc:chgData name="Antonio-Marius Tricolici" userId="4ca5b4ffc4fcfb59" providerId="LiveId" clId="{B5E6C3A3-CDBD-44E5-9D38-76A5FCEE3671}" dt="2022-03-02T06:34:38.212" v="10" actId="20577"/>
        <pc:sldMkLst>
          <pc:docMk/>
          <pc:sldMk cId="0" sldId="256"/>
        </pc:sldMkLst>
        <pc:spChg chg="mod">
          <ac:chgData name="Antonio-Marius Tricolici" userId="4ca5b4ffc4fcfb59" providerId="LiveId" clId="{B5E6C3A3-CDBD-44E5-9D38-76A5FCEE3671}" dt="2022-03-02T06:34:38.212" v="1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B5E6C3A3-CDBD-44E5-9D38-76A5FCEE3671}" dt="2022-03-02T06:34:58.796" v="76" actId="20577"/>
        <pc:sldMkLst>
          <pc:docMk/>
          <pc:sldMk cId="1307481501" sldId="289"/>
        </pc:sldMkLst>
        <pc:spChg chg="mod">
          <ac:chgData name="Antonio-Marius Tricolici" userId="4ca5b4ffc4fcfb59" providerId="LiveId" clId="{B5E6C3A3-CDBD-44E5-9D38-76A5FCEE3671}" dt="2022-03-02T06:34:58.796" v="7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B5E6C3A3-CDBD-44E5-9D38-76A5FCEE3671}" dt="2022-03-02T08:43:21.509" v="6090" actId="20577"/>
        <pc:sldMkLst>
          <pc:docMk/>
          <pc:sldMk cId="1586656465" sldId="301"/>
        </pc:sldMkLst>
        <pc:spChg chg="mod">
          <ac:chgData name="Antonio-Marius Tricolici" userId="4ca5b4ffc4fcfb59" providerId="LiveId" clId="{B5E6C3A3-CDBD-44E5-9D38-76A5FCEE3671}" dt="2022-03-02T08:43:21.509" v="6090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B5E6C3A3-CDBD-44E5-9D38-76A5FCEE3671}" dt="2022-03-02T07:07:45.714" v="358" actId="20577"/>
        <pc:sldMkLst>
          <pc:docMk/>
          <pc:sldMk cId="4039160169" sldId="320"/>
        </pc:sldMkLst>
        <pc:spChg chg="mod">
          <ac:chgData name="Antonio-Marius Tricolici" userId="4ca5b4ffc4fcfb59" providerId="LiveId" clId="{B5E6C3A3-CDBD-44E5-9D38-76A5FCEE3671}" dt="2022-03-02T06:58:26.338" v="88" actId="20577"/>
          <ac:spMkLst>
            <pc:docMk/>
            <pc:sldMk cId="4039160169" sldId="320"/>
            <ac:spMk id="2" creationId="{57167A7A-1E93-4B75-80EC-167918A71C4D}"/>
          </ac:spMkLst>
        </pc:spChg>
        <pc:spChg chg="add del">
          <ac:chgData name="Antonio-Marius Tricolici" userId="4ca5b4ffc4fcfb59" providerId="LiveId" clId="{B5E6C3A3-CDBD-44E5-9D38-76A5FCEE3671}" dt="2022-03-02T07:07:33.872" v="353"/>
          <ac:spMkLst>
            <pc:docMk/>
            <pc:sldMk cId="4039160169" sldId="320"/>
            <ac:spMk id="3" creationId="{D7601AAE-C494-45FD-B83E-6D78A310B139}"/>
          </ac:spMkLst>
        </pc:spChg>
        <pc:spChg chg="mod">
          <ac:chgData name="Antonio-Marius Tricolici" userId="4ca5b4ffc4fcfb59" providerId="LiveId" clId="{B5E6C3A3-CDBD-44E5-9D38-76A5FCEE3671}" dt="2022-03-02T07:07:45.714" v="358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B5E6C3A3-CDBD-44E5-9D38-76A5FCEE3671}" dt="2022-03-02T07:10:00.389" v="521" actId="20577"/>
        <pc:sldMkLst>
          <pc:docMk/>
          <pc:sldMk cId="2616838945" sldId="321"/>
        </pc:sldMkLst>
        <pc:spChg chg="mod">
          <ac:chgData name="Antonio-Marius Tricolici" userId="4ca5b4ffc4fcfb59" providerId="LiveId" clId="{B5E6C3A3-CDBD-44E5-9D38-76A5FCEE3671}" dt="2022-03-02T07:08:22.504" v="367" actId="20577"/>
          <ac:spMkLst>
            <pc:docMk/>
            <pc:sldMk cId="2616838945" sldId="321"/>
            <ac:spMk id="2" creationId="{E9CEE604-465A-490E-8940-4D0DA398383E}"/>
          </ac:spMkLst>
        </pc:spChg>
        <pc:spChg chg="del">
          <ac:chgData name="Antonio-Marius Tricolici" userId="4ca5b4ffc4fcfb59" providerId="LiveId" clId="{B5E6C3A3-CDBD-44E5-9D38-76A5FCEE3671}" dt="2022-03-02T07:08:31.850" v="368" actId="478"/>
          <ac:spMkLst>
            <pc:docMk/>
            <pc:sldMk cId="2616838945" sldId="321"/>
            <ac:spMk id="3" creationId="{CE5C3F11-46B3-419F-A668-D3D3CF20E186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4" creationId="{E08573BC-F697-43C8-B677-0E999990AFF4}"/>
          </ac:spMkLst>
        </pc:spChg>
        <pc:spChg chg="add del">
          <ac:chgData name="Antonio-Marius Tricolici" userId="4ca5b4ffc4fcfb59" providerId="LiveId" clId="{B5E6C3A3-CDBD-44E5-9D38-76A5FCEE3671}" dt="2022-03-02T07:08:48.574" v="381" actId="22"/>
          <ac:spMkLst>
            <pc:docMk/>
            <pc:sldMk cId="2616838945" sldId="321"/>
            <ac:spMk id="6" creationId="{361A99E8-E817-4526-BD39-CE55EA9453CA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7" creationId="{556DA838-B108-4488-91FD-D06EB2B5BAE9}"/>
          </ac:spMkLst>
        </pc:spChg>
        <pc:spChg chg="add mod">
          <ac:chgData name="Antonio-Marius Tricolici" userId="4ca5b4ffc4fcfb59" providerId="LiveId" clId="{B5E6C3A3-CDBD-44E5-9D38-76A5FCEE3671}" dt="2022-03-02T07:10:00.389" v="521" actId="20577"/>
          <ac:spMkLst>
            <pc:docMk/>
            <pc:sldMk cId="2616838945" sldId="321"/>
            <ac:spMk id="8" creationId="{C492F68A-665C-4253-9FDC-EDF422376D03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15734620" sldId="321"/>
        </pc:sldMkLst>
      </pc:sldChg>
      <pc:sldChg chg="addSp delSp modSp new mod modAnim">
        <pc:chgData name="Antonio-Marius Tricolici" userId="4ca5b4ffc4fcfb59" providerId="LiveId" clId="{B5E6C3A3-CDBD-44E5-9D38-76A5FCEE3671}" dt="2022-03-02T07:13:58.183" v="969"/>
        <pc:sldMkLst>
          <pc:docMk/>
          <pc:sldMk cId="1129469905" sldId="322"/>
        </pc:sldMkLst>
        <pc:spChg chg="mod">
          <ac:chgData name="Antonio-Marius Tricolici" userId="4ca5b4ffc4fcfb59" providerId="LiveId" clId="{B5E6C3A3-CDBD-44E5-9D38-76A5FCEE3671}" dt="2022-03-02T07:12:08.902" v="735" actId="20577"/>
          <ac:spMkLst>
            <pc:docMk/>
            <pc:sldMk cId="1129469905" sldId="322"/>
            <ac:spMk id="2" creationId="{0057A7F9-EBBC-4E32-B0B5-BD0F212A7269}"/>
          </ac:spMkLst>
        </pc:spChg>
        <pc:spChg chg="del">
          <ac:chgData name="Antonio-Marius Tricolici" userId="4ca5b4ffc4fcfb59" providerId="LiveId" clId="{B5E6C3A3-CDBD-44E5-9D38-76A5FCEE3671}" dt="2022-03-02T07:10:19.408" v="523" actId="478"/>
          <ac:spMkLst>
            <pc:docMk/>
            <pc:sldMk cId="1129469905" sldId="322"/>
            <ac:spMk id="3" creationId="{94E92877-76E1-464F-894B-FBC54E83F106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4" creationId="{FC0DBB9E-B71A-4E17-A13B-E5D5FC56DC14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5" creationId="{24CFB0F9-6520-4B4C-BBB9-56C6D37537F7}"/>
          </ac:spMkLst>
        </pc:spChg>
        <pc:spChg chg="add del">
          <ac:chgData name="Antonio-Marius Tricolici" userId="4ca5b4ffc4fcfb59" providerId="LiveId" clId="{B5E6C3A3-CDBD-44E5-9D38-76A5FCEE3671}" dt="2022-03-02T07:11:06.708" v="548"/>
          <ac:spMkLst>
            <pc:docMk/>
            <pc:sldMk cId="1129469905" sldId="322"/>
            <ac:spMk id="6" creationId="{4BD28CC5-E4FB-4F4A-AEA1-AA5F3B9A29CA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7" creationId="{E89DBB3F-9A0E-47D0-8A0F-DD9A157782B4}"/>
          </ac:spMkLst>
        </pc:spChg>
        <pc:spChg chg="add mod">
          <ac:chgData name="Antonio-Marius Tricolici" userId="4ca5b4ffc4fcfb59" providerId="LiveId" clId="{B5E6C3A3-CDBD-44E5-9D38-76A5FCEE3671}" dt="2022-03-02T07:13:38.859" v="965" actId="1076"/>
          <ac:spMkLst>
            <pc:docMk/>
            <pc:sldMk cId="1129469905" sldId="322"/>
            <ac:spMk id="8" creationId="{F7C18E57-1369-46BE-85D7-EDF6220E2279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9" creationId="{875AE4A0-185C-413A-A76C-724DB1E7314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295078255" sldId="322"/>
        </pc:sldMkLst>
      </pc:sldChg>
      <pc:sldChg chg="addSp delSp modSp new mod">
        <pc:chgData name="Antonio-Marius Tricolici" userId="4ca5b4ffc4fcfb59" providerId="LiveId" clId="{B5E6C3A3-CDBD-44E5-9D38-76A5FCEE3671}" dt="2022-03-02T07:30:32.982" v="1603" actId="20577"/>
        <pc:sldMkLst>
          <pc:docMk/>
          <pc:sldMk cId="726984710" sldId="323"/>
        </pc:sldMkLst>
        <pc:spChg chg="mod">
          <ac:chgData name="Antonio-Marius Tricolici" userId="4ca5b4ffc4fcfb59" providerId="LiveId" clId="{B5E6C3A3-CDBD-44E5-9D38-76A5FCEE3671}" dt="2022-03-02T07:19:26.250" v="1006" actId="20577"/>
          <ac:spMkLst>
            <pc:docMk/>
            <pc:sldMk cId="726984710" sldId="323"/>
            <ac:spMk id="2" creationId="{5F2B03B0-7B2E-477F-BBC2-5DEF400AC2FF}"/>
          </ac:spMkLst>
        </pc:spChg>
        <pc:spChg chg="del">
          <ac:chgData name="Antonio-Marius Tricolici" userId="4ca5b4ffc4fcfb59" providerId="LiveId" clId="{B5E6C3A3-CDBD-44E5-9D38-76A5FCEE3671}" dt="2022-03-02T07:19:31.077" v="1007" actId="478"/>
          <ac:spMkLst>
            <pc:docMk/>
            <pc:sldMk cId="726984710" sldId="323"/>
            <ac:spMk id="3" creationId="{A8DF450B-DA8B-46B8-954D-E8E126CF4B33}"/>
          </ac:spMkLst>
        </pc:spChg>
        <pc:spChg chg="add mod">
          <ac:chgData name="Antonio-Marius Tricolici" userId="4ca5b4ffc4fcfb59" providerId="LiveId" clId="{B5E6C3A3-CDBD-44E5-9D38-76A5FCEE3671}" dt="2022-03-02T07:23:32.515" v="1155" actId="1076"/>
          <ac:spMkLst>
            <pc:docMk/>
            <pc:sldMk cId="726984710" sldId="323"/>
            <ac:spMk id="4" creationId="{FBE0F15C-F8B6-4D7E-9792-DD9B2BA07843}"/>
          </ac:spMkLst>
        </pc:spChg>
        <pc:spChg chg="add del">
          <ac:chgData name="Antonio-Marius Tricolici" userId="4ca5b4ffc4fcfb59" providerId="LiveId" clId="{B5E6C3A3-CDBD-44E5-9D38-76A5FCEE3671}" dt="2022-03-02T07:21:16.192" v="1106" actId="11529"/>
          <ac:spMkLst>
            <pc:docMk/>
            <pc:sldMk cId="726984710" sldId="323"/>
            <ac:spMk id="5" creationId="{FDF37281-8AC7-4018-81D6-0B74EDD0FC27}"/>
          </ac:spMkLst>
        </pc:spChg>
        <pc:spChg chg="add del">
          <ac:chgData name="Antonio-Marius Tricolici" userId="4ca5b4ffc4fcfb59" providerId="LiveId" clId="{B5E6C3A3-CDBD-44E5-9D38-76A5FCEE3671}" dt="2022-03-02T07:21:21.215" v="1108" actId="11529"/>
          <ac:spMkLst>
            <pc:docMk/>
            <pc:sldMk cId="726984710" sldId="323"/>
            <ac:spMk id="6" creationId="{96E12B6D-F397-412B-B9BD-C6E6C496224B}"/>
          </ac:spMkLst>
        </pc:spChg>
        <pc:spChg chg="add mod">
          <ac:chgData name="Antonio-Marius Tricolici" userId="4ca5b4ffc4fcfb59" providerId="LiveId" clId="{B5E6C3A3-CDBD-44E5-9D38-76A5FCEE3671}" dt="2022-03-02T07:23:35.372" v="1156" actId="1076"/>
          <ac:spMkLst>
            <pc:docMk/>
            <pc:sldMk cId="726984710" sldId="323"/>
            <ac:spMk id="7" creationId="{FF6969CF-0E98-480C-AE3A-0621D3CC4A0C}"/>
          </ac:spMkLst>
        </pc:spChg>
        <pc:spChg chg="add del mod">
          <ac:chgData name="Antonio-Marius Tricolici" userId="4ca5b4ffc4fcfb59" providerId="LiveId" clId="{B5E6C3A3-CDBD-44E5-9D38-76A5FCEE3671}" dt="2022-03-02T07:21:50.276" v="1123" actId="767"/>
          <ac:spMkLst>
            <pc:docMk/>
            <pc:sldMk cId="726984710" sldId="323"/>
            <ac:spMk id="8" creationId="{7028648D-3808-4140-A522-50EE807E67B0}"/>
          </ac:spMkLst>
        </pc:spChg>
        <pc:spChg chg="add del mod">
          <ac:chgData name="Antonio-Marius Tricolici" userId="4ca5b4ffc4fcfb59" providerId="LiveId" clId="{B5E6C3A3-CDBD-44E5-9D38-76A5FCEE3671}" dt="2022-03-02T07:21:49.602" v="1122" actId="767"/>
          <ac:spMkLst>
            <pc:docMk/>
            <pc:sldMk cId="726984710" sldId="323"/>
            <ac:spMk id="9" creationId="{3E118EDF-FFA3-4428-8831-7B6B6ABB4929}"/>
          </ac:spMkLst>
        </pc:spChg>
        <pc:spChg chg="add del mod">
          <ac:chgData name="Antonio-Marius Tricolici" userId="4ca5b4ffc4fcfb59" providerId="LiveId" clId="{B5E6C3A3-CDBD-44E5-9D38-76A5FCEE3671}" dt="2022-03-02T07:22:36.371" v="1126" actId="767"/>
          <ac:spMkLst>
            <pc:docMk/>
            <pc:sldMk cId="726984710" sldId="323"/>
            <ac:spMk id="10" creationId="{157F00F2-7447-41E8-93E0-D3A5906D61C2}"/>
          </ac:spMkLst>
        </pc:spChg>
        <pc:spChg chg="add del mod">
          <ac:chgData name="Antonio-Marius Tricolici" userId="4ca5b4ffc4fcfb59" providerId="LiveId" clId="{B5E6C3A3-CDBD-44E5-9D38-76A5FCEE3671}" dt="2022-03-02T07:22:50.290" v="1129" actId="767"/>
          <ac:spMkLst>
            <pc:docMk/>
            <pc:sldMk cId="726984710" sldId="323"/>
            <ac:spMk id="11" creationId="{A4F7F1AB-7CDF-43FE-A5E8-9965E85889A1}"/>
          </ac:spMkLst>
        </pc:spChg>
        <pc:spChg chg="add mod">
          <ac:chgData name="Antonio-Marius Tricolici" userId="4ca5b4ffc4fcfb59" providerId="LiveId" clId="{B5E6C3A3-CDBD-44E5-9D38-76A5FCEE3671}" dt="2022-03-02T07:25:29.914" v="1188" actId="14100"/>
          <ac:spMkLst>
            <pc:docMk/>
            <pc:sldMk cId="726984710" sldId="323"/>
            <ac:spMk id="12" creationId="{42F6E85E-3AFA-48DC-8FC4-4367761D26A7}"/>
          </ac:spMkLst>
        </pc:spChg>
        <pc:spChg chg="add mod">
          <ac:chgData name="Antonio-Marius Tricolici" userId="4ca5b4ffc4fcfb59" providerId="LiveId" clId="{B5E6C3A3-CDBD-44E5-9D38-76A5FCEE3671}" dt="2022-03-02T07:30:32.982" v="1603" actId="20577"/>
          <ac:spMkLst>
            <pc:docMk/>
            <pc:sldMk cId="726984710" sldId="323"/>
            <ac:spMk id="13" creationId="{7B47D1A2-E4A9-4302-94BE-390E1C09827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110482616" sldId="32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65372461" sldId="324"/>
        </pc:sldMkLst>
      </pc:sldChg>
      <pc:sldChg chg="addSp delSp modSp new mod">
        <pc:chgData name="Antonio-Marius Tricolici" userId="4ca5b4ffc4fcfb59" providerId="LiveId" clId="{B5E6C3A3-CDBD-44E5-9D38-76A5FCEE3671}" dt="2022-03-02T07:34:49.766" v="2035" actId="1076"/>
        <pc:sldMkLst>
          <pc:docMk/>
          <pc:sldMk cId="3754451298" sldId="324"/>
        </pc:sldMkLst>
        <pc:spChg chg="mod">
          <ac:chgData name="Antonio-Marius Tricolici" userId="4ca5b4ffc4fcfb59" providerId="LiveId" clId="{B5E6C3A3-CDBD-44E5-9D38-76A5FCEE3671}" dt="2022-03-02T07:31:01.919" v="1616" actId="20577"/>
          <ac:spMkLst>
            <pc:docMk/>
            <pc:sldMk cId="3754451298" sldId="324"/>
            <ac:spMk id="2" creationId="{40638E21-7DC5-4D57-98AF-6867882511DC}"/>
          </ac:spMkLst>
        </pc:spChg>
        <pc:spChg chg="del">
          <ac:chgData name="Antonio-Marius Tricolici" userId="4ca5b4ffc4fcfb59" providerId="LiveId" clId="{B5E6C3A3-CDBD-44E5-9D38-76A5FCEE3671}" dt="2022-03-02T07:31:03.994" v="1617" actId="478"/>
          <ac:spMkLst>
            <pc:docMk/>
            <pc:sldMk cId="3754451298" sldId="324"/>
            <ac:spMk id="3" creationId="{F5813BB7-766C-4751-8E2E-C41A8885BAC2}"/>
          </ac:spMkLst>
        </pc:spChg>
        <pc:spChg chg="add del">
          <ac:chgData name="Antonio-Marius Tricolici" userId="4ca5b4ffc4fcfb59" providerId="LiveId" clId="{B5E6C3A3-CDBD-44E5-9D38-76A5FCEE3671}" dt="2022-03-02T07:31:05.597" v="1619"/>
          <ac:spMkLst>
            <pc:docMk/>
            <pc:sldMk cId="3754451298" sldId="324"/>
            <ac:spMk id="4" creationId="{4C3754DD-CCD0-4F12-BBD8-DA812FA079C2}"/>
          </ac:spMkLst>
        </pc:spChg>
        <pc:spChg chg="add mod">
          <ac:chgData name="Antonio-Marius Tricolici" userId="4ca5b4ffc4fcfb59" providerId="LiveId" clId="{B5E6C3A3-CDBD-44E5-9D38-76A5FCEE3671}" dt="2022-03-02T07:32:38.979" v="1651" actId="1076"/>
          <ac:spMkLst>
            <pc:docMk/>
            <pc:sldMk cId="3754451298" sldId="324"/>
            <ac:spMk id="5" creationId="{9495DAFC-2F3B-470B-8DF7-B860C2982210}"/>
          </ac:spMkLst>
        </pc:spChg>
        <pc:spChg chg="add mod">
          <ac:chgData name="Antonio-Marius Tricolici" userId="4ca5b4ffc4fcfb59" providerId="LiveId" clId="{B5E6C3A3-CDBD-44E5-9D38-76A5FCEE3671}" dt="2022-03-02T07:34:18.839" v="1955" actId="1076"/>
          <ac:spMkLst>
            <pc:docMk/>
            <pc:sldMk cId="3754451298" sldId="324"/>
            <ac:spMk id="6" creationId="{B8DD046B-5550-424C-AECD-4CBBBD36E7E2}"/>
          </ac:spMkLst>
        </pc:spChg>
        <pc:spChg chg="add mod">
          <ac:chgData name="Antonio-Marius Tricolici" userId="4ca5b4ffc4fcfb59" providerId="LiveId" clId="{B5E6C3A3-CDBD-44E5-9D38-76A5FCEE3671}" dt="2022-03-02T07:32:31.416" v="1650" actId="1076"/>
          <ac:spMkLst>
            <pc:docMk/>
            <pc:sldMk cId="3754451298" sldId="324"/>
            <ac:spMk id="7" creationId="{714C83E3-1392-436B-BDF6-5D077D95D1CC}"/>
          </ac:spMkLst>
        </pc:spChg>
        <pc:spChg chg="add mod">
          <ac:chgData name="Antonio-Marius Tricolici" userId="4ca5b4ffc4fcfb59" providerId="LiveId" clId="{B5E6C3A3-CDBD-44E5-9D38-76A5FCEE3671}" dt="2022-03-02T07:34:16.041" v="1954" actId="1076"/>
          <ac:spMkLst>
            <pc:docMk/>
            <pc:sldMk cId="3754451298" sldId="324"/>
            <ac:spMk id="8" creationId="{17B5AEF7-FD35-4BDE-A199-2D4E8489919F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9" creationId="{24D19594-A0D1-48E2-A64B-E377D3E803D9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10" creationId="{D9D17043-A240-4B04-9578-15211E5C7371}"/>
          </ac:spMkLst>
        </pc:spChg>
        <pc:spChg chg="add mod">
          <ac:chgData name="Antonio-Marius Tricolici" userId="4ca5b4ffc4fcfb59" providerId="LiveId" clId="{B5E6C3A3-CDBD-44E5-9D38-76A5FCEE3671}" dt="2022-03-02T07:34:49.766" v="2035" actId="1076"/>
          <ac:spMkLst>
            <pc:docMk/>
            <pc:sldMk cId="3754451298" sldId="324"/>
            <ac:spMk id="11" creationId="{953E7E94-1BC2-47E9-B5BE-B3402F873A47}"/>
          </ac:spMkLst>
        </pc:spChg>
      </pc:sldChg>
      <pc:sldChg chg="addSp delSp modSp new mod">
        <pc:chgData name="Antonio-Marius Tricolici" userId="4ca5b4ffc4fcfb59" providerId="LiveId" clId="{B5E6C3A3-CDBD-44E5-9D38-76A5FCEE3671}" dt="2022-03-02T08:05:12.483" v="2683" actId="313"/>
        <pc:sldMkLst>
          <pc:docMk/>
          <pc:sldMk cId="196400602" sldId="325"/>
        </pc:sldMkLst>
        <pc:spChg chg="mod">
          <ac:chgData name="Antonio-Marius Tricolici" userId="4ca5b4ffc4fcfb59" providerId="LiveId" clId="{B5E6C3A3-CDBD-44E5-9D38-76A5FCEE3671}" dt="2022-03-02T08:05:12.483" v="2683" actId="313"/>
          <ac:spMkLst>
            <pc:docMk/>
            <pc:sldMk cId="196400602" sldId="325"/>
            <ac:spMk id="2" creationId="{781AC72B-B703-48CB-A1BA-86C9F19A6185}"/>
          </ac:spMkLst>
        </pc:spChg>
        <pc:spChg chg="del">
          <ac:chgData name="Antonio-Marius Tricolici" userId="4ca5b4ffc4fcfb59" providerId="LiveId" clId="{B5E6C3A3-CDBD-44E5-9D38-76A5FCEE3671}" dt="2022-03-02T07:36:48.399" v="2071" actId="478"/>
          <ac:spMkLst>
            <pc:docMk/>
            <pc:sldMk cId="196400602" sldId="325"/>
            <ac:spMk id="3" creationId="{0B3533F9-1F2B-49B4-AE3E-A1A8ACF24DCB}"/>
          </ac:spMkLst>
        </pc:spChg>
        <pc:spChg chg="add mod">
          <ac:chgData name="Antonio-Marius Tricolici" userId="4ca5b4ffc4fcfb59" providerId="LiveId" clId="{B5E6C3A3-CDBD-44E5-9D38-76A5FCEE3671}" dt="2022-03-02T07:50:41.217" v="2617" actId="1076"/>
          <ac:spMkLst>
            <pc:docMk/>
            <pc:sldMk cId="196400602" sldId="325"/>
            <ac:spMk id="4" creationId="{3B560627-53AD-4A87-9E75-2DBC12BA5774}"/>
          </ac:spMkLst>
        </pc:spChg>
        <pc:spChg chg="add del mod">
          <ac:chgData name="Antonio-Marius Tricolici" userId="4ca5b4ffc4fcfb59" providerId="LiveId" clId="{B5E6C3A3-CDBD-44E5-9D38-76A5FCEE3671}" dt="2022-03-02T07:48:46.619" v="2578"/>
          <ac:spMkLst>
            <pc:docMk/>
            <pc:sldMk cId="196400602" sldId="325"/>
            <ac:spMk id="5" creationId="{DDA6E144-2424-42BF-90A9-F39D4B3735DC}"/>
          </ac:spMkLst>
        </pc:spChg>
        <pc:spChg chg="add mod">
          <ac:chgData name="Antonio-Marius Tricolici" userId="4ca5b4ffc4fcfb59" providerId="LiveId" clId="{B5E6C3A3-CDBD-44E5-9D38-76A5FCEE3671}" dt="2022-03-02T07:50:32.491" v="2615" actId="339"/>
          <ac:spMkLst>
            <pc:docMk/>
            <pc:sldMk cId="196400602" sldId="325"/>
            <ac:spMk id="6" creationId="{F603167C-129D-404A-B47F-333A4A9EF440}"/>
          </ac:spMkLst>
        </pc:spChg>
        <pc:spChg chg="add mod">
          <ac:chgData name="Antonio-Marius Tricolici" userId="4ca5b4ffc4fcfb59" providerId="LiveId" clId="{B5E6C3A3-CDBD-44E5-9D38-76A5FCEE3671}" dt="2022-03-02T07:53:17.416" v="2680" actId="1076"/>
          <ac:spMkLst>
            <pc:docMk/>
            <pc:sldMk cId="196400602" sldId="325"/>
            <ac:spMk id="7" creationId="{92D9202B-D948-4FD7-AC4B-AD2CDCB2C619}"/>
          </ac:spMkLst>
        </pc:spChg>
        <pc:spChg chg="add mod">
          <ac:chgData name="Antonio-Marius Tricolici" userId="4ca5b4ffc4fcfb59" providerId="LiveId" clId="{B5E6C3A3-CDBD-44E5-9D38-76A5FCEE3671}" dt="2022-03-02T07:53:15.356" v="2679" actId="1076"/>
          <ac:spMkLst>
            <pc:docMk/>
            <pc:sldMk cId="196400602" sldId="325"/>
            <ac:spMk id="8" creationId="{BABA8784-7002-4C27-BF42-7459E6D34F94}"/>
          </ac:spMkLst>
        </pc:spChg>
        <pc:spChg chg="add mod">
          <ac:chgData name="Antonio-Marius Tricolici" userId="4ca5b4ffc4fcfb59" providerId="LiveId" clId="{B5E6C3A3-CDBD-44E5-9D38-76A5FCEE3671}" dt="2022-03-02T07:51:45.636" v="2676" actId="20577"/>
          <ac:spMkLst>
            <pc:docMk/>
            <pc:sldMk cId="196400602" sldId="325"/>
            <ac:spMk id="9" creationId="{C389EDCB-3F7D-4993-814D-203563BF81F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91784943" sldId="32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826080776" sldId="326"/>
        </pc:sldMkLst>
      </pc:sldChg>
      <pc:sldChg chg="addSp delSp modSp new mod">
        <pc:chgData name="Antonio-Marius Tricolici" userId="4ca5b4ffc4fcfb59" providerId="LiveId" clId="{B5E6C3A3-CDBD-44E5-9D38-76A5FCEE3671}" dt="2022-03-02T08:09:10.899" v="2953" actId="1076"/>
        <pc:sldMkLst>
          <pc:docMk/>
          <pc:sldMk cId="904663850" sldId="326"/>
        </pc:sldMkLst>
        <pc:spChg chg="mod">
          <ac:chgData name="Antonio-Marius Tricolici" userId="4ca5b4ffc4fcfb59" providerId="LiveId" clId="{B5E6C3A3-CDBD-44E5-9D38-76A5FCEE3671}" dt="2022-03-02T08:06:49.834" v="2721" actId="1076"/>
          <ac:spMkLst>
            <pc:docMk/>
            <pc:sldMk cId="904663850" sldId="326"/>
            <ac:spMk id="2" creationId="{E7B32CCF-5009-4130-A044-93FE6523FDC1}"/>
          </ac:spMkLst>
        </pc:spChg>
        <pc:spChg chg="del">
          <ac:chgData name="Antonio-Marius Tricolici" userId="4ca5b4ffc4fcfb59" providerId="LiveId" clId="{B5E6C3A3-CDBD-44E5-9D38-76A5FCEE3671}" dt="2022-03-02T08:06:05.428" v="2692" actId="478"/>
          <ac:spMkLst>
            <pc:docMk/>
            <pc:sldMk cId="904663850" sldId="326"/>
            <ac:spMk id="3" creationId="{95679DE6-4230-4B28-B9E9-699BEF5176CA}"/>
          </ac:spMkLst>
        </pc:spChg>
        <pc:spChg chg="add del mod">
          <ac:chgData name="Antonio-Marius Tricolici" userId="4ca5b4ffc4fcfb59" providerId="LiveId" clId="{B5E6C3A3-CDBD-44E5-9D38-76A5FCEE3671}" dt="2022-03-02T08:06:29.561" v="2705" actId="478"/>
          <ac:spMkLst>
            <pc:docMk/>
            <pc:sldMk cId="904663850" sldId="326"/>
            <ac:spMk id="4" creationId="{B743EFCA-86DD-4E1B-BFFA-718549473E4E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5" creationId="{1830D804-706A-4B4B-9F05-89DB32D05D06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6" creationId="{C7EA628F-107F-4773-BE18-EE2CC11A0B3F}"/>
          </ac:spMkLst>
        </pc:spChg>
        <pc:spChg chg="add mod">
          <ac:chgData name="Antonio-Marius Tricolici" userId="4ca5b4ffc4fcfb59" providerId="LiveId" clId="{B5E6C3A3-CDBD-44E5-9D38-76A5FCEE3671}" dt="2022-03-02T08:09:10.899" v="2953" actId="1076"/>
          <ac:spMkLst>
            <pc:docMk/>
            <pc:sldMk cId="904663850" sldId="326"/>
            <ac:spMk id="7" creationId="{678E5498-CCD3-48B2-80EE-D656ECF1D521}"/>
          </ac:spMkLst>
        </pc:spChg>
        <pc:spChg chg="add mod">
          <ac:chgData name="Antonio-Marius Tricolici" userId="4ca5b4ffc4fcfb59" providerId="LiveId" clId="{B5E6C3A3-CDBD-44E5-9D38-76A5FCEE3671}" dt="2022-03-02T08:08:39.267" v="2952" actId="20577"/>
          <ac:spMkLst>
            <pc:docMk/>
            <pc:sldMk cId="904663850" sldId="326"/>
            <ac:spMk id="8" creationId="{E331B3E7-63C1-4E5D-8F71-8EEE97BA107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5764600" sldId="327"/>
        </pc:sldMkLst>
      </pc:sldChg>
      <pc:sldChg chg="addSp delSp modSp new mod">
        <pc:chgData name="Antonio-Marius Tricolici" userId="4ca5b4ffc4fcfb59" providerId="LiveId" clId="{B5E6C3A3-CDBD-44E5-9D38-76A5FCEE3671}" dt="2022-03-02T08:20:17.916" v="3374" actId="339"/>
        <pc:sldMkLst>
          <pc:docMk/>
          <pc:sldMk cId="388316707" sldId="327"/>
        </pc:sldMkLst>
        <pc:spChg chg="mod">
          <ac:chgData name="Antonio-Marius Tricolici" userId="4ca5b4ffc4fcfb59" providerId="LiveId" clId="{B5E6C3A3-CDBD-44E5-9D38-76A5FCEE3671}" dt="2022-03-02T08:09:57.244" v="2980" actId="20577"/>
          <ac:spMkLst>
            <pc:docMk/>
            <pc:sldMk cId="388316707" sldId="327"/>
            <ac:spMk id="2" creationId="{68E6C688-CCCA-4F31-9F8C-CC3223BC7C03}"/>
          </ac:spMkLst>
        </pc:spChg>
        <pc:spChg chg="del">
          <ac:chgData name="Antonio-Marius Tricolici" userId="4ca5b4ffc4fcfb59" providerId="LiveId" clId="{B5E6C3A3-CDBD-44E5-9D38-76A5FCEE3671}" dt="2022-03-02T08:09:59.542" v="2981" actId="478"/>
          <ac:spMkLst>
            <pc:docMk/>
            <pc:sldMk cId="388316707" sldId="327"/>
            <ac:spMk id="3" creationId="{4A5785DB-79F6-4E73-96B7-830AD5B01F01}"/>
          </ac:spMkLst>
        </pc:spChg>
        <pc:spChg chg="add mod">
          <ac:chgData name="Antonio-Marius Tricolici" userId="4ca5b4ffc4fcfb59" providerId="LiveId" clId="{B5E6C3A3-CDBD-44E5-9D38-76A5FCEE3671}" dt="2022-03-02T08:18:10.652" v="3122" actId="20577"/>
          <ac:spMkLst>
            <pc:docMk/>
            <pc:sldMk cId="388316707" sldId="327"/>
            <ac:spMk id="4" creationId="{DAAFD1F3-E30D-4497-8035-6AB2FEDD31F4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5" creationId="{C5A2A4A9-C5E4-48F0-8990-D9DEBA816EBC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6" creationId="{37E7A0C6-15F1-4E57-9C81-D852284A85B2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7" creationId="{6C81A126-9151-4FF6-880E-7AA426B0353A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8" creationId="{99F2EBB5-D1D1-48C5-A520-F5D8237BDF1F}"/>
          </ac:spMkLst>
        </pc:spChg>
        <pc:spChg chg="add mod">
          <ac:chgData name="Antonio-Marius Tricolici" userId="4ca5b4ffc4fcfb59" providerId="LiveId" clId="{B5E6C3A3-CDBD-44E5-9D38-76A5FCEE3671}" dt="2022-03-02T08:18:54.752" v="3222" actId="20577"/>
          <ac:spMkLst>
            <pc:docMk/>
            <pc:sldMk cId="388316707" sldId="327"/>
            <ac:spMk id="31" creationId="{AB7BEF8E-E422-4B0C-840E-F21AD93F186F}"/>
          </ac:spMkLst>
        </pc:spChg>
        <pc:spChg chg="add mod">
          <ac:chgData name="Antonio-Marius Tricolici" userId="4ca5b4ffc4fcfb59" providerId="LiveId" clId="{B5E6C3A3-CDBD-44E5-9D38-76A5FCEE3671}" dt="2022-03-02T08:19:39.686" v="3365" actId="20577"/>
          <ac:spMkLst>
            <pc:docMk/>
            <pc:sldMk cId="388316707" sldId="327"/>
            <ac:spMk id="32" creationId="{8683EEA6-96FD-4EC8-96B1-A903DA28E46C}"/>
          </ac:spMkLst>
        </pc:spChg>
        <pc:spChg chg="add mod">
          <ac:chgData name="Antonio-Marius Tricolici" userId="4ca5b4ffc4fcfb59" providerId="LiveId" clId="{B5E6C3A3-CDBD-44E5-9D38-76A5FCEE3671}" dt="2022-03-02T08:20:17.916" v="3374" actId="339"/>
          <ac:spMkLst>
            <pc:docMk/>
            <pc:sldMk cId="388316707" sldId="327"/>
            <ac:spMk id="33" creationId="{FB348DBF-8D82-468A-99CB-B972DF60D272}"/>
          </ac:spMkLst>
        </pc:spChg>
        <pc:cxnChg chg="add del mod">
          <ac:chgData name="Antonio-Marius Tricolici" userId="4ca5b4ffc4fcfb59" providerId="LiveId" clId="{B5E6C3A3-CDBD-44E5-9D38-76A5FCEE3671}" dt="2022-03-02T08:16:37.408" v="3103" actId="11529"/>
          <ac:cxnSpMkLst>
            <pc:docMk/>
            <pc:sldMk cId="388316707" sldId="327"/>
            <ac:cxnSpMk id="10" creationId="{B1146DD3-1B63-4B8C-9263-0799A5DE4926}"/>
          </ac:cxnSpMkLst>
        </pc:cxnChg>
        <pc:cxnChg chg="add del mod">
          <ac:chgData name="Antonio-Marius Tricolici" userId="4ca5b4ffc4fcfb59" providerId="LiveId" clId="{B5E6C3A3-CDBD-44E5-9D38-76A5FCEE3671}" dt="2022-03-02T08:16:45.135" v="3105" actId="11529"/>
          <ac:cxnSpMkLst>
            <pc:docMk/>
            <pc:sldMk cId="388316707" sldId="327"/>
            <ac:cxnSpMk id="12" creationId="{FFB475D2-5CFD-441C-9CB3-8BDB8F9E24FC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4" creationId="{6EABB902-09CC-4775-B664-BA863AF9DAFF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7" creationId="{AE29E4D2-C731-4818-884B-A42877710F9E}"/>
          </ac:cxnSpMkLst>
        </pc:cxnChg>
        <pc:cxnChg chg="add mod">
          <ac:chgData name="Antonio-Marius Tricolici" userId="4ca5b4ffc4fcfb59" providerId="LiveId" clId="{B5E6C3A3-CDBD-44E5-9D38-76A5FCEE3671}" dt="2022-03-02T08:17:36.525" v="3117" actId="14100"/>
          <ac:cxnSpMkLst>
            <pc:docMk/>
            <pc:sldMk cId="388316707" sldId="327"/>
            <ac:cxnSpMk id="26" creationId="{DA35A788-A849-4C39-B225-98DF6C9DBA66}"/>
          </ac:cxnSpMkLst>
        </pc:cxnChg>
        <pc:cxnChg chg="add mod">
          <ac:chgData name="Antonio-Marius Tricolici" userId="4ca5b4ffc4fcfb59" providerId="LiveId" clId="{B5E6C3A3-CDBD-44E5-9D38-76A5FCEE3671}" dt="2022-03-02T08:17:44.568" v="3119" actId="14100"/>
          <ac:cxnSpMkLst>
            <pc:docMk/>
            <pc:sldMk cId="388316707" sldId="327"/>
            <ac:cxnSpMk id="29" creationId="{085AE62C-D200-45CE-B653-027F3D1D9994}"/>
          </ac:cxnSpMkLst>
        </pc:cxnChg>
      </pc:sldChg>
      <pc:sldChg chg="addSp delSp modSp new mod">
        <pc:chgData name="Antonio-Marius Tricolici" userId="4ca5b4ffc4fcfb59" providerId="LiveId" clId="{B5E6C3A3-CDBD-44E5-9D38-76A5FCEE3671}" dt="2022-03-02T08:25:20.460" v="4248" actId="20577"/>
        <pc:sldMkLst>
          <pc:docMk/>
          <pc:sldMk cId="1579719405" sldId="328"/>
        </pc:sldMkLst>
        <pc:spChg chg="mod">
          <ac:chgData name="Antonio-Marius Tricolici" userId="4ca5b4ffc4fcfb59" providerId="LiveId" clId="{B5E6C3A3-CDBD-44E5-9D38-76A5FCEE3671}" dt="2022-03-02T08:21:24.419" v="3480" actId="20577"/>
          <ac:spMkLst>
            <pc:docMk/>
            <pc:sldMk cId="1579719405" sldId="328"/>
            <ac:spMk id="2" creationId="{CF491692-B5E7-4839-9CF6-B05BFE163682}"/>
          </ac:spMkLst>
        </pc:spChg>
        <pc:spChg chg="del">
          <ac:chgData name="Antonio-Marius Tricolici" userId="4ca5b4ffc4fcfb59" providerId="LiveId" clId="{B5E6C3A3-CDBD-44E5-9D38-76A5FCEE3671}" dt="2022-03-02T08:21:26.505" v="3481" actId="478"/>
          <ac:spMkLst>
            <pc:docMk/>
            <pc:sldMk cId="1579719405" sldId="328"/>
            <ac:spMk id="3" creationId="{E1C7D3A2-A004-4350-B70A-FFB97EB62B73}"/>
          </ac:spMkLst>
        </pc:spChg>
        <pc:spChg chg="add mod">
          <ac:chgData name="Antonio-Marius Tricolici" userId="4ca5b4ffc4fcfb59" providerId="LiveId" clId="{B5E6C3A3-CDBD-44E5-9D38-76A5FCEE3671}" dt="2022-03-02T08:23:33.409" v="3807" actId="20577"/>
          <ac:spMkLst>
            <pc:docMk/>
            <pc:sldMk cId="1579719405" sldId="328"/>
            <ac:spMk id="4" creationId="{A2020652-0C72-4914-AF00-958B9152CBB8}"/>
          </ac:spMkLst>
        </pc:spChg>
        <pc:spChg chg="add mod">
          <ac:chgData name="Antonio-Marius Tricolici" userId="4ca5b4ffc4fcfb59" providerId="LiveId" clId="{B5E6C3A3-CDBD-44E5-9D38-76A5FCEE3671}" dt="2022-03-02T08:23:37.071" v="3808" actId="1076"/>
          <ac:spMkLst>
            <pc:docMk/>
            <pc:sldMk cId="1579719405" sldId="328"/>
            <ac:spMk id="5" creationId="{A71F4D9A-850A-4474-83B8-6BF3E3F19818}"/>
          </ac:spMkLst>
        </pc:spChg>
        <pc:spChg chg="add mod">
          <ac:chgData name="Antonio-Marius Tricolici" userId="4ca5b4ffc4fcfb59" providerId="LiveId" clId="{B5E6C3A3-CDBD-44E5-9D38-76A5FCEE3671}" dt="2022-03-02T08:25:20.460" v="4248" actId="20577"/>
          <ac:spMkLst>
            <pc:docMk/>
            <pc:sldMk cId="1579719405" sldId="328"/>
            <ac:spMk id="6" creationId="{6358D6D0-9C7A-4A6F-AC94-D6F3168B9A6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257264422" sldId="328"/>
        </pc:sldMkLst>
      </pc:sldChg>
      <pc:sldChg chg="addSp delSp modSp new mod">
        <pc:chgData name="Antonio-Marius Tricolici" userId="4ca5b4ffc4fcfb59" providerId="LiveId" clId="{B5E6C3A3-CDBD-44E5-9D38-76A5FCEE3671}" dt="2022-03-02T08:29:53.864" v="4701" actId="20577"/>
        <pc:sldMkLst>
          <pc:docMk/>
          <pc:sldMk cId="788358261" sldId="329"/>
        </pc:sldMkLst>
        <pc:spChg chg="mod">
          <ac:chgData name="Antonio-Marius Tricolici" userId="4ca5b4ffc4fcfb59" providerId="LiveId" clId="{B5E6C3A3-CDBD-44E5-9D38-76A5FCEE3671}" dt="2022-03-02T08:26:48.430" v="4269" actId="20577"/>
          <ac:spMkLst>
            <pc:docMk/>
            <pc:sldMk cId="788358261" sldId="329"/>
            <ac:spMk id="2" creationId="{5B721F77-7262-4F3D-8F13-B222BF76F574}"/>
          </ac:spMkLst>
        </pc:spChg>
        <pc:spChg chg="del">
          <ac:chgData name="Antonio-Marius Tricolici" userId="4ca5b4ffc4fcfb59" providerId="LiveId" clId="{B5E6C3A3-CDBD-44E5-9D38-76A5FCEE3671}" dt="2022-03-02T08:26:50.416" v="4270" actId="478"/>
          <ac:spMkLst>
            <pc:docMk/>
            <pc:sldMk cId="788358261" sldId="329"/>
            <ac:spMk id="3" creationId="{6B432510-6821-4F1F-AFBE-67D277D3840A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4" creationId="{BBCA7693-3882-4E53-8807-F37D43C10831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5" creationId="{699C392F-8798-4BF6-ADEA-46B4FBF479D1}"/>
          </ac:spMkLst>
        </pc:spChg>
        <pc:spChg chg="add mod">
          <ac:chgData name="Antonio-Marius Tricolici" userId="4ca5b4ffc4fcfb59" providerId="LiveId" clId="{B5E6C3A3-CDBD-44E5-9D38-76A5FCEE3671}" dt="2022-03-02T08:28:07.776" v="4301" actId="339"/>
          <ac:spMkLst>
            <pc:docMk/>
            <pc:sldMk cId="788358261" sldId="329"/>
            <ac:spMk id="6" creationId="{A829BC70-6C6D-4BDE-91ED-55673B5310BB}"/>
          </ac:spMkLst>
        </pc:spChg>
        <pc:spChg chg="add mod">
          <ac:chgData name="Antonio-Marius Tricolici" userId="4ca5b4ffc4fcfb59" providerId="LiveId" clId="{B5E6C3A3-CDBD-44E5-9D38-76A5FCEE3671}" dt="2022-03-02T08:29:53.864" v="4701" actId="20577"/>
          <ac:spMkLst>
            <pc:docMk/>
            <pc:sldMk cId="788358261" sldId="329"/>
            <ac:spMk id="7" creationId="{5CDDB16D-3424-411C-9F51-8C552C5997D1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27021984" sldId="329"/>
        </pc:sldMkLst>
      </pc:sldChg>
      <pc:sldChg chg="addSp delSp modSp new mod modAnim">
        <pc:chgData name="Antonio-Marius Tricolici" userId="4ca5b4ffc4fcfb59" providerId="LiveId" clId="{B5E6C3A3-CDBD-44E5-9D38-76A5FCEE3671}" dt="2022-03-02T08:37:39.507" v="5422"/>
        <pc:sldMkLst>
          <pc:docMk/>
          <pc:sldMk cId="274858898" sldId="330"/>
        </pc:sldMkLst>
        <pc:spChg chg="mod">
          <ac:chgData name="Antonio-Marius Tricolici" userId="4ca5b4ffc4fcfb59" providerId="LiveId" clId="{B5E6C3A3-CDBD-44E5-9D38-76A5FCEE3671}" dt="2022-03-02T08:30:31.371" v="4757" actId="20577"/>
          <ac:spMkLst>
            <pc:docMk/>
            <pc:sldMk cId="274858898" sldId="330"/>
            <ac:spMk id="2" creationId="{6765BDCD-F0AD-4846-B6D1-4A3CA202B300}"/>
          </ac:spMkLst>
        </pc:spChg>
        <pc:spChg chg="del">
          <ac:chgData name="Antonio-Marius Tricolici" userId="4ca5b4ffc4fcfb59" providerId="LiveId" clId="{B5E6C3A3-CDBD-44E5-9D38-76A5FCEE3671}" dt="2022-03-02T08:30:39.364" v="4758" actId="478"/>
          <ac:spMkLst>
            <pc:docMk/>
            <pc:sldMk cId="274858898" sldId="330"/>
            <ac:spMk id="3" creationId="{5A13EE86-CC74-4F46-9F0F-CF02C01A49BF}"/>
          </ac:spMkLst>
        </pc:spChg>
        <pc:spChg chg="add mod">
          <ac:chgData name="Antonio-Marius Tricolici" userId="4ca5b4ffc4fcfb59" providerId="LiveId" clId="{B5E6C3A3-CDBD-44E5-9D38-76A5FCEE3671}" dt="2022-03-02T08:32:58.500" v="5080" actId="1076"/>
          <ac:spMkLst>
            <pc:docMk/>
            <pc:sldMk cId="274858898" sldId="330"/>
            <ac:spMk id="4" creationId="{E64C0162-E2D6-4658-971A-57DC31EC1A00}"/>
          </ac:spMkLst>
        </pc:spChg>
        <pc:spChg chg="add mod">
          <ac:chgData name="Antonio-Marius Tricolici" userId="4ca5b4ffc4fcfb59" providerId="LiveId" clId="{B5E6C3A3-CDBD-44E5-9D38-76A5FCEE3671}" dt="2022-03-02T08:33:02.710" v="5082" actId="1076"/>
          <ac:spMkLst>
            <pc:docMk/>
            <pc:sldMk cId="274858898" sldId="330"/>
            <ac:spMk id="5" creationId="{51DC9CD5-2BB7-4793-9CB5-1D549EC968E6}"/>
          </ac:spMkLst>
        </pc:spChg>
        <pc:spChg chg="add mod">
          <ac:chgData name="Antonio-Marius Tricolici" userId="4ca5b4ffc4fcfb59" providerId="LiveId" clId="{B5E6C3A3-CDBD-44E5-9D38-76A5FCEE3671}" dt="2022-03-02T08:33:06.759" v="5083" actId="1076"/>
          <ac:spMkLst>
            <pc:docMk/>
            <pc:sldMk cId="274858898" sldId="330"/>
            <ac:spMk id="6" creationId="{55980DC0-A052-416F-9CAA-BF8494E38389}"/>
          </ac:spMkLst>
        </pc:spChg>
        <pc:spChg chg="add mod">
          <ac:chgData name="Antonio-Marius Tricolici" userId="4ca5b4ffc4fcfb59" providerId="LiveId" clId="{B5E6C3A3-CDBD-44E5-9D38-76A5FCEE3671}" dt="2022-03-02T08:33:47.041" v="5232" actId="20577"/>
          <ac:spMkLst>
            <pc:docMk/>
            <pc:sldMk cId="274858898" sldId="330"/>
            <ac:spMk id="7" creationId="{1E0050A0-F123-4658-A9C4-DD7A0F2F8497}"/>
          </ac:spMkLst>
        </pc:spChg>
        <pc:spChg chg="add mod">
          <ac:chgData name="Antonio-Marius Tricolici" userId="4ca5b4ffc4fcfb59" providerId="LiveId" clId="{B5E6C3A3-CDBD-44E5-9D38-76A5FCEE3671}" dt="2022-03-02T08:34:27.358" v="5242" actId="1076"/>
          <ac:spMkLst>
            <pc:docMk/>
            <pc:sldMk cId="274858898" sldId="330"/>
            <ac:spMk id="8" creationId="{39413512-8B8C-425F-B010-464845ECFA43}"/>
          </ac:spMkLst>
        </pc:spChg>
        <pc:spChg chg="add mod">
          <ac:chgData name="Antonio-Marius Tricolici" userId="4ca5b4ffc4fcfb59" providerId="LiveId" clId="{B5E6C3A3-CDBD-44E5-9D38-76A5FCEE3671}" dt="2022-03-02T08:36:18.442" v="5405" actId="20577"/>
          <ac:spMkLst>
            <pc:docMk/>
            <pc:sldMk cId="274858898" sldId="330"/>
            <ac:spMk id="9" creationId="{3EEEBF32-3877-4DF7-B5E9-5500E6C86E2B}"/>
          </ac:spMkLst>
        </pc:spChg>
        <pc:spChg chg="add mod">
          <ac:chgData name="Antonio-Marius Tricolici" userId="4ca5b4ffc4fcfb59" providerId="LiveId" clId="{B5E6C3A3-CDBD-44E5-9D38-76A5FCEE3671}" dt="2022-03-02T08:36:22.213" v="5406" actId="14100"/>
          <ac:spMkLst>
            <pc:docMk/>
            <pc:sldMk cId="274858898" sldId="330"/>
            <ac:spMk id="10" creationId="{8C22E42D-D723-4526-BA73-9BEA47F5D889}"/>
          </ac:spMkLst>
        </pc:spChg>
        <pc:spChg chg="add mod">
          <ac:chgData name="Antonio-Marius Tricolici" userId="4ca5b4ffc4fcfb59" providerId="LiveId" clId="{B5E6C3A3-CDBD-44E5-9D38-76A5FCEE3671}" dt="2022-03-02T08:37:30.626" v="5421" actId="1076"/>
          <ac:spMkLst>
            <pc:docMk/>
            <pc:sldMk cId="274858898" sldId="330"/>
            <ac:spMk id="11" creationId="{35F99C58-DB54-4EC3-8915-476D0E03CB8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08664921" sldId="330"/>
        </pc:sldMkLst>
      </pc:sldChg>
      <pc:sldChg chg="addSp delSp modSp new mod">
        <pc:chgData name="Antonio-Marius Tricolici" userId="4ca5b4ffc4fcfb59" providerId="LiveId" clId="{B5E6C3A3-CDBD-44E5-9D38-76A5FCEE3671}" dt="2022-03-02T08:41:29.411" v="6060" actId="20577"/>
        <pc:sldMkLst>
          <pc:docMk/>
          <pc:sldMk cId="640293102" sldId="331"/>
        </pc:sldMkLst>
        <pc:spChg chg="mod">
          <ac:chgData name="Antonio-Marius Tricolici" userId="4ca5b4ffc4fcfb59" providerId="LiveId" clId="{B5E6C3A3-CDBD-44E5-9D38-76A5FCEE3671}" dt="2022-03-02T08:38:43.455" v="5462" actId="20577"/>
          <ac:spMkLst>
            <pc:docMk/>
            <pc:sldMk cId="640293102" sldId="331"/>
            <ac:spMk id="2" creationId="{9BCD2FBD-FA9B-48D6-BE08-9D10672F4416}"/>
          </ac:spMkLst>
        </pc:spChg>
        <pc:spChg chg="del">
          <ac:chgData name="Antonio-Marius Tricolici" userId="4ca5b4ffc4fcfb59" providerId="LiveId" clId="{B5E6C3A3-CDBD-44E5-9D38-76A5FCEE3671}" dt="2022-03-02T08:38:45.952" v="5463" actId="478"/>
          <ac:spMkLst>
            <pc:docMk/>
            <pc:sldMk cId="640293102" sldId="331"/>
            <ac:spMk id="3" creationId="{92201470-97DC-49E0-AA40-8C5BA0066C0C}"/>
          </ac:spMkLst>
        </pc:spChg>
        <pc:spChg chg="add mod">
          <ac:chgData name="Antonio-Marius Tricolici" userId="4ca5b4ffc4fcfb59" providerId="LiveId" clId="{B5E6C3A3-CDBD-44E5-9D38-76A5FCEE3671}" dt="2022-03-02T08:41:29.411" v="6060" actId="20577"/>
          <ac:spMkLst>
            <pc:docMk/>
            <pc:sldMk cId="640293102" sldId="331"/>
            <ac:spMk id="4" creationId="{9BC76489-5184-4460-8FF1-92B561B3CFF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745224931" sldId="331"/>
        </pc:sldMkLst>
      </pc:sldChg>
      <pc:sldChg chg="delSp modSp new del mod">
        <pc:chgData name="Antonio-Marius Tricolici" userId="4ca5b4ffc4fcfb59" providerId="LiveId" clId="{B5E6C3A3-CDBD-44E5-9D38-76A5FCEE3671}" dt="2022-03-02T08:43:16.646" v="6070" actId="2696"/>
        <pc:sldMkLst>
          <pc:docMk/>
          <pc:sldMk cId="1501811753" sldId="332"/>
        </pc:sldMkLst>
        <pc:spChg chg="mod">
          <ac:chgData name="Antonio-Marius Tricolici" userId="4ca5b4ffc4fcfb59" providerId="LiveId" clId="{B5E6C3A3-CDBD-44E5-9D38-76A5FCEE3671}" dt="2022-03-02T08:42:11.791" v="6068" actId="20577"/>
          <ac:spMkLst>
            <pc:docMk/>
            <pc:sldMk cId="1501811753" sldId="332"/>
            <ac:spMk id="2" creationId="{D2375843-AD87-47D8-A187-C5B535080A4B}"/>
          </ac:spMkLst>
        </pc:spChg>
        <pc:spChg chg="del">
          <ac:chgData name="Antonio-Marius Tricolici" userId="4ca5b4ffc4fcfb59" providerId="LiveId" clId="{B5E6C3A3-CDBD-44E5-9D38-76A5FCEE3671}" dt="2022-03-02T08:42:14.133" v="6069" actId="478"/>
          <ac:spMkLst>
            <pc:docMk/>
            <pc:sldMk cId="1501811753" sldId="332"/>
            <ac:spMk id="3" creationId="{32C5E6BE-B500-442B-AF2B-EAA6E7C80188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830965324" sldId="33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5185904" sldId="33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54750573" sldId="334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108245215" sldId="33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890494417" sldId="336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034767028" sldId="337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548105523" sldId="338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310893695" sldId="339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63702473" sldId="340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314665862" sldId="341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455130235" sldId="34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34282982" sldId="343"/>
        </pc:sldMkLst>
      </pc:sldChg>
    </pc:docChg>
  </pc:docChgLst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1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96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3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071-FB6C-4EB1-8913-A79C12D26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508" y="802250"/>
            <a:ext cx="7413253" cy="341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355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Applications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9122-69CD-4C21-B64D-A286739A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1026" name="Picture 2" descr="What are coding frameworks? - Quora">
            <a:extLst>
              <a:ext uri="{FF2B5EF4-FFF2-40B4-BE49-F238E27FC236}">
                <a16:creationId xmlns:a16="http://schemas.microsoft.com/office/drawing/2014/main" id="{2B673254-DD58-4037-AD11-AF719524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87" y="3211094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EF73B-F0DD-4385-B513-D405D93A5CCA}"/>
              </a:ext>
            </a:extLst>
          </p:cNvPr>
          <p:cNvSpPr txBox="1"/>
          <p:nvPr/>
        </p:nvSpPr>
        <p:spPr>
          <a:xfrm>
            <a:off x="98250" y="810883"/>
            <a:ext cx="87265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framework is a pre-packaged collection of tools and libraries that solves common development solutions. </a:t>
            </a:r>
          </a:p>
          <a:p>
            <a:endParaRPr lang="en-GB" dirty="0"/>
          </a:p>
          <a:p>
            <a:r>
              <a:rPr lang="en-GB" dirty="0"/>
              <a:t>For example, creating web applications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Web frameworks include all the necessary tools we might need to be able to quickly and easily start developing functionality, rather than worry about setting up managing the entire infrastructure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Working with a framework requires reading documentation and understanding the functionality of said framework</a:t>
            </a:r>
          </a:p>
        </p:txBody>
      </p:sp>
    </p:spTree>
    <p:extLst>
      <p:ext uri="{BB962C8B-B14F-4D97-AF65-F5344CB8AC3E}">
        <p14:creationId xmlns:p14="http://schemas.microsoft.com/office/powerpoint/2010/main" val="299442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EA28-7447-4421-8AD0-489ABD1D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A9D40-8C9F-43B8-BCED-2CD720213B81}"/>
              </a:ext>
            </a:extLst>
          </p:cNvPr>
          <p:cNvSpPr txBox="1"/>
          <p:nvPr/>
        </p:nvSpPr>
        <p:spPr>
          <a:xfrm>
            <a:off x="267419" y="836762"/>
            <a:ext cx="8410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is on of the most popular web development frameworks for Python</a:t>
            </a:r>
          </a:p>
          <a:p>
            <a:endParaRPr lang="en-US" dirty="0"/>
          </a:p>
          <a:p>
            <a:r>
              <a:rPr lang="en-US" dirty="0"/>
              <a:t>Flask allows us to quickly define and develop web resources</a:t>
            </a:r>
          </a:p>
          <a:p>
            <a:endParaRPr lang="en-US" dirty="0"/>
          </a:p>
          <a:p>
            <a:r>
              <a:rPr lang="en-US" dirty="0"/>
              <a:t>Flask applications (as most web applications) can be run locally (on your computer), without needing a Web Server</a:t>
            </a:r>
          </a:p>
          <a:p>
            <a:endParaRPr lang="en-US" dirty="0"/>
          </a:p>
          <a:p>
            <a:r>
              <a:rPr lang="en-US" dirty="0"/>
              <a:t>Flask applications have a starting point: </a:t>
            </a:r>
            <a:r>
              <a:rPr lang="en-US" b="1" dirty="0"/>
              <a:t>app.py </a:t>
            </a:r>
            <a:r>
              <a:rPr lang="en-US" dirty="0"/>
              <a:t>or </a:t>
            </a:r>
            <a:r>
              <a:rPr lang="en-US" b="1" dirty="0"/>
              <a:t>wsgi.py </a:t>
            </a:r>
            <a:r>
              <a:rPr lang="en-US" dirty="0"/>
              <a:t>, similar to how we had </a:t>
            </a:r>
            <a:r>
              <a:rPr lang="en-US" b="1" dirty="0"/>
              <a:t>main.py</a:t>
            </a:r>
            <a:r>
              <a:rPr lang="en-US" dirty="0"/>
              <a:t> files</a:t>
            </a:r>
          </a:p>
        </p:txBody>
      </p:sp>
      <p:pic>
        <p:nvPicPr>
          <p:cNvPr id="2050" name="Picture 2" descr="Flask (web framework) - Wikipedia">
            <a:extLst>
              <a:ext uri="{FF2B5EF4-FFF2-40B4-BE49-F238E27FC236}">
                <a16:creationId xmlns:a16="http://schemas.microsoft.com/office/drawing/2014/main" id="{04D3F1A0-8010-4402-B589-EB2D153B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50" y="3238500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3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A799-B0FE-4CDF-BB48-DD9DAD0B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flask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4F9D26-C53E-4A5C-A7F1-C71767CF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60" y="2812018"/>
            <a:ext cx="394210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Flask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app = Flask(__name__)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@app.router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'/'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main_page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'&lt;h1&gt;Welcome to my page&lt;/h1&gt;'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BC94-DA65-450C-8F43-81E3DEE5E0C5}"/>
              </a:ext>
            </a:extLst>
          </p:cNvPr>
          <p:cNvSpPr txBox="1"/>
          <p:nvPr/>
        </p:nvSpPr>
        <p:spPr>
          <a:xfrm>
            <a:off x="215660" y="750498"/>
            <a:ext cx="83244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flask from PIP</a:t>
            </a:r>
          </a:p>
          <a:p>
            <a:endParaRPr lang="en-US" dirty="0"/>
          </a:p>
          <a:p>
            <a:r>
              <a:rPr lang="en-US" dirty="0"/>
              <a:t>Import flask</a:t>
            </a:r>
          </a:p>
          <a:p>
            <a:endParaRPr lang="en-US" dirty="0"/>
          </a:p>
          <a:p>
            <a:r>
              <a:rPr lang="en-US" dirty="0"/>
              <a:t>Define the flask app</a:t>
            </a:r>
          </a:p>
          <a:p>
            <a:endParaRPr lang="en-US" dirty="0"/>
          </a:p>
          <a:p>
            <a:r>
              <a:rPr lang="en-US" dirty="0"/>
              <a:t>You are ready to go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7473B8D-0A31-41A3-8E2B-473599BBB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30"/>
          <a:stretch/>
        </p:blipFill>
        <p:spPr>
          <a:xfrm>
            <a:off x="4511550" y="2783331"/>
            <a:ext cx="4339088" cy="21194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9B5F9A-62F0-401D-A113-9BB846A43F0E}"/>
              </a:ext>
            </a:extLst>
          </p:cNvPr>
          <p:cNvSpPr/>
          <p:nvPr/>
        </p:nvSpPr>
        <p:spPr>
          <a:xfrm>
            <a:off x="257387" y="3375378"/>
            <a:ext cx="456072" cy="23091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B8621-6FD8-40D8-82B5-28D1BB4EFFAB}"/>
              </a:ext>
            </a:extLst>
          </p:cNvPr>
          <p:cNvSpPr/>
          <p:nvPr/>
        </p:nvSpPr>
        <p:spPr>
          <a:xfrm>
            <a:off x="447715" y="4067373"/>
            <a:ext cx="421156" cy="32562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8B1C6-4F9D-4158-B58B-FF61630AF0E0}"/>
              </a:ext>
            </a:extLst>
          </p:cNvPr>
          <p:cNvSpPr txBox="1"/>
          <p:nvPr/>
        </p:nvSpPr>
        <p:spPr>
          <a:xfrm>
            <a:off x="390596" y="3732107"/>
            <a:ext cx="124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SAME</a:t>
            </a:r>
          </a:p>
        </p:txBody>
      </p:sp>
    </p:spTree>
    <p:extLst>
      <p:ext uri="{BB962C8B-B14F-4D97-AF65-F5344CB8AC3E}">
        <p14:creationId xmlns:p14="http://schemas.microsoft.com/office/powerpoint/2010/main" val="1098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4E62-93FD-4595-B4DC-E519F900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858184-1919-46C2-9C4D-A53C2BC5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5" y="1824358"/>
            <a:ext cx="380264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some_random_list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'Element 1'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'Element 2'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'Element 3'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@app.route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'/element/data'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get_list_data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some_random_list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74A4C-E960-4690-AAA2-FD1F23F734AC}"/>
              </a:ext>
            </a:extLst>
          </p:cNvPr>
          <p:cNvSpPr txBox="1"/>
          <p:nvPr/>
        </p:nvSpPr>
        <p:spPr>
          <a:xfrm>
            <a:off x="98250" y="828135"/>
            <a:ext cx="821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Returning JSON Elements from an endpoint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5AAF96-36C0-4F63-98D0-5B7970710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503" y="1824358"/>
            <a:ext cx="2951347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"Element 1"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"Element 2"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"Element 3"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5EFA8-A1C7-462A-A88C-2968628E14F0}"/>
              </a:ext>
            </a:extLst>
          </p:cNvPr>
          <p:cNvSpPr txBox="1"/>
          <p:nvPr/>
        </p:nvSpPr>
        <p:spPr>
          <a:xfrm>
            <a:off x="158635" y="1388853"/>
            <a:ext cx="380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6D09D-3725-4DDD-800D-43B8287963F0}"/>
              </a:ext>
            </a:extLst>
          </p:cNvPr>
          <p:cNvSpPr txBox="1"/>
          <p:nvPr/>
        </p:nvSpPr>
        <p:spPr>
          <a:xfrm>
            <a:off x="5973503" y="1388853"/>
            <a:ext cx="295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99614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2918-1965-4BE0-86E9-59D8EAE3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527EF-78DA-4347-9EDB-F0F48BB7F09E}"/>
              </a:ext>
            </a:extLst>
          </p:cNvPr>
          <p:cNvSpPr txBox="1"/>
          <p:nvPr/>
        </p:nvSpPr>
        <p:spPr>
          <a:xfrm>
            <a:off x="396813" y="698740"/>
            <a:ext cx="82037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route in Python defines an endpoint</a:t>
            </a:r>
          </a:p>
          <a:p>
            <a:endParaRPr lang="en-US" dirty="0"/>
          </a:p>
          <a:p>
            <a:r>
              <a:rPr lang="en-US" dirty="0"/>
              <a:t>An endpoint is the “Destination of the request”</a:t>
            </a:r>
          </a:p>
          <a:p>
            <a:endParaRPr lang="en-US" dirty="0"/>
          </a:p>
          <a:p>
            <a:r>
              <a:rPr lang="en-US" dirty="0"/>
              <a:t>The route decorator transforms a python function into a request handler</a:t>
            </a:r>
          </a:p>
          <a:p>
            <a:endParaRPr lang="en-US" dirty="0"/>
          </a:p>
          <a:p>
            <a:r>
              <a:rPr lang="en-US" dirty="0"/>
              <a:t>The python function should return valid responses for the application to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76F99-13C5-41BD-AE92-4B6F2603165B}"/>
              </a:ext>
            </a:extLst>
          </p:cNvPr>
          <p:cNvSpPr txBox="1"/>
          <p:nvPr/>
        </p:nvSpPr>
        <p:spPr>
          <a:xfrm>
            <a:off x="5422525" y="3877909"/>
            <a:ext cx="3502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/tickets/available/list - List all tickets</a:t>
            </a:r>
          </a:p>
          <a:p>
            <a:r>
              <a:rPr lang="en-GB" dirty="0"/>
              <a:t>/tickets/buy - Buy a ticket</a:t>
            </a:r>
          </a:p>
          <a:p>
            <a:r>
              <a:rPr lang="en-GB" dirty="0"/>
              <a:t>/bookings/list - List bookings</a:t>
            </a:r>
          </a:p>
          <a:p>
            <a:r>
              <a:rPr lang="en-GB" dirty="0"/>
              <a:t>/bookings/add - Add booking</a:t>
            </a:r>
          </a:p>
          <a:p>
            <a:r>
              <a:rPr lang="en-GB" dirty="0"/>
              <a:t>/bookings/delete - Delete booking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94E70-24B7-4B9C-BE05-9DB3EA07B05E}"/>
              </a:ext>
            </a:extLst>
          </p:cNvPr>
          <p:cNvSpPr txBox="1"/>
          <p:nvPr/>
        </p:nvSpPr>
        <p:spPr>
          <a:xfrm>
            <a:off x="396812" y="3877909"/>
            <a:ext cx="37179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/list-available-tickets - List all tickets</a:t>
            </a:r>
          </a:p>
          <a:p>
            <a:r>
              <a:rPr lang="en-GB" dirty="0"/>
              <a:t>/buy-ticket - Buy a ticket</a:t>
            </a:r>
          </a:p>
          <a:p>
            <a:r>
              <a:rPr lang="en-GB" dirty="0"/>
              <a:t>/list-bookings - List bookings</a:t>
            </a:r>
          </a:p>
          <a:p>
            <a:r>
              <a:rPr lang="en-GB" dirty="0"/>
              <a:t>/add-booking - Add booking</a:t>
            </a:r>
          </a:p>
          <a:p>
            <a:r>
              <a:rPr lang="en-GB" dirty="0"/>
              <a:t>/delete-booking - Delete booking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870FC-830E-4CBE-BF6C-9C1562E9B9DB}"/>
              </a:ext>
            </a:extLst>
          </p:cNvPr>
          <p:cNvSpPr txBox="1"/>
          <p:nvPr/>
        </p:nvSpPr>
        <p:spPr>
          <a:xfrm>
            <a:off x="409689" y="2367269"/>
            <a:ext cx="8203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Routes naming conventions: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 URL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if grouped by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Descriptive enough to be easy to recognize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67F7A-F8FF-4565-BEDF-C6074FD6699A}"/>
              </a:ext>
            </a:extLst>
          </p:cNvPr>
          <p:cNvSpPr txBox="1"/>
          <p:nvPr/>
        </p:nvSpPr>
        <p:spPr>
          <a:xfrm>
            <a:off x="396812" y="3606486"/>
            <a:ext cx="344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BAD (but works)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FEAEF-1406-4AFE-85CE-EAF702B39E23}"/>
              </a:ext>
            </a:extLst>
          </p:cNvPr>
          <p:cNvSpPr txBox="1"/>
          <p:nvPr/>
        </p:nvSpPr>
        <p:spPr>
          <a:xfrm>
            <a:off x="5422525" y="3605282"/>
            <a:ext cx="315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129412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38FD-DF4D-4816-BB6B-2637786E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object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0FE6E8-EB03-446C-9B22-3687C7564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77" y="2417035"/>
            <a:ext cx="308770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flask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@app.route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'/example'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get_example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(request.data)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(request.args)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jsonify([])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EDFA5-2577-4E5F-9831-D3101C4A8A3A}"/>
              </a:ext>
            </a:extLst>
          </p:cNvPr>
          <p:cNvSpPr txBox="1"/>
          <p:nvPr/>
        </p:nvSpPr>
        <p:spPr>
          <a:xfrm>
            <a:off x="3988013" y="2414015"/>
            <a:ext cx="453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http://127.0.0.1:5000/example?param1=1&amp;param2=2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1DAA8-A519-4ACF-A0F4-86306A38E968}"/>
              </a:ext>
            </a:extLst>
          </p:cNvPr>
          <p:cNvSpPr txBox="1"/>
          <p:nvPr/>
        </p:nvSpPr>
        <p:spPr>
          <a:xfrm>
            <a:off x="3889398" y="4008946"/>
            <a:ext cx="425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ImmutableMultiDict</a:t>
            </a:r>
            <a:r>
              <a:rPr lang="en-GB" dirty="0"/>
              <a:t>([('param1', '1'), ('param2', '2')])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28DB80-D5C2-48DB-8BF0-D3997699651B}"/>
              </a:ext>
            </a:extLst>
          </p:cNvPr>
          <p:cNvCxnSpPr>
            <a:cxnSpLocks/>
          </p:cNvCxnSpPr>
          <p:nvPr/>
        </p:nvCxnSpPr>
        <p:spPr>
          <a:xfrm flipV="1">
            <a:off x="6193331" y="2721792"/>
            <a:ext cx="699246" cy="118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9AB691-C69F-4BCB-9B0C-72800D3AE4D4}"/>
              </a:ext>
            </a:extLst>
          </p:cNvPr>
          <p:cNvCxnSpPr/>
          <p:nvPr/>
        </p:nvCxnSpPr>
        <p:spPr>
          <a:xfrm flipV="1">
            <a:off x="6546796" y="2721792"/>
            <a:ext cx="691563" cy="12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47B052-A532-4A75-AE10-B0F53BBCA559}"/>
              </a:ext>
            </a:extLst>
          </p:cNvPr>
          <p:cNvCxnSpPr>
            <a:cxnSpLocks/>
          </p:cNvCxnSpPr>
          <p:nvPr/>
        </p:nvCxnSpPr>
        <p:spPr>
          <a:xfrm flipV="1">
            <a:off x="7345935" y="2737442"/>
            <a:ext cx="485372" cy="127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F9D0FC-9D5F-4EAE-A688-5CEE455D2C63}"/>
              </a:ext>
            </a:extLst>
          </p:cNvPr>
          <p:cNvCxnSpPr>
            <a:cxnSpLocks/>
          </p:cNvCxnSpPr>
          <p:nvPr/>
        </p:nvCxnSpPr>
        <p:spPr>
          <a:xfrm flipV="1">
            <a:off x="7691717" y="2737442"/>
            <a:ext cx="485372" cy="12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8782A41-7DEF-4EEA-A4A5-15275CBEB5F1}"/>
              </a:ext>
            </a:extLst>
          </p:cNvPr>
          <p:cNvSpPr/>
          <p:nvPr/>
        </p:nvSpPr>
        <p:spPr>
          <a:xfrm>
            <a:off x="3387382" y="4080222"/>
            <a:ext cx="400846" cy="22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FECE354-F922-4840-8176-84213AEBAA66}"/>
              </a:ext>
            </a:extLst>
          </p:cNvPr>
          <p:cNvSpPr/>
          <p:nvPr/>
        </p:nvSpPr>
        <p:spPr>
          <a:xfrm>
            <a:off x="3387382" y="3780544"/>
            <a:ext cx="400846" cy="125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E8DA34-51E7-4698-A2DB-4F4D02F8DDF0}"/>
              </a:ext>
            </a:extLst>
          </p:cNvPr>
          <p:cNvSpPr txBox="1"/>
          <p:nvPr/>
        </p:nvSpPr>
        <p:spPr>
          <a:xfrm>
            <a:off x="3889398" y="3698204"/>
            <a:ext cx="195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F439DE-2671-46EC-8C7F-2396732832A1}"/>
              </a:ext>
            </a:extLst>
          </p:cNvPr>
          <p:cNvSpPr txBox="1"/>
          <p:nvPr/>
        </p:nvSpPr>
        <p:spPr>
          <a:xfrm>
            <a:off x="299677" y="837560"/>
            <a:ext cx="7846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request object contains all the information from the client for the given request</a:t>
            </a:r>
          </a:p>
          <a:p>
            <a:endParaRPr lang="en-US" dirty="0"/>
          </a:p>
          <a:p>
            <a:r>
              <a:rPr lang="en-US" dirty="0"/>
              <a:t>The request data, </a:t>
            </a:r>
            <a:r>
              <a:rPr lang="en-US" dirty="0" err="1"/>
              <a:t>url</a:t>
            </a:r>
            <a:r>
              <a:rPr lang="en-US" dirty="0"/>
              <a:t>, headers, cookies and even the clients’ IP can be found there</a:t>
            </a:r>
          </a:p>
        </p:txBody>
      </p:sp>
    </p:spTree>
    <p:extLst>
      <p:ext uri="{BB962C8B-B14F-4D97-AF65-F5344CB8AC3E}">
        <p14:creationId xmlns:p14="http://schemas.microsoft.com/office/powerpoint/2010/main" val="415710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3598-1C8F-4B16-A759-ED5BB28A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9A57B-49E6-431B-8618-FCAB4EF1548A}"/>
              </a:ext>
            </a:extLst>
          </p:cNvPr>
          <p:cNvSpPr txBox="1"/>
          <p:nvPr/>
        </p:nvSpPr>
        <p:spPr>
          <a:xfrm>
            <a:off x="222837" y="799139"/>
            <a:ext cx="8444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 are objects that are created by Flask to fulfill the HTTP request</a:t>
            </a:r>
          </a:p>
          <a:p>
            <a:endParaRPr lang="en-US" dirty="0"/>
          </a:p>
          <a:p>
            <a:r>
              <a:rPr lang="en-US" dirty="0"/>
              <a:t>By default, flask returns status code 200 and the data is the returned value (example our JSON data)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8D5A9C-9FF3-4D14-9F35-3A63E86AF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37" y="2517052"/>
            <a:ext cx="859722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The data alone, status is automatically 200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response_body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 tuple of 2 elements, first is data, second is numeric value for status (example 200)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response_body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response_status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 tuple of 2 elements, first is data, second is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for headers, status is automatically 200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response_body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response_headers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 tuple of data, status and headers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response_body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response_status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response_headers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98D0B-76EB-4622-BAFE-533C850F9F5B}"/>
              </a:ext>
            </a:extLst>
          </p:cNvPr>
          <p:cNvSpPr txBox="1"/>
          <p:nvPr/>
        </p:nvSpPr>
        <p:spPr>
          <a:xfrm>
            <a:off x="169048" y="2121208"/>
            <a:ext cx="782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customize a bit the response by returning different types of tuples</a:t>
            </a:r>
          </a:p>
        </p:txBody>
      </p:sp>
    </p:spTree>
    <p:extLst>
      <p:ext uri="{BB962C8B-B14F-4D97-AF65-F5344CB8AC3E}">
        <p14:creationId xmlns:p14="http://schemas.microsoft.com/office/powerpoint/2010/main" val="358983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0CE1-16B5-4AC9-9516-E6467B9B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response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030B3F-E307-40E1-8F9D-F7127749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41" y="2217042"/>
            <a:ext cx="5280613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make_response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@app.route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'/response-example-2'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response_example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response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make_response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'data'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'some data'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response.status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response.set_cookie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'Custom-cookie'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CookieValue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response.headers.set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'Custom-header'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headerValue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BDD7E-2C7D-424D-AEC8-C6DFB3342140}"/>
              </a:ext>
            </a:extLst>
          </p:cNvPr>
          <p:cNvSpPr txBox="1"/>
          <p:nvPr/>
        </p:nvSpPr>
        <p:spPr>
          <a:xfrm>
            <a:off x="268941" y="722299"/>
            <a:ext cx="804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create custom response objects, that are far more customizable</a:t>
            </a:r>
          </a:p>
          <a:p>
            <a:endParaRPr lang="en-US" dirty="0"/>
          </a:p>
          <a:p>
            <a:r>
              <a:rPr lang="en-US" dirty="0"/>
              <a:t>There we can explicitly set information that we are going to return to the client</a:t>
            </a:r>
          </a:p>
        </p:txBody>
      </p:sp>
    </p:spTree>
    <p:extLst>
      <p:ext uri="{BB962C8B-B14F-4D97-AF65-F5344CB8AC3E}">
        <p14:creationId xmlns:p14="http://schemas.microsoft.com/office/powerpoint/2010/main" val="44776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and examples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41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Flask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BAF6-67F1-41FD-BA52-10B1764A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50CD3-05D7-4ED3-85F6-2A066E404A12}"/>
              </a:ext>
            </a:extLst>
          </p:cNvPr>
          <p:cNvSpPr txBox="1"/>
          <p:nvPr/>
        </p:nvSpPr>
        <p:spPr>
          <a:xfrm>
            <a:off x="198408" y="819509"/>
            <a:ext cx="8726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web service is any service hosted on the web that uses HTTP to communicate between client and server</a:t>
            </a:r>
          </a:p>
          <a:p>
            <a:endParaRPr lang="en-US" dirty="0"/>
          </a:p>
          <a:p>
            <a:r>
              <a:rPr lang="en-US" dirty="0"/>
              <a:t>Web services can be in the form of: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Webhook services</a:t>
            </a:r>
          </a:p>
          <a:p>
            <a:endParaRPr lang="en-US" dirty="0"/>
          </a:p>
          <a:p>
            <a:r>
              <a:rPr lang="en-US" dirty="0"/>
              <a:t>A web service is hosted by a </a:t>
            </a:r>
            <a:r>
              <a:rPr lang="en-US" b="1" dirty="0"/>
              <a:t>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16B0-0E52-4553-BD04-AB9E9391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7607-D099-4EAA-A5BD-19DB2D49BB43}"/>
              </a:ext>
            </a:extLst>
          </p:cNvPr>
          <p:cNvSpPr txBox="1"/>
          <p:nvPr/>
        </p:nvSpPr>
        <p:spPr>
          <a:xfrm>
            <a:off x="250166" y="888521"/>
            <a:ext cx="85487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web server </a:t>
            </a:r>
            <a:r>
              <a:rPr lang="en-US" dirty="0"/>
              <a:t>is a software that processes HTTP requests</a:t>
            </a:r>
          </a:p>
          <a:p>
            <a:endParaRPr lang="en-US" dirty="0"/>
          </a:p>
          <a:p>
            <a:r>
              <a:rPr lang="en-US" dirty="0"/>
              <a:t>A web server </a:t>
            </a:r>
            <a:r>
              <a:rPr lang="en-US" i="1" dirty="0"/>
              <a:t>waits</a:t>
            </a:r>
            <a:r>
              <a:rPr lang="en-US" dirty="0"/>
              <a:t> for a HTTP request, then does it’s best to fulfill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F9A5D-AF62-49A9-AC57-908DA99C17C0}"/>
              </a:ext>
            </a:extLst>
          </p:cNvPr>
          <p:cNvSpPr txBox="1"/>
          <p:nvPr/>
        </p:nvSpPr>
        <p:spPr>
          <a:xfrm>
            <a:off x="284607" y="1850489"/>
            <a:ext cx="7996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request is received, it’s the web servers’ responsibility to attempt to fulfill it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Locating the resource – if the resource is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the request to the web application – if the resource is managed by a web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C9D7A-4E69-4842-B780-8064A61CDBD9}"/>
              </a:ext>
            </a:extLst>
          </p:cNvPr>
          <p:cNvSpPr txBox="1"/>
          <p:nvPr/>
        </p:nvSpPr>
        <p:spPr>
          <a:xfrm>
            <a:off x="288561" y="2819450"/>
            <a:ext cx="5149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web server can process works with any binary data, so sending and receiving files is easily handled by web servers, not just HTML, XML and JSON.</a:t>
            </a:r>
          </a:p>
        </p:txBody>
      </p:sp>
    </p:spTree>
    <p:extLst>
      <p:ext uri="{BB962C8B-B14F-4D97-AF65-F5344CB8AC3E}">
        <p14:creationId xmlns:p14="http://schemas.microsoft.com/office/powerpoint/2010/main" val="46165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3D51-2E2D-4842-99FD-BA48352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B0271-AC14-494B-9FC7-39AF65E0599F}"/>
              </a:ext>
            </a:extLst>
          </p:cNvPr>
          <p:cNvSpPr txBox="1"/>
          <p:nvPr/>
        </p:nvSpPr>
        <p:spPr>
          <a:xfrm>
            <a:off x="267419" y="819509"/>
            <a:ext cx="8505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web server is a program, that listens to all requests on a specific port</a:t>
            </a:r>
          </a:p>
          <a:p>
            <a:endParaRPr lang="en-US" dirty="0"/>
          </a:p>
          <a:p>
            <a:r>
              <a:rPr lang="en-US" dirty="0"/>
              <a:t>For Web, this port can be 80, 8000 or 8080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9F06C5-2543-4F87-84B9-73BFEE6D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37" y="1758632"/>
            <a:ext cx="4823513" cy="3262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87E5C-2EDF-4919-A8ED-9F5A22CB1F14}"/>
              </a:ext>
            </a:extLst>
          </p:cNvPr>
          <p:cNvSpPr txBox="1"/>
          <p:nvPr/>
        </p:nvSpPr>
        <p:spPr>
          <a:xfrm>
            <a:off x="267418" y="1912520"/>
            <a:ext cx="363172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python web application, requests for a web server can result in one of </a:t>
            </a:r>
            <a:r>
              <a:rPr lang="en-US"/>
              <a:t>the following</a:t>
            </a:r>
            <a:endParaRPr lang="en-US" dirty="0"/>
          </a:p>
          <a:p>
            <a:pPr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Static file is directly accessed</a:t>
            </a:r>
          </a:p>
          <a:p>
            <a:pPr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Python Web Application is called to handle the request</a:t>
            </a:r>
          </a:p>
          <a:p>
            <a:pPr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No data is found, an error response is returned</a:t>
            </a:r>
          </a:p>
        </p:txBody>
      </p:sp>
    </p:spTree>
    <p:extLst>
      <p:ext uri="{BB962C8B-B14F-4D97-AF65-F5344CB8AC3E}">
        <p14:creationId xmlns:p14="http://schemas.microsoft.com/office/powerpoint/2010/main" val="42347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27BA-DB6D-43F7-8FE8-E6B5F7D2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pic>
        <p:nvPicPr>
          <p:cNvPr id="4" name="Picture 4" descr="Advanced Load Balancer, Web Server, &amp; Reverse Proxy - NGINX">
            <a:extLst>
              <a:ext uri="{FF2B5EF4-FFF2-40B4-BE49-F238E27FC236}">
                <a16:creationId xmlns:a16="http://schemas.microsoft.com/office/drawing/2014/main" id="{A0C50E5E-3B01-45CD-BD5D-E02AB4B1F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572" y="3319284"/>
            <a:ext cx="3209026" cy="107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E75AFAB-7F40-4C12-AD01-262CC68C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12" y="3353229"/>
            <a:ext cx="2578939" cy="98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D168F4-5A84-460F-8FD9-6DF454830977}"/>
              </a:ext>
            </a:extLst>
          </p:cNvPr>
          <p:cNvSpPr txBox="1"/>
          <p:nvPr/>
        </p:nvSpPr>
        <p:spPr>
          <a:xfrm>
            <a:off x="284607" y="759125"/>
            <a:ext cx="8479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to re-invent the wheel</a:t>
            </a:r>
          </a:p>
          <a:p>
            <a:endParaRPr lang="en-US" dirty="0"/>
          </a:p>
          <a:p>
            <a:r>
              <a:rPr lang="en-US" dirty="0"/>
              <a:t>There are many ready-to-go web server implementations</a:t>
            </a:r>
          </a:p>
          <a:p>
            <a:endParaRPr lang="en-US" dirty="0"/>
          </a:p>
          <a:p>
            <a:r>
              <a:rPr lang="en-US" dirty="0"/>
              <a:t>Each has their own benefits and specific applications, but most of them share the same functionality, of processing requests that come from all around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09077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8496-7FD9-4897-9FB4-DE3811E0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2311-85F5-4A9A-9ED8-481929CE3ACE}"/>
              </a:ext>
            </a:extLst>
          </p:cNvPr>
          <p:cNvSpPr txBox="1"/>
          <p:nvPr/>
        </p:nvSpPr>
        <p:spPr>
          <a:xfrm>
            <a:off x="336430" y="828136"/>
            <a:ext cx="83158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web application is an application designed to receive HTTP requests from a web server and </a:t>
            </a:r>
            <a:r>
              <a:rPr lang="en-GB" dirty="0" err="1"/>
              <a:t>fulfill</a:t>
            </a:r>
            <a:r>
              <a:rPr lang="en-GB" dirty="0"/>
              <a:t> them.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It’s similar to how a Web server works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Web Application can be programmed to call different functions of a program based on the URL that's being accessed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Think of it as calling a function in your program but instead of using a function call, the web application does it for you</a:t>
            </a:r>
          </a:p>
          <a:p>
            <a:endParaRPr lang="en-GB" dirty="0"/>
          </a:p>
          <a:p>
            <a:endParaRPr lang="en-US" dirty="0"/>
          </a:p>
          <a:p>
            <a:r>
              <a:rPr lang="en-US" dirty="0"/>
              <a:t>For a Python application to work with a web server, it needs to provide an implementation of WSGI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B5AC-D7E7-4768-96AA-B2A31719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WSGI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574402-D5BE-482D-A3AD-78FBD84C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02" y="1646114"/>
            <a:ext cx="6301596" cy="3497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0E229-6D8F-4BC3-B6B8-2491E7E015B6}"/>
              </a:ext>
            </a:extLst>
          </p:cNvPr>
          <p:cNvSpPr txBox="1"/>
          <p:nvPr/>
        </p:nvSpPr>
        <p:spPr>
          <a:xfrm>
            <a:off x="98250" y="718261"/>
            <a:ext cx="882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WSGI (Web Server Gateway Interface) – is a specification that describes how a web server, and a Python program should communicate</a:t>
            </a:r>
          </a:p>
          <a:p>
            <a:endParaRPr lang="en-US" dirty="0"/>
          </a:p>
          <a:p>
            <a:r>
              <a:rPr lang="en-US" dirty="0"/>
              <a:t>Web servers send the HTTP requests to the Python Application using WSGI</a:t>
            </a:r>
          </a:p>
        </p:txBody>
      </p:sp>
    </p:spTree>
    <p:extLst>
      <p:ext uri="{BB962C8B-B14F-4D97-AF65-F5344CB8AC3E}">
        <p14:creationId xmlns:p14="http://schemas.microsoft.com/office/powerpoint/2010/main" val="54130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implement a web application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21824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1218</Words>
  <Application>Microsoft Office PowerPoint</Application>
  <PresentationFormat>On-screen Show (16:9)</PresentationFormat>
  <Paragraphs>134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</vt:lpstr>
      <vt:lpstr>Arial</vt:lpstr>
      <vt:lpstr>Material</vt:lpstr>
      <vt:lpstr>Web Applications</vt:lpstr>
      <vt:lpstr>Lectia de azi</vt:lpstr>
      <vt:lpstr>Web Services</vt:lpstr>
      <vt:lpstr>Web Servers</vt:lpstr>
      <vt:lpstr>Web Servers</vt:lpstr>
      <vt:lpstr>Web Servers</vt:lpstr>
      <vt:lpstr>Web applications</vt:lpstr>
      <vt:lpstr>WSGI</vt:lpstr>
      <vt:lpstr>How to implement a web application</vt:lpstr>
      <vt:lpstr>Frameworks</vt:lpstr>
      <vt:lpstr>Flask</vt:lpstr>
      <vt:lpstr>Using flask</vt:lpstr>
      <vt:lpstr>Other examples</vt:lpstr>
      <vt:lpstr>The route</vt:lpstr>
      <vt:lpstr>The request object</vt:lpstr>
      <vt:lpstr>Responses</vt:lpstr>
      <vt:lpstr>Custom response</vt:lpstr>
      <vt:lpstr>Demo and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111</cp:revision>
  <dcterms:modified xsi:type="dcterms:W3CDTF">2022-03-18T15:48:23Z</dcterms:modified>
</cp:coreProperties>
</file>