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34" r:id="rId4"/>
    <p:sldId id="283" r:id="rId5"/>
    <p:sldId id="341" r:id="rId6"/>
    <p:sldId id="325" r:id="rId7"/>
    <p:sldId id="326" r:id="rId8"/>
    <p:sldId id="287" r:id="rId9"/>
    <p:sldId id="336" r:id="rId10"/>
    <p:sldId id="337" r:id="rId11"/>
    <p:sldId id="338" r:id="rId12"/>
    <p:sldId id="339" r:id="rId13"/>
    <p:sldId id="327" r:id="rId14"/>
    <p:sldId id="342" r:id="rId15"/>
    <p:sldId id="347" r:id="rId16"/>
    <p:sldId id="343" r:id="rId17"/>
    <p:sldId id="344" r:id="rId18"/>
    <p:sldId id="346" r:id="rId19"/>
    <p:sldId id="361" r:id="rId20"/>
    <p:sldId id="360" r:id="rId21"/>
    <p:sldId id="335" r:id="rId22"/>
    <p:sldId id="349" r:id="rId23"/>
    <p:sldId id="350" r:id="rId24"/>
    <p:sldId id="351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4" r:id="rId33"/>
    <p:sldId id="375" r:id="rId34"/>
    <p:sldId id="376" r:id="rId35"/>
    <p:sldId id="371" r:id="rId36"/>
    <p:sldId id="362" r:id="rId37"/>
    <p:sldId id="372" r:id="rId38"/>
    <p:sldId id="366" r:id="rId39"/>
    <p:sldId id="367" r:id="rId40"/>
    <p:sldId id="377" r:id="rId41"/>
    <p:sldId id="378" r:id="rId42"/>
    <p:sldId id="365" r:id="rId43"/>
    <p:sldId id="370" r:id="rId44"/>
    <p:sldId id="379" r:id="rId45"/>
    <p:sldId id="374" r:id="rId46"/>
    <p:sldId id="369" r:id="rId47"/>
    <p:sldId id="37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C10"/>
    <a:srgbClr val="FC2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/>
    <p:restoredTop sz="92764" autoAdjust="0"/>
  </p:normalViewPr>
  <p:slideViewPr>
    <p:cSldViewPr snapToGrid="0" snapToObjects="1">
      <p:cViewPr varScale="1">
        <p:scale>
          <a:sx n="107" d="100"/>
          <a:sy n="107" d="100"/>
        </p:scale>
        <p:origin x="7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 Barberena Gil" userId="af7a397f5268e778" providerId="LiveId" clId="{22AF342C-2D34-AC44-86DC-A08D0A61977E}"/>
    <pc:docChg chg="undo redo custSel addSld delSld modSld sldOrd">
      <pc:chgData name="Abe Barberena Gil" userId="af7a397f5268e778" providerId="LiveId" clId="{22AF342C-2D34-AC44-86DC-A08D0A61977E}" dt="2020-05-26T03:13:57.508" v="3788" actId="2696"/>
      <pc:docMkLst>
        <pc:docMk/>
      </pc:docMkLst>
      <pc:sldChg chg="addSp delSp modSp">
        <pc:chgData name="Abe Barberena Gil" userId="af7a397f5268e778" providerId="LiveId" clId="{22AF342C-2D34-AC44-86DC-A08D0A61977E}" dt="2020-05-25T07:24:35.695" v="3479" actId="1076"/>
        <pc:sldMkLst>
          <pc:docMk/>
          <pc:sldMk cId="3296716343" sldId="256"/>
        </pc:sldMkLst>
        <pc:spChg chg="del">
          <ac:chgData name="Abe Barberena Gil" userId="af7a397f5268e778" providerId="LiveId" clId="{22AF342C-2D34-AC44-86DC-A08D0A61977E}" dt="2020-05-25T07:24:32.535" v="3478" actId="478"/>
          <ac:spMkLst>
            <pc:docMk/>
            <pc:sldMk cId="3296716343" sldId="256"/>
            <ac:spMk id="7" creationId="{12F48CF4-9DFF-4B99-B705-F6C8DA57FBA1}"/>
          </ac:spMkLst>
        </pc:spChg>
        <pc:spChg chg="del">
          <ac:chgData name="Abe Barberena Gil" userId="af7a397f5268e778" providerId="LiveId" clId="{22AF342C-2D34-AC44-86DC-A08D0A61977E}" dt="2020-05-25T07:24:32.535" v="3478" actId="478"/>
          <ac:spMkLst>
            <pc:docMk/>
            <pc:sldMk cId="3296716343" sldId="256"/>
            <ac:spMk id="8" creationId="{F3F3BC11-2AB3-45DE-A22F-08242894D7C2}"/>
          </ac:spMkLst>
        </pc:spChg>
        <pc:spChg chg="del">
          <ac:chgData name="Abe Barberena Gil" userId="af7a397f5268e778" providerId="LiveId" clId="{22AF342C-2D34-AC44-86DC-A08D0A61977E}" dt="2020-05-25T07:24:32.535" v="3478" actId="478"/>
          <ac:spMkLst>
            <pc:docMk/>
            <pc:sldMk cId="3296716343" sldId="256"/>
            <ac:spMk id="9" creationId="{074CC757-0C10-4F57-B20D-666ED605A69A}"/>
          </ac:spMkLst>
        </pc:spChg>
        <pc:spChg chg="del">
          <ac:chgData name="Abe Barberena Gil" userId="af7a397f5268e778" providerId="LiveId" clId="{22AF342C-2D34-AC44-86DC-A08D0A61977E}" dt="2020-05-25T07:24:32.535" v="3478" actId="478"/>
          <ac:spMkLst>
            <pc:docMk/>
            <pc:sldMk cId="3296716343" sldId="256"/>
            <ac:spMk id="12" creationId="{30D8B709-BB91-4131-8408-4D7534F8D2DC}"/>
          </ac:spMkLst>
        </pc:spChg>
        <pc:spChg chg="del">
          <ac:chgData name="Abe Barberena Gil" userId="af7a397f5268e778" providerId="LiveId" clId="{22AF342C-2D34-AC44-86DC-A08D0A61977E}" dt="2020-05-25T07:24:32.535" v="3478" actId="478"/>
          <ac:spMkLst>
            <pc:docMk/>
            <pc:sldMk cId="3296716343" sldId="256"/>
            <ac:spMk id="13" creationId="{D6C54FC4-0436-4A7F-851B-B77B8F50CB1D}"/>
          </ac:spMkLst>
        </pc:spChg>
        <pc:picChg chg="add mod">
          <ac:chgData name="Abe Barberena Gil" userId="af7a397f5268e778" providerId="LiveId" clId="{22AF342C-2D34-AC44-86DC-A08D0A61977E}" dt="2020-05-25T07:24:35.695" v="3479" actId="1076"/>
          <ac:picMkLst>
            <pc:docMk/>
            <pc:sldMk cId="3296716343" sldId="256"/>
            <ac:picMk id="6" creationId="{CD38FA29-047F-C341-8907-B21950AF2923}"/>
          </ac:picMkLst>
        </pc:picChg>
        <pc:cxnChg chg="del mod">
          <ac:chgData name="Abe Barberena Gil" userId="af7a397f5268e778" providerId="LiveId" clId="{22AF342C-2D34-AC44-86DC-A08D0A61977E}" dt="2020-05-25T07:24:32.535" v="3478" actId="478"/>
          <ac:cxnSpMkLst>
            <pc:docMk/>
            <pc:sldMk cId="3296716343" sldId="256"/>
            <ac:cxnSpMk id="10" creationId="{73B177A0-7627-4B41-9974-04E364C2C8E7}"/>
          </ac:cxnSpMkLst>
        </pc:cxnChg>
        <pc:cxnChg chg="del mod">
          <ac:chgData name="Abe Barberena Gil" userId="af7a397f5268e778" providerId="LiveId" clId="{22AF342C-2D34-AC44-86DC-A08D0A61977E}" dt="2020-05-25T07:24:32.535" v="3478" actId="478"/>
          <ac:cxnSpMkLst>
            <pc:docMk/>
            <pc:sldMk cId="3296716343" sldId="256"/>
            <ac:cxnSpMk id="11" creationId="{AB5D314C-2CC8-4B3F-9773-D8D7489E51A3}"/>
          </ac:cxnSpMkLst>
        </pc:cxnChg>
        <pc:cxnChg chg="del mod">
          <ac:chgData name="Abe Barberena Gil" userId="af7a397f5268e778" providerId="LiveId" clId="{22AF342C-2D34-AC44-86DC-A08D0A61977E}" dt="2020-05-25T07:24:32.535" v="3478" actId="478"/>
          <ac:cxnSpMkLst>
            <pc:docMk/>
            <pc:sldMk cId="3296716343" sldId="256"/>
            <ac:cxnSpMk id="14" creationId="{5DB7C745-9DB9-4EF6-B472-BC0CC4F17069}"/>
          </ac:cxnSpMkLst>
        </pc:cxnChg>
        <pc:cxnChg chg="del mod">
          <ac:chgData name="Abe Barberena Gil" userId="af7a397f5268e778" providerId="LiveId" clId="{22AF342C-2D34-AC44-86DC-A08D0A61977E}" dt="2020-05-25T07:24:32.535" v="3478" actId="478"/>
          <ac:cxnSpMkLst>
            <pc:docMk/>
            <pc:sldMk cId="3296716343" sldId="256"/>
            <ac:cxnSpMk id="15" creationId="{B374187F-F428-4A74-8065-F1D71F7A6D33}"/>
          </ac:cxnSpMkLst>
        </pc:cxnChg>
      </pc:sldChg>
      <pc:sldChg chg="modSp">
        <pc:chgData name="Abe Barberena Gil" userId="af7a397f5268e778" providerId="LiveId" clId="{22AF342C-2D34-AC44-86DC-A08D0A61977E}" dt="2020-05-25T07:25:47.168" v="3483" actId="20577"/>
        <pc:sldMkLst>
          <pc:docMk/>
          <pc:sldMk cId="93717410" sldId="257"/>
        </pc:sldMkLst>
        <pc:spChg chg="mod">
          <ac:chgData name="Abe Barberena Gil" userId="af7a397f5268e778" providerId="LiveId" clId="{22AF342C-2D34-AC44-86DC-A08D0A61977E}" dt="2020-05-25T07:15:58.190" v="3459" actId="790"/>
          <ac:spMkLst>
            <pc:docMk/>
            <pc:sldMk cId="93717410" sldId="257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25:47.168" v="3483" actId="20577"/>
          <ac:spMkLst>
            <pc:docMk/>
            <pc:sldMk cId="93717410" sldId="257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04:53.532" v="74" actId="20577"/>
        <pc:sldMkLst>
          <pc:docMk/>
          <pc:sldMk cId="4010220108" sldId="283"/>
        </pc:sldMkLst>
        <pc:spChg chg="mod">
          <ac:chgData name="Abe Barberena Gil" userId="af7a397f5268e778" providerId="LiveId" clId="{22AF342C-2D34-AC44-86DC-A08D0A61977E}" dt="2020-05-25T05:04:53.532" v="74" actId="20577"/>
          <ac:spMkLst>
            <pc:docMk/>
            <pc:sldMk cId="4010220108" sldId="283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02:34.205" v="73" actId="20577"/>
          <ac:spMkLst>
            <pc:docMk/>
            <pc:sldMk cId="4010220108" sldId="283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13:37.621" v="691" actId="20577"/>
        <pc:sldMkLst>
          <pc:docMk/>
          <pc:sldMk cId="679134043" sldId="287"/>
        </pc:sldMkLst>
        <pc:spChg chg="mod">
          <ac:chgData name="Abe Barberena Gil" userId="af7a397f5268e778" providerId="LiveId" clId="{22AF342C-2D34-AC44-86DC-A08D0A61977E}" dt="2020-05-25T05:10:44.256" v="458"/>
          <ac:spMkLst>
            <pc:docMk/>
            <pc:sldMk cId="679134043" sldId="287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13:37.621" v="691" actId="20577"/>
          <ac:spMkLst>
            <pc:docMk/>
            <pc:sldMk cId="679134043" sldId="287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09:17.908" v="376" actId="20577"/>
        <pc:sldMkLst>
          <pc:docMk/>
          <pc:sldMk cId="3542863570" sldId="325"/>
        </pc:sldMkLst>
        <pc:spChg chg="mod">
          <ac:chgData name="Abe Barberena Gil" userId="af7a397f5268e778" providerId="LiveId" clId="{22AF342C-2D34-AC44-86DC-A08D0A61977E}" dt="2020-05-25T05:07:35.736" v="248" actId="20577"/>
          <ac:spMkLst>
            <pc:docMk/>
            <pc:sldMk cId="3542863570" sldId="325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08:02.047" v="294" actId="20577"/>
          <ac:spMkLst>
            <pc:docMk/>
            <pc:sldMk cId="3542863570" sldId="325"/>
            <ac:spMk id="15" creationId="{016CCA98-33F9-EA4C-AE7C-C3F43F561E92}"/>
          </ac:spMkLst>
        </pc:spChg>
        <pc:spChg chg="mod">
          <ac:chgData name="Abe Barberena Gil" userId="af7a397f5268e778" providerId="LiveId" clId="{22AF342C-2D34-AC44-86DC-A08D0A61977E}" dt="2020-05-25T05:08:08.118" v="310" actId="20577"/>
          <ac:spMkLst>
            <pc:docMk/>
            <pc:sldMk cId="3542863570" sldId="325"/>
            <ac:spMk id="17" creationId="{5351AA02-E3DB-F043-8E84-8BFC2CC64C93}"/>
          </ac:spMkLst>
        </pc:spChg>
        <pc:spChg chg="mod">
          <ac:chgData name="Abe Barberena Gil" userId="af7a397f5268e778" providerId="LiveId" clId="{22AF342C-2D34-AC44-86DC-A08D0A61977E}" dt="2020-05-25T05:08:16.756" v="317" actId="20577"/>
          <ac:spMkLst>
            <pc:docMk/>
            <pc:sldMk cId="3542863570" sldId="325"/>
            <ac:spMk id="25" creationId="{016CCA98-33F9-EA4C-AE7C-C3F43F561E92}"/>
          </ac:spMkLst>
        </pc:spChg>
        <pc:spChg chg="mod">
          <ac:chgData name="Abe Barberena Gil" userId="af7a397f5268e778" providerId="LiveId" clId="{22AF342C-2D34-AC44-86DC-A08D0A61977E}" dt="2020-05-25T05:08:26.742" v="328" actId="20577"/>
          <ac:spMkLst>
            <pc:docMk/>
            <pc:sldMk cId="3542863570" sldId="325"/>
            <ac:spMk id="31" creationId="{8F78647E-3A1A-9C4E-A037-40649F2E9878}"/>
          </ac:spMkLst>
        </pc:spChg>
        <pc:spChg chg="mod">
          <ac:chgData name="Abe Barberena Gil" userId="af7a397f5268e778" providerId="LiveId" clId="{22AF342C-2D34-AC44-86DC-A08D0A61977E}" dt="2020-05-25T05:08:23.822" v="324" actId="20577"/>
          <ac:spMkLst>
            <pc:docMk/>
            <pc:sldMk cId="3542863570" sldId="325"/>
            <ac:spMk id="56" creationId="{E58C7058-C9A1-C24D-8289-8C39A5AEA30E}"/>
          </ac:spMkLst>
        </pc:spChg>
        <pc:spChg chg="mod">
          <ac:chgData name="Abe Barberena Gil" userId="af7a397f5268e778" providerId="LiveId" clId="{22AF342C-2D34-AC44-86DC-A08D0A61977E}" dt="2020-05-25T05:09:17.908" v="376" actId="20577"/>
          <ac:spMkLst>
            <pc:docMk/>
            <pc:sldMk cId="3542863570" sldId="325"/>
            <ac:spMk id="57" creationId="{DD017033-A018-D84D-B7EE-C5B3A18F5184}"/>
          </ac:spMkLst>
        </pc:spChg>
      </pc:sldChg>
      <pc:sldChg chg="modSp">
        <pc:chgData name="Abe Barberena Gil" userId="af7a397f5268e778" providerId="LiveId" clId="{22AF342C-2D34-AC44-86DC-A08D0A61977E}" dt="2020-05-25T05:10:21.473" v="457" actId="20577"/>
        <pc:sldMkLst>
          <pc:docMk/>
          <pc:sldMk cId="3650814984" sldId="326"/>
        </pc:sldMkLst>
        <pc:spChg chg="mod">
          <ac:chgData name="Abe Barberena Gil" userId="af7a397f5268e778" providerId="LiveId" clId="{22AF342C-2D34-AC44-86DC-A08D0A61977E}" dt="2020-05-25T05:09:26.316" v="384" actId="313"/>
          <ac:spMkLst>
            <pc:docMk/>
            <pc:sldMk cId="3650814984" sldId="326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09:40.533" v="385"/>
          <ac:spMkLst>
            <pc:docMk/>
            <pc:sldMk cId="3650814984" sldId="326"/>
            <ac:spMk id="15" creationId="{016CCA98-33F9-EA4C-AE7C-C3F43F561E92}"/>
          </ac:spMkLst>
        </pc:spChg>
        <pc:spChg chg="mod">
          <ac:chgData name="Abe Barberena Gil" userId="af7a397f5268e778" providerId="LiveId" clId="{22AF342C-2D34-AC44-86DC-A08D0A61977E}" dt="2020-05-25T05:09:48.393" v="401" actId="20577"/>
          <ac:spMkLst>
            <pc:docMk/>
            <pc:sldMk cId="3650814984" sldId="326"/>
            <ac:spMk id="17" creationId="{5351AA02-E3DB-F043-8E84-8BFC2CC64C93}"/>
          </ac:spMkLst>
        </pc:spChg>
        <pc:spChg chg="mod">
          <ac:chgData name="Abe Barberena Gil" userId="af7a397f5268e778" providerId="LiveId" clId="{22AF342C-2D34-AC44-86DC-A08D0A61977E}" dt="2020-05-25T05:09:58.324" v="417" actId="20577"/>
          <ac:spMkLst>
            <pc:docMk/>
            <pc:sldMk cId="3650814984" sldId="326"/>
            <ac:spMk id="19" creationId="{139E5671-B9DE-AA49-B046-BF0D30C671B4}"/>
          </ac:spMkLst>
        </pc:spChg>
        <pc:spChg chg="mod">
          <ac:chgData name="Abe Barberena Gil" userId="af7a397f5268e778" providerId="LiveId" clId="{22AF342C-2D34-AC44-86DC-A08D0A61977E}" dt="2020-05-25T05:10:10.796" v="437" actId="20577"/>
          <ac:spMkLst>
            <pc:docMk/>
            <pc:sldMk cId="3650814984" sldId="326"/>
            <ac:spMk id="20" creationId="{95AFB51F-4EDA-A343-8EE9-E50260355FF4}"/>
          </ac:spMkLst>
        </pc:spChg>
        <pc:spChg chg="mod">
          <ac:chgData name="Abe Barberena Gil" userId="af7a397f5268e778" providerId="LiveId" clId="{22AF342C-2D34-AC44-86DC-A08D0A61977E}" dt="2020-05-25T05:10:01.340" v="421" actId="20577"/>
          <ac:spMkLst>
            <pc:docMk/>
            <pc:sldMk cId="3650814984" sldId="326"/>
            <ac:spMk id="32" creationId="{DA25BEF2-9E01-154C-A542-8F40E8884C74}"/>
          </ac:spMkLst>
        </pc:spChg>
        <pc:spChg chg="mod">
          <ac:chgData name="Abe Barberena Gil" userId="af7a397f5268e778" providerId="LiveId" clId="{22AF342C-2D34-AC44-86DC-A08D0A61977E}" dt="2020-05-25T05:09:54.580" v="409" actId="20577"/>
          <ac:spMkLst>
            <pc:docMk/>
            <pc:sldMk cId="3650814984" sldId="326"/>
            <ac:spMk id="35" creationId="{4BC3679D-B9F0-8D41-85B8-71F3AD2C07F7}"/>
          </ac:spMkLst>
        </pc:spChg>
        <pc:spChg chg="mod">
          <ac:chgData name="Abe Barberena Gil" userId="af7a397f5268e778" providerId="LiveId" clId="{22AF342C-2D34-AC44-86DC-A08D0A61977E}" dt="2020-05-25T05:10:21.473" v="457" actId="20577"/>
          <ac:spMkLst>
            <pc:docMk/>
            <pc:sldMk cId="3650814984" sldId="326"/>
            <ac:spMk id="36" creationId="{88E506C8-D2B8-504F-9DB3-1B832DE10555}"/>
          </ac:spMkLst>
        </pc:spChg>
        <pc:spChg chg="mod">
          <ac:chgData name="Abe Barberena Gil" userId="af7a397f5268e778" providerId="LiveId" clId="{22AF342C-2D34-AC44-86DC-A08D0A61977E}" dt="2020-05-25T05:10:15.531" v="441" actId="20577"/>
          <ac:spMkLst>
            <pc:docMk/>
            <pc:sldMk cId="3650814984" sldId="326"/>
            <ac:spMk id="42" creationId="{2EF5826C-BE0E-4C49-A7B9-E6C2BD415B2F}"/>
          </ac:spMkLst>
        </pc:spChg>
      </pc:sldChg>
      <pc:sldChg chg="modSp modTransition">
        <pc:chgData name="Abe Barberena Gil" userId="af7a397f5268e778" providerId="LiveId" clId="{22AF342C-2D34-AC44-86DC-A08D0A61977E}" dt="2020-05-25T05:28:01.474" v="1198"/>
        <pc:sldMkLst>
          <pc:docMk/>
          <pc:sldMk cId="814536956" sldId="327"/>
        </pc:sldMkLst>
        <pc:spChg chg="mod">
          <ac:chgData name="Abe Barberena Gil" userId="af7a397f5268e778" providerId="LiveId" clId="{22AF342C-2D34-AC44-86DC-A08D0A61977E}" dt="2020-05-25T05:27:52.848" v="1197" actId="20577"/>
          <ac:spMkLst>
            <pc:docMk/>
            <pc:sldMk cId="814536956" sldId="327"/>
            <ac:spMk id="4" creationId="{1148F7BF-52B2-1C43-B417-2BAFCADBED23}"/>
          </ac:spMkLst>
        </pc:spChg>
      </pc:sldChg>
      <pc:sldChg chg="add del">
        <pc:chgData name="Abe Barberena Gil" userId="af7a397f5268e778" providerId="LiveId" clId="{22AF342C-2D34-AC44-86DC-A08D0A61977E}" dt="2020-05-25T05:28:15.990" v="1201" actId="2696"/>
        <pc:sldMkLst>
          <pc:docMk/>
          <pc:sldMk cId="1521776782" sldId="328"/>
        </pc:sldMkLst>
      </pc:sldChg>
      <pc:sldChg chg="del">
        <pc:chgData name="Abe Barberena Gil" userId="af7a397f5268e778" providerId="LiveId" clId="{22AF342C-2D34-AC44-86DC-A08D0A61977E}" dt="2020-05-25T05:28:19.532" v="1202" actId="2696"/>
        <pc:sldMkLst>
          <pc:docMk/>
          <pc:sldMk cId="888303381" sldId="329"/>
        </pc:sldMkLst>
      </pc:sldChg>
      <pc:sldChg chg="del">
        <pc:chgData name="Abe Barberena Gil" userId="af7a397f5268e778" providerId="LiveId" clId="{22AF342C-2D34-AC44-86DC-A08D0A61977E}" dt="2020-05-25T05:28:24.627" v="1203" actId="2696"/>
        <pc:sldMkLst>
          <pc:docMk/>
          <pc:sldMk cId="1464939654" sldId="330"/>
        </pc:sldMkLst>
      </pc:sldChg>
      <pc:sldChg chg="delSp modSp del">
        <pc:chgData name="Abe Barberena Gil" userId="af7a397f5268e778" providerId="LiveId" clId="{22AF342C-2D34-AC44-86DC-A08D0A61977E}" dt="2020-05-25T06:22:47.719" v="2207" actId="2696"/>
        <pc:sldMkLst>
          <pc:docMk/>
          <pc:sldMk cId="66336113" sldId="332"/>
        </pc:sldMkLst>
        <pc:spChg chg="mod">
          <ac:chgData name="Abe Barberena Gil" userId="af7a397f5268e778" providerId="LiveId" clId="{22AF342C-2D34-AC44-86DC-A08D0A61977E}" dt="2020-05-25T06:16:24.797" v="1937" actId="790"/>
          <ac:spMkLst>
            <pc:docMk/>
            <pc:sldMk cId="66336113" sldId="332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6:15:30.516" v="1920" actId="20577"/>
          <ac:spMkLst>
            <pc:docMk/>
            <pc:sldMk cId="66336113" sldId="332"/>
            <ac:spMk id="5" creationId="{05A8CBAC-5DA5-564D-9004-E528D746BC3D}"/>
          </ac:spMkLst>
        </pc:spChg>
        <pc:spChg chg="mod">
          <ac:chgData name="Abe Barberena Gil" userId="af7a397f5268e778" providerId="LiveId" clId="{22AF342C-2D34-AC44-86DC-A08D0A61977E}" dt="2020-05-25T06:15:47.230" v="1936" actId="20577"/>
          <ac:spMkLst>
            <pc:docMk/>
            <pc:sldMk cId="66336113" sldId="332"/>
            <ac:spMk id="6" creationId="{515976A4-0EC6-AA44-8882-E6090DD25CF1}"/>
          </ac:spMkLst>
        </pc:spChg>
        <pc:spChg chg="del">
          <ac:chgData name="Abe Barberena Gil" userId="af7a397f5268e778" providerId="LiveId" clId="{22AF342C-2D34-AC44-86DC-A08D0A61977E}" dt="2020-05-25T06:15:16.833" v="1890" actId="478"/>
          <ac:spMkLst>
            <pc:docMk/>
            <pc:sldMk cId="66336113" sldId="332"/>
            <ac:spMk id="7" creationId="{313A7A09-027A-734B-B034-CDCC115737EC}"/>
          </ac:spMkLst>
        </pc:spChg>
      </pc:sldChg>
      <pc:sldChg chg="del">
        <pc:chgData name="Abe Barberena Gil" userId="af7a397f5268e778" providerId="LiveId" clId="{22AF342C-2D34-AC44-86DC-A08D0A61977E}" dt="2020-05-25T06:09:22.379" v="1692" actId="2696"/>
        <pc:sldMkLst>
          <pc:docMk/>
          <pc:sldMk cId="2924204697" sldId="333"/>
        </pc:sldMkLst>
      </pc:sldChg>
      <pc:sldChg chg="modSp">
        <pc:chgData name="Abe Barberena Gil" userId="af7a397f5268e778" providerId="LiveId" clId="{22AF342C-2D34-AC44-86DC-A08D0A61977E}" dt="2020-05-25T06:34:00.305" v="2244" actId="20577"/>
        <pc:sldMkLst>
          <pc:docMk/>
          <pc:sldMk cId="2617678503" sldId="334"/>
        </pc:sldMkLst>
        <pc:spChg chg="mod">
          <ac:chgData name="Abe Barberena Gil" userId="af7a397f5268e778" providerId="LiveId" clId="{22AF342C-2D34-AC44-86DC-A08D0A61977E}" dt="2020-05-25T06:34:00.305" v="2244" actId="20577"/>
          <ac:spMkLst>
            <pc:docMk/>
            <pc:sldMk cId="2617678503" sldId="334"/>
            <ac:spMk id="4" creationId="{1148F7BF-52B2-1C43-B417-2BAFCADBED23}"/>
          </ac:spMkLst>
        </pc:spChg>
      </pc:sldChg>
      <pc:sldChg chg="modSp add">
        <pc:chgData name="Abe Barberena Gil" userId="af7a397f5268e778" providerId="LiveId" clId="{22AF342C-2D34-AC44-86DC-A08D0A61977E}" dt="2020-05-25T06:35:45.312" v="2261" actId="790"/>
        <pc:sldMkLst>
          <pc:docMk/>
          <pc:sldMk cId="2208553106" sldId="335"/>
        </pc:sldMkLst>
        <pc:spChg chg="mod">
          <ac:chgData name="Abe Barberena Gil" userId="af7a397f5268e778" providerId="LiveId" clId="{22AF342C-2D34-AC44-86DC-A08D0A61977E}" dt="2020-05-25T06:35:45.312" v="2261" actId="790"/>
          <ac:spMkLst>
            <pc:docMk/>
            <pc:sldMk cId="2208553106" sldId="335"/>
            <ac:spMk id="4" creationId="{1148F7BF-52B2-1C43-B417-2BAFCADBED23}"/>
          </ac:spMkLst>
        </pc:spChg>
      </pc:sldChg>
      <pc:sldChg chg="modSp del">
        <pc:chgData name="Abe Barberena Gil" userId="af7a397f5268e778" providerId="LiveId" clId="{22AF342C-2D34-AC44-86DC-A08D0A61977E}" dt="2020-05-25T06:34:09.945" v="2245" actId="2696"/>
        <pc:sldMkLst>
          <pc:docMk/>
          <pc:sldMk cId="2758108020" sldId="335"/>
        </pc:sldMkLst>
        <pc:spChg chg="mod">
          <ac:chgData name="Abe Barberena Gil" userId="af7a397f5268e778" providerId="LiveId" clId="{22AF342C-2D34-AC44-86DC-A08D0A61977E}" dt="2020-05-25T05:27:08.988" v="1167" actId="20577"/>
          <ac:spMkLst>
            <pc:docMk/>
            <pc:sldMk cId="2758108020" sldId="335"/>
            <ac:spMk id="4" creationId="{1148F7BF-52B2-1C43-B417-2BAFCADBED23}"/>
          </ac:spMkLst>
        </pc:spChg>
      </pc:sldChg>
      <pc:sldChg chg="modSp">
        <pc:chgData name="Abe Barberena Gil" userId="af7a397f5268e778" providerId="LiveId" clId="{22AF342C-2D34-AC44-86DC-A08D0A61977E}" dt="2020-05-25T07:33:35.054" v="3633" actId="20577"/>
        <pc:sldMkLst>
          <pc:docMk/>
          <pc:sldMk cId="131395367" sldId="336"/>
        </pc:sldMkLst>
        <pc:spChg chg="mod">
          <ac:chgData name="Abe Barberena Gil" userId="af7a397f5268e778" providerId="LiveId" clId="{22AF342C-2D34-AC44-86DC-A08D0A61977E}" dt="2020-05-25T05:14:02.056" v="692"/>
          <ac:spMkLst>
            <pc:docMk/>
            <pc:sldMk cId="131395367" sldId="336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33:35.054" v="3633" actId="20577"/>
          <ac:spMkLst>
            <pc:docMk/>
            <pc:sldMk cId="131395367" sldId="336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26:44.457" v="1158" actId="20577"/>
        <pc:sldMkLst>
          <pc:docMk/>
          <pc:sldMk cId="3378267261" sldId="337"/>
        </pc:sldMkLst>
        <pc:spChg chg="mod">
          <ac:chgData name="Abe Barberena Gil" userId="af7a397f5268e778" providerId="LiveId" clId="{22AF342C-2D34-AC44-86DC-A08D0A61977E}" dt="2020-05-25T05:21:16.773" v="1095" actId="790"/>
          <ac:spMkLst>
            <pc:docMk/>
            <pc:sldMk cId="3378267261" sldId="337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26:44.457" v="1158" actId="20577"/>
          <ac:spMkLst>
            <pc:docMk/>
            <pc:sldMk cId="3378267261" sldId="337"/>
            <ac:spMk id="5" creationId="{05A8CBAC-5DA5-564D-9004-E528D746BC3D}"/>
          </ac:spMkLst>
        </pc:spChg>
      </pc:sldChg>
      <pc:sldChg chg="del">
        <pc:chgData name="Abe Barberena Gil" userId="af7a397f5268e778" providerId="LiveId" clId="{22AF342C-2D34-AC44-86DC-A08D0A61977E}" dt="2020-05-25T05:05:02.892" v="75" actId="2696"/>
        <pc:sldMkLst>
          <pc:docMk/>
          <pc:sldMk cId="191057429" sldId="340"/>
        </pc:sldMkLst>
      </pc:sldChg>
      <pc:sldChg chg="modSp">
        <pc:chgData name="Abe Barberena Gil" userId="af7a397f5268e778" providerId="LiveId" clId="{22AF342C-2D34-AC44-86DC-A08D0A61977E}" dt="2020-05-25T07:45:45.883" v="3643" actId="20577"/>
        <pc:sldMkLst>
          <pc:docMk/>
          <pc:sldMk cId="4089468125" sldId="341"/>
        </pc:sldMkLst>
        <pc:spChg chg="mod">
          <ac:chgData name="Abe Barberena Gil" userId="af7a397f5268e778" providerId="LiveId" clId="{22AF342C-2D34-AC44-86DC-A08D0A61977E}" dt="2020-05-25T05:05:17.227" v="76"/>
          <ac:spMkLst>
            <pc:docMk/>
            <pc:sldMk cId="4089468125" sldId="341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45:45.883" v="3643" actId="20577"/>
          <ac:spMkLst>
            <pc:docMk/>
            <pc:sldMk cId="4089468125" sldId="341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30:27.700" v="1244" actId="20577"/>
        <pc:sldMkLst>
          <pc:docMk/>
          <pc:sldMk cId="3109764491" sldId="342"/>
        </pc:sldMkLst>
        <pc:spChg chg="mod">
          <ac:chgData name="Abe Barberena Gil" userId="af7a397f5268e778" providerId="LiveId" clId="{22AF342C-2D34-AC44-86DC-A08D0A61977E}" dt="2020-05-25T05:30:27.700" v="1244" actId="20577"/>
          <ac:spMkLst>
            <pc:docMk/>
            <pc:sldMk cId="3109764491" sldId="342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30:20.524" v="1235" actId="20577"/>
          <ac:spMkLst>
            <pc:docMk/>
            <pc:sldMk cId="3109764491" sldId="342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5:41:51.605" v="1599" actId="790"/>
        <pc:sldMkLst>
          <pc:docMk/>
          <pc:sldMk cId="2888383548" sldId="343"/>
        </pc:sldMkLst>
        <pc:spChg chg="mod">
          <ac:chgData name="Abe Barberena Gil" userId="af7a397f5268e778" providerId="LiveId" clId="{22AF342C-2D34-AC44-86DC-A08D0A61977E}" dt="2020-05-25T05:31:43.285" v="1256"/>
          <ac:spMkLst>
            <pc:docMk/>
            <pc:sldMk cId="2888383548" sldId="343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41:51.605" v="1599" actId="790"/>
          <ac:spMkLst>
            <pc:docMk/>
            <pc:sldMk cId="2888383548" sldId="343"/>
            <ac:spMk id="5" creationId="{05A8CBAC-5DA5-564D-9004-E528D746BC3D}"/>
          </ac:spMkLst>
        </pc:spChg>
      </pc:sldChg>
      <pc:sldChg chg="modSp">
        <pc:chgData name="Abe Barberena Gil" userId="af7a397f5268e778" providerId="LiveId" clId="{22AF342C-2D34-AC44-86DC-A08D0A61977E}" dt="2020-05-25T07:47:39.976" v="3646" actId="790"/>
        <pc:sldMkLst>
          <pc:docMk/>
          <pc:sldMk cId="1451158164" sldId="344"/>
        </pc:sldMkLst>
        <pc:spChg chg="mod">
          <ac:chgData name="Abe Barberena Gil" userId="af7a397f5268e778" providerId="LiveId" clId="{22AF342C-2D34-AC44-86DC-A08D0A61977E}" dt="2020-05-25T05:31:48.326" v="1257"/>
          <ac:spMkLst>
            <pc:docMk/>
            <pc:sldMk cId="1451158164" sldId="344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47:39.976" v="3646" actId="790"/>
          <ac:spMkLst>
            <pc:docMk/>
            <pc:sldMk cId="1451158164" sldId="344"/>
            <ac:spMk id="5" creationId="{05A8CBAC-5DA5-564D-9004-E528D746BC3D}"/>
          </ac:spMkLst>
        </pc:spChg>
      </pc:sldChg>
      <pc:sldChg chg="addSp modSp del">
        <pc:chgData name="Abe Barberena Gil" userId="af7a397f5268e778" providerId="LiveId" clId="{22AF342C-2D34-AC44-86DC-A08D0A61977E}" dt="2020-05-25T06:26:21.664" v="2238" actId="2696"/>
        <pc:sldMkLst>
          <pc:docMk/>
          <pc:sldMk cId="914864918" sldId="345"/>
        </pc:sldMkLst>
        <pc:spChg chg="add mod">
          <ac:chgData name="Abe Barberena Gil" userId="af7a397f5268e778" providerId="LiveId" clId="{22AF342C-2D34-AC44-86DC-A08D0A61977E}" dt="2020-05-25T06:10:47.811" v="1718" actId="1076"/>
          <ac:spMkLst>
            <pc:docMk/>
            <pc:sldMk cId="914864918" sldId="345"/>
            <ac:spMk id="6" creationId="{0CCD3C7A-DA2C-254B-92B7-5E21CCCBBAC3}"/>
          </ac:spMkLst>
        </pc:spChg>
      </pc:sldChg>
      <pc:sldChg chg="addSp delSp modSp">
        <pc:chgData name="Abe Barberena Gil" userId="af7a397f5268e778" providerId="LiveId" clId="{22AF342C-2D34-AC44-86DC-A08D0A61977E}" dt="2020-05-25T07:48:03.862" v="3658"/>
        <pc:sldMkLst>
          <pc:docMk/>
          <pc:sldMk cId="1263005647" sldId="346"/>
        </pc:sldMkLst>
        <pc:spChg chg="mod">
          <ac:chgData name="Abe Barberena Gil" userId="af7a397f5268e778" providerId="LiveId" clId="{22AF342C-2D34-AC44-86DC-A08D0A61977E}" dt="2020-05-25T05:43:11.097" v="1661"/>
          <ac:spMkLst>
            <pc:docMk/>
            <pc:sldMk cId="1263005647" sldId="346"/>
            <ac:spMk id="4" creationId="{1148F7BF-52B2-1C43-B417-2BAFCADBED23}"/>
          </ac:spMkLst>
        </pc:spChg>
        <pc:spChg chg="add del mod">
          <ac:chgData name="Abe Barberena Gil" userId="af7a397f5268e778" providerId="LiveId" clId="{22AF342C-2D34-AC44-86DC-A08D0A61977E}" dt="2020-05-25T07:47:57.649" v="3651" actId="478"/>
          <ac:spMkLst>
            <pc:docMk/>
            <pc:sldMk cId="1263005647" sldId="346"/>
            <ac:spMk id="5" creationId="{05A8CBAC-5DA5-564D-9004-E528D746BC3D}"/>
          </ac:spMkLst>
        </pc:spChg>
        <pc:spChg chg="add del mod">
          <ac:chgData name="Abe Barberena Gil" userId="af7a397f5268e778" providerId="LiveId" clId="{22AF342C-2D34-AC44-86DC-A08D0A61977E}" dt="2020-05-25T07:47:54.768" v="3650" actId="478"/>
          <ac:spMkLst>
            <pc:docMk/>
            <pc:sldMk cId="1263005647" sldId="346"/>
            <ac:spMk id="6" creationId="{F4D2FC79-0825-A140-AB6F-345786203D04}"/>
          </ac:spMkLst>
        </pc:spChg>
        <pc:spChg chg="del">
          <ac:chgData name="Abe Barberena Gil" userId="af7a397f5268e778" providerId="LiveId" clId="{22AF342C-2D34-AC44-86DC-A08D0A61977E}" dt="2020-05-25T06:10:12.727" v="1710"/>
          <ac:spMkLst>
            <pc:docMk/>
            <pc:sldMk cId="1263005647" sldId="346"/>
            <ac:spMk id="7" creationId="{F4F1DDCC-8D86-624A-AE90-D8A3B5A8B4E3}"/>
          </ac:spMkLst>
        </pc:spChg>
        <pc:spChg chg="mod">
          <ac:chgData name="Abe Barberena Gil" userId="af7a397f5268e778" providerId="LiveId" clId="{22AF342C-2D34-AC44-86DC-A08D0A61977E}" dt="2020-05-25T06:10:27.294" v="1713" actId="1076"/>
          <ac:spMkLst>
            <pc:docMk/>
            <pc:sldMk cId="1263005647" sldId="346"/>
            <ac:spMk id="8" creationId="{0EAA6993-CA9C-AE48-A9C2-2E1DF7C9F56B}"/>
          </ac:spMkLst>
        </pc:spChg>
        <pc:spChg chg="mod">
          <ac:chgData name="Abe Barberena Gil" userId="af7a397f5268e778" providerId="LiveId" clId="{22AF342C-2D34-AC44-86DC-A08D0A61977E}" dt="2020-05-25T06:10:32.294" v="1714" actId="1076"/>
          <ac:spMkLst>
            <pc:docMk/>
            <pc:sldMk cId="1263005647" sldId="346"/>
            <ac:spMk id="10" creationId="{C3E24CB6-6FC3-2843-A435-E8B4D92C0E69}"/>
          </ac:spMkLst>
        </pc:spChg>
        <pc:spChg chg="add mod">
          <ac:chgData name="Abe Barberena Gil" userId="af7a397f5268e778" providerId="LiveId" clId="{22AF342C-2D34-AC44-86DC-A08D0A61977E}" dt="2020-05-25T06:10:36.494" v="1715" actId="1076"/>
          <ac:spMkLst>
            <pc:docMk/>
            <pc:sldMk cId="1263005647" sldId="346"/>
            <ac:spMk id="11" creationId="{76975CEC-D31F-7342-B28B-6F6A487A8F99}"/>
          </ac:spMkLst>
        </pc:spChg>
        <pc:spChg chg="add mod">
          <ac:chgData name="Abe Barberena Gil" userId="af7a397f5268e778" providerId="LiveId" clId="{22AF342C-2D34-AC44-86DC-A08D0A61977E}" dt="2020-05-25T06:10:41.566" v="1716" actId="1076"/>
          <ac:spMkLst>
            <pc:docMk/>
            <pc:sldMk cId="1263005647" sldId="346"/>
            <ac:spMk id="12" creationId="{19349AB5-6E47-A64D-A329-275D47280800}"/>
          </ac:spMkLst>
        </pc:spChg>
        <pc:spChg chg="add del mod">
          <ac:chgData name="Abe Barberena Gil" userId="af7a397f5268e778" providerId="LiveId" clId="{22AF342C-2D34-AC44-86DC-A08D0A61977E}" dt="2020-05-25T07:47:54.368" v="3649"/>
          <ac:spMkLst>
            <pc:docMk/>
            <pc:sldMk cId="1263005647" sldId="346"/>
            <ac:spMk id="13" creationId="{2E164976-24A1-8A43-98E3-3CC273149AB2}"/>
          </ac:spMkLst>
        </pc:spChg>
        <pc:spChg chg="add del mod">
          <ac:chgData name="Abe Barberena Gil" userId="af7a397f5268e778" providerId="LiveId" clId="{22AF342C-2D34-AC44-86DC-A08D0A61977E}" dt="2020-05-25T07:48:03.366" v="3657" actId="478"/>
          <ac:spMkLst>
            <pc:docMk/>
            <pc:sldMk cId="1263005647" sldId="346"/>
            <ac:spMk id="15" creationId="{B9DC1347-9129-484E-BDC0-FA38194CF351}"/>
          </ac:spMkLst>
        </pc:spChg>
        <pc:spChg chg="add del mod">
          <ac:chgData name="Abe Barberena Gil" userId="af7a397f5268e778" providerId="LiveId" clId="{22AF342C-2D34-AC44-86DC-A08D0A61977E}" dt="2020-05-25T07:48:01.171" v="3656"/>
          <ac:spMkLst>
            <pc:docMk/>
            <pc:sldMk cId="1263005647" sldId="346"/>
            <ac:spMk id="16" creationId="{212C7E2D-A3B7-844A-9639-0E0E60E5F2D9}"/>
          </ac:spMkLst>
        </pc:spChg>
        <pc:spChg chg="add mod">
          <ac:chgData name="Abe Barberena Gil" userId="af7a397f5268e778" providerId="LiveId" clId="{22AF342C-2D34-AC44-86DC-A08D0A61977E}" dt="2020-05-25T07:48:03.862" v="3658"/>
          <ac:spMkLst>
            <pc:docMk/>
            <pc:sldMk cId="1263005647" sldId="346"/>
            <ac:spMk id="17" creationId="{5F66C7B0-4306-4644-BFBB-FDFF3D7E9A13}"/>
          </ac:spMkLst>
        </pc:spChg>
      </pc:sldChg>
      <pc:sldChg chg="modSp">
        <pc:chgData name="Abe Barberena Gil" userId="af7a397f5268e778" providerId="LiveId" clId="{22AF342C-2D34-AC44-86DC-A08D0A61977E}" dt="2020-05-25T05:30:54.043" v="1255" actId="20577"/>
        <pc:sldMkLst>
          <pc:docMk/>
          <pc:sldMk cId="1349160691" sldId="347"/>
        </pc:sldMkLst>
        <pc:spChg chg="mod">
          <ac:chgData name="Abe Barberena Gil" userId="af7a397f5268e778" providerId="LiveId" clId="{22AF342C-2D34-AC44-86DC-A08D0A61977E}" dt="2020-05-25T05:30:39.900" v="1245"/>
          <ac:spMkLst>
            <pc:docMk/>
            <pc:sldMk cId="1349160691" sldId="347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5:30:54.043" v="1255" actId="20577"/>
          <ac:spMkLst>
            <pc:docMk/>
            <pc:sldMk cId="1349160691" sldId="347"/>
            <ac:spMk id="5" creationId="{05A8CBAC-5DA5-564D-9004-E528D746BC3D}"/>
          </ac:spMkLst>
        </pc:spChg>
      </pc:sldChg>
      <pc:sldChg chg="del">
        <pc:chgData name="Abe Barberena Gil" userId="af7a397f5268e778" providerId="LiveId" clId="{22AF342C-2D34-AC44-86DC-A08D0A61977E}" dt="2020-05-25T06:09:09.827" v="1691" actId="2696"/>
        <pc:sldMkLst>
          <pc:docMk/>
          <pc:sldMk cId="3187238722" sldId="348"/>
        </pc:sldMkLst>
      </pc:sldChg>
      <pc:sldChg chg="addSp modSp">
        <pc:chgData name="Abe Barberena Gil" userId="af7a397f5268e778" providerId="LiveId" clId="{22AF342C-2D34-AC44-86DC-A08D0A61977E}" dt="2020-05-25T06:35:56.016" v="2262"/>
        <pc:sldMkLst>
          <pc:docMk/>
          <pc:sldMk cId="3348649720" sldId="359"/>
        </pc:sldMkLst>
        <pc:spChg chg="add mod">
          <ac:chgData name="Abe Barberena Gil" userId="af7a397f5268e778" providerId="LiveId" clId="{22AF342C-2D34-AC44-86DC-A08D0A61977E}" dt="2020-05-25T06:35:56.016" v="2262"/>
          <ac:spMkLst>
            <pc:docMk/>
            <pc:sldMk cId="3348649720" sldId="359"/>
            <ac:spMk id="2" creationId="{0139F590-6D82-3448-A85E-7C1252453E58}"/>
          </ac:spMkLst>
        </pc:spChg>
      </pc:sldChg>
      <pc:sldChg chg="delSp modSp add">
        <pc:chgData name="Abe Barberena Gil" userId="af7a397f5268e778" providerId="LiveId" clId="{22AF342C-2D34-AC44-86DC-A08D0A61977E}" dt="2020-05-25T06:20:21.393" v="2199" actId="27636"/>
        <pc:sldMkLst>
          <pc:docMk/>
          <pc:sldMk cId="1273603390" sldId="360"/>
        </pc:sldMkLst>
        <pc:spChg chg="mod">
          <ac:chgData name="Abe Barberena Gil" userId="af7a397f5268e778" providerId="LiveId" clId="{22AF342C-2D34-AC44-86DC-A08D0A61977E}" dt="2020-05-25T06:16:53.435" v="1956" actId="20577"/>
          <ac:spMkLst>
            <pc:docMk/>
            <pc:sldMk cId="1273603390" sldId="360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6:20:21.393" v="2199" actId="27636"/>
          <ac:spMkLst>
            <pc:docMk/>
            <pc:sldMk cId="1273603390" sldId="360"/>
            <ac:spMk id="5" creationId="{05A8CBAC-5DA5-564D-9004-E528D746BC3D}"/>
          </ac:spMkLst>
        </pc:spChg>
        <pc:spChg chg="del">
          <ac:chgData name="Abe Barberena Gil" userId="af7a397f5268e778" providerId="LiveId" clId="{22AF342C-2D34-AC44-86DC-A08D0A61977E}" dt="2020-05-25T06:16:39.828" v="1939" actId="478"/>
          <ac:spMkLst>
            <pc:docMk/>
            <pc:sldMk cId="1273603390" sldId="360"/>
            <ac:spMk id="6" creationId="{515976A4-0EC6-AA44-8882-E6090DD25CF1}"/>
          </ac:spMkLst>
        </pc:spChg>
      </pc:sldChg>
      <pc:sldChg chg="addSp modSp add">
        <pc:chgData name="Abe Barberena Gil" userId="af7a397f5268e778" providerId="LiveId" clId="{22AF342C-2D34-AC44-86DC-A08D0A61977E}" dt="2020-05-25T06:24:22.929" v="2237" actId="14100"/>
        <pc:sldMkLst>
          <pc:docMk/>
          <pc:sldMk cId="2751817644" sldId="361"/>
        </pc:sldMkLst>
        <pc:spChg chg="mod">
          <ac:chgData name="Abe Barberena Gil" userId="af7a397f5268e778" providerId="LiveId" clId="{22AF342C-2D34-AC44-86DC-A08D0A61977E}" dt="2020-05-25T06:24:22.929" v="2237" actId="14100"/>
          <ac:spMkLst>
            <pc:docMk/>
            <pc:sldMk cId="2751817644" sldId="361"/>
            <ac:spMk id="6" creationId="{515976A4-0EC6-AA44-8882-E6090DD25CF1}"/>
          </ac:spMkLst>
        </pc:spChg>
        <pc:spChg chg="add mod">
          <ac:chgData name="Abe Barberena Gil" userId="af7a397f5268e778" providerId="LiveId" clId="{22AF342C-2D34-AC44-86DC-A08D0A61977E}" dt="2020-05-25T06:23:39.753" v="2235" actId="1076"/>
          <ac:spMkLst>
            <pc:docMk/>
            <pc:sldMk cId="2751817644" sldId="361"/>
            <ac:spMk id="7" creationId="{6516C16B-F39D-F34A-85FD-066BF4DC7B26}"/>
          </ac:spMkLst>
        </pc:spChg>
      </pc:sldChg>
      <pc:sldChg chg="addSp delSp modSp add">
        <pc:chgData name="Abe Barberena Gil" userId="af7a397f5268e778" providerId="LiveId" clId="{22AF342C-2D34-AC44-86DC-A08D0A61977E}" dt="2020-05-25T07:12:26.980" v="3380" actId="14100"/>
        <pc:sldMkLst>
          <pc:docMk/>
          <pc:sldMk cId="2078008466" sldId="362"/>
        </pc:sldMkLst>
        <pc:spChg chg="add del mod">
          <ac:chgData name="Abe Barberena Gil" userId="af7a397f5268e778" providerId="LiveId" clId="{22AF342C-2D34-AC44-86DC-A08D0A61977E}" dt="2020-05-25T06:39:56.528" v="2446" actId="478"/>
          <ac:spMkLst>
            <pc:docMk/>
            <pc:sldMk cId="2078008466" sldId="362"/>
            <ac:spMk id="3" creationId="{322A8463-675C-3747-AD8B-1432C203575C}"/>
          </ac:spMkLst>
        </pc:spChg>
        <pc:spChg chg="mod">
          <ac:chgData name="Abe Barberena Gil" userId="af7a397f5268e778" providerId="LiveId" clId="{22AF342C-2D34-AC44-86DC-A08D0A61977E}" dt="2020-05-25T06:40:38.054" v="2450" actId="114"/>
          <ac:spMkLst>
            <pc:docMk/>
            <pc:sldMk cId="2078008466" sldId="362"/>
            <ac:spMk id="4" creationId="{1148F7BF-52B2-1C43-B417-2BAFCADBED23}"/>
          </ac:spMkLst>
        </pc:spChg>
        <pc:spChg chg="del mod">
          <ac:chgData name="Abe Barberena Gil" userId="af7a397f5268e778" providerId="LiveId" clId="{22AF342C-2D34-AC44-86DC-A08D0A61977E}" dt="2020-05-25T06:39:54.592" v="2445" actId="478"/>
          <ac:spMkLst>
            <pc:docMk/>
            <pc:sldMk cId="2078008466" sldId="362"/>
            <ac:spMk id="5" creationId="{05A8CBAC-5DA5-564D-9004-E528D746BC3D}"/>
          </ac:spMkLst>
        </pc:spChg>
        <pc:spChg chg="add mod">
          <ac:chgData name="Abe Barberena Gil" userId="af7a397f5268e778" providerId="LiveId" clId="{22AF342C-2D34-AC44-86DC-A08D0A61977E}" dt="2020-05-25T07:12:21.485" v="3379" actId="14100"/>
          <ac:spMkLst>
            <pc:docMk/>
            <pc:sldMk cId="2078008466" sldId="362"/>
            <ac:spMk id="6" creationId="{504A7136-F602-C34E-A059-0F5D98061B35}"/>
          </ac:spMkLst>
        </pc:spChg>
        <pc:spChg chg="add del mod">
          <ac:chgData name="Abe Barberena Gil" userId="af7a397f5268e778" providerId="LiveId" clId="{22AF342C-2D34-AC44-86DC-A08D0A61977E}" dt="2020-05-25T06:42:16.640" v="2552" actId="478"/>
          <ac:spMkLst>
            <pc:docMk/>
            <pc:sldMk cId="2078008466" sldId="362"/>
            <ac:spMk id="8" creationId="{6A91FAEE-6439-0340-8428-3AE900E4CA49}"/>
          </ac:spMkLst>
        </pc:spChg>
        <pc:spChg chg="add del mod">
          <ac:chgData name="Abe Barberena Gil" userId="af7a397f5268e778" providerId="LiveId" clId="{22AF342C-2D34-AC44-86DC-A08D0A61977E}" dt="2020-05-25T06:42:21.908" v="2554" actId="478"/>
          <ac:spMkLst>
            <pc:docMk/>
            <pc:sldMk cId="2078008466" sldId="362"/>
            <ac:spMk id="10" creationId="{F6703416-9632-EE4F-B7B8-7F91F7597F04}"/>
          </ac:spMkLst>
        </pc:spChg>
        <pc:spChg chg="add mod">
          <ac:chgData name="Abe Barberena Gil" userId="af7a397f5268e778" providerId="LiveId" clId="{22AF342C-2D34-AC44-86DC-A08D0A61977E}" dt="2020-05-25T07:12:26.980" v="3380" actId="14100"/>
          <ac:spMkLst>
            <pc:docMk/>
            <pc:sldMk cId="2078008466" sldId="362"/>
            <ac:spMk id="11" creationId="{130E4C4F-B1BA-AB4C-9A97-C7368C71CAC0}"/>
          </ac:spMkLst>
        </pc:spChg>
      </pc:sldChg>
      <pc:sldChg chg="add del">
        <pc:chgData name="Abe Barberena Gil" userId="af7a397f5268e778" providerId="LiveId" clId="{22AF342C-2D34-AC44-86DC-A08D0A61977E}" dt="2020-05-25T07:08:07.582" v="3268" actId="2696"/>
        <pc:sldMkLst>
          <pc:docMk/>
          <pc:sldMk cId="3733627772" sldId="363"/>
        </pc:sldMkLst>
      </pc:sldChg>
      <pc:sldChg chg="delSp modSp add">
        <pc:chgData name="Abe Barberena Gil" userId="af7a397f5268e778" providerId="LiveId" clId="{22AF342C-2D34-AC44-86DC-A08D0A61977E}" dt="2020-05-25T07:09:46.586" v="3310" actId="20577"/>
        <pc:sldMkLst>
          <pc:docMk/>
          <pc:sldMk cId="4143812161" sldId="364"/>
        </pc:sldMkLst>
        <pc:spChg chg="mod">
          <ac:chgData name="Abe Barberena Gil" userId="af7a397f5268e778" providerId="LiveId" clId="{22AF342C-2D34-AC44-86DC-A08D0A61977E}" dt="2020-05-25T07:09:46.586" v="3310" actId="20577"/>
          <ac:spMkLst>
            <pc:docMk/>
            <pc:sldMk cId="4143812161" sldId="364"/>
            <ac:spMk id="4" creationId="{1148F7BF-52B2-1C43-B417-2BAFCADBED23}"/>
          </ac:spMkLst>
        </pc:spChg>
        <pc:spChg chg="del">
          <ac:chgData name="Abe Barberena Gil" userId="af7a397f5268e778" providerId="LiveId" clId="{22AF342C-2D34-AC44-86DC-A08D0A61977E}" dt="2020-05-25T06:37:03.605" v="2309" actId="478"/>
          <ac:spMkLst>
            <pc:docMk/>
            <pc:sldMk cId="4143812161" sldId="364"/>
            <ac:spMk id="5" creationId="{05A8CBAC-5DA5-564D-9004-E528D746BC3D}"/>
          </ac:spMkLst>
        </pc:spChg>
      </pc:sldChg>
      <pc:sldChg chg="addSp delSp modSp add">
        <pc:chgData name="Abe Barberena Gil" userId="af7a397f5268e778" providerId="LiveId" clId="{22AF342C-2D34-AC44-86DC-A08D0A61977E}" dt="2020-05-25T06:56:12.847" v="2966" actId="20577"/>
        <pc:sldMkLst>
          <pc:docMk/>
          <pc:sldMk cId="397813988" sldId="365"/>
        </pc:sldMkLst>
        <pc:spChg chg="add del mod">
          <ac:chgData name="Abe Barberena Gil" userId="af7a397f5268e778" providerId="LiveId" clId="{22AF342C-2D34-AC44-86DC-A08D0A61977E}" dt="2020-05-25T06:49:46.255" v="2781" actId="478"/>
          <ac:spMkLst>
            <pc:docMk/>
            <pc:sldMk cId="397813988" sldId="365"/>
            <ac:spMk id="3" creationId="{D52681C7-C8F8-0740-B6D7-D3A57234904C}"/>
          </ac:spMkLst>
        </pc:spChg>
        <pc:spChg chg="mod">
          <ac:chgData name="Abe Barberena Gil" userId="af7a397f5268e778" providerId="LiveId" clId="{22AF342C-2D34-AC44-86DC-A08D0A61977E}" dt="2020-05-25T06:49:00.520" v="2772" actId="20577"/>
          <ac:spMkLst>
            <pc:docMk/>
            <pc:sldMk cId="397813988" sldId="365"/>
            <ac:spMk id="4" creationId="{1148F7BF-52B2-1C43-B417-2BAFCADBED23}"/>
          </ac:spMkLst>
        </pc:spChg>
        <pc:spChg chg="del">
          <ac:chgData name="Abe Barberena Gil" userId="af7a397f5268e778" providerId="LiveId" clId="{22AF342C-2D34-AC44-86DC-A08D0A61977E}" dt="2020-05-25T06:49:41.577" v="2779" actId="478"/>
          <ac:spMkLst>
            <pc:docMk/>
            <pc:sldMk cId="397813988" sldId="365"/>
            <ac:spMk id="5" creationId="{05A8CBAC-5DA5-564D-9004-E528D746BC3D}"/>
          </ac:spMkLst>
        </pc:spChg>
        <pc:spChg chg="add mod">
          <ac:chgData name="Abe Barberena Gil" userId="af7a397f5268e778" providerId="LiveId" clId="{22AF342C-2D34-AC44-86DC-A08D0A61977E}" dt="2020-05-25T06:56:12.847" v="2966" actId="20577"/>
          <ac:spMkLst>
            <pc:docMk/>
            <pc:sldMk cId="397813988" sldId="365"/>
            <ac:spMk id="7" creationId="{B5DDD9C6-FCE8-3B4E-8AE2-8DD8AE94E5BF}"/>
          </ac:spMkLst>
        </pc:spChg>
        <pc:spChg chg="add del mod">
          <ac:chgData name="Abe Barberena Gil" userId="af7a397f5268e778" providerId="LiveId" clId="{22AF342C-2D34-AC44-86DC-A08D0A61977E}" dt="2020-05-25T06:54:21.877" v="2949" actId="478"/>
          <ac:spMkLst>
            <pc:docMk/>
            <pc:sldMk cId="397813988" sldId="365"/>
            <ac:spMk id="8" creationId="{319BA849-A5C8-3B42-B0C3-45AC46719A5E}"/>
          </ac:spMkLst>
        </pc:spChg>
        <pc:spChg chg="add del mod">
          <ac:chgData name="Abe Barberena Gil" userId="af7a397f5268e778" providerId="LiveId" clId="{22AF342C-2D34-AC44-86DC-A08D0A61977E}" dt="2020-05-25T06:54:25.090" v="2950" actId="478"/>
          <ac:spMkLst>
            <pc:docMk/>
            <pc:sldMk cId="397813988" sldId="365"/>
            <ac:spMk id="10" creationId="{E281FFFE-D1F6-C247-8A9F-25EB8314A3A1}"/>
          </ac:spMkLst>
        </pc:spChg>
      </pc:sldChg>
      <pc:sldChg chg="addSp modSp add">
        <pc:chgData name="Abe Barberena Gil" userId="af7a397f5268e778" providerId="LiveId" clId="{22AF342C-2D34-AC44-86DC-A08D0A61977E}" dt="2020-05-25T07:03:22.369" v="3052" actId="20577"/>
        <pc:sldMkLst>
          <pc:docMk/>
          <pc:sldMk cId="3335928235" sldId="366"/>
        </pc:sldMkLst>
        <pc:spChg chg="mod">
          <ac:chgData name="Abe Barberena Gil" userId="af7a397f5268e778" providerId="LiveId" clId="{22AF342C-2D34-AC44-86DC-A08D0A61977E}" dt="2020-05-25T06:41:08.188" v="2483" actId="114"/>
          <ac:spMkLst>
            <pc:docMk/>
            <pc:sldMk cId="3335928235" sldId="366"/>
            <ac:spMk id="4" creationId="{1148F7BF-52B2-1C43-B417-2BAFCADBED23}"/>
          </ac:spMkLst>
        </pc:spChg>
        <pc:spChg chg="add mod">
          <ac:chgData name="Abe Barberena Gil" userId="af7a397f5268e778" providerId="LiveId" clId="{22AF342C-2D34-AC44-86DC-A08D0A61977E}" dt="2020-05-25T07:03:22.369" v="3052" actId="20577"/>
          <ac:spMkLst>
            <pc:docMk/>
            <pc:sldMk cId="3335928235" sldId="366"/>
            <ac:spMk id="5" creationId="{DDEA077E-EC1C-C44C-ACD0-9CF4B12F34BE}"/>
          </ac:spMkLst>
        </pc:spChg>
        <pc:spChg chg="mod">
          <ac:chgData name="Abe Barberena Gil" userId="af7a397f5268e778" providerId="LiveId" clId="{22AF342C-2D34-AC44-86DC-A08D0A61977E}" dt="2020-05-25T06:41:43.710" v="2547" actId="20577"/>
          <ac:spMkLst>
            <pc:docMk/>
            <pc:sldMk cId="3335928235" sldId="366"/>
            <ac:spMk id="6" creationId="{504A7136-F602-C34E-A059-0F5D98061B35}"/>
          </ac:spMkLst>
        </pc:spChg>
      </pc:sldChg>
      <pc:sldChg chg="add">
        <pc:chgData name="Abe Barberena Gil" userId="af7a397f5268e778" providerId="LiveId" clId="{22AF342C-2D34-AC44-86DC-A08D0A61977E}" dt="2020-05-25T06:44:13.222" v="2555"/>
        <pc:sldMkLst>
          <pc:docMk/>
          <pc:sldMk cId="883823185" sldId="367"/>
        </pc:sldMkLst>
      </pc:sldChg>
      <pc:sldChg chg="modSp add del">
        <pc:chgData name="Abe Barberena Gil" userId="af7a397f5268e778" providerId="LiveId" clId="{22AF342C-2D34-AC44-86DC-A08D0A61977E}" dt="2020-05-25T07:12:40.925" v="3383" actId="2696"/>
        <pc:sldMkLst>
          <pc:docMk/>
          <pc:sldMk cId="2498247747" sldId="368"/>
        </pc:sldMkLst>
        <pc:spChg chg="mod">
          <ac:chgData name="Abe Barberena Gil" userId="af7a397f5268e778" providerId="LiveId" clId="{22AF342C-2D34-AC44-86DC-A08D0A61977E}" dt="2020-05-25T07:12:33.413" v="3381" actId="14100"/>
          <ac:spMkLst>
            <pc:docMk/>
            <pc:sldMk cId="2498247747" sldId="368"/>
            <ac:spMk id="6" creationId="{504A7136-F602-C34E-A059-0F5D98061B35}"/>
          </ac:spMkLst>
        </pc:spChg>
      </pc:sldChg>
      <pc:sldChg chg="addSp modSp add ord">
        <pc:chgData name="Abe Barberena Gil" userId="af7a397f5268e778" providerId="LiveId" clId="{22AF342C-2D34-AC44-86DC-A08D0A61977E}" dt="2020-05-25T07:13:05.395" v="3386"/>
        <pc:sldMkLst>
          <pc:docMk/>
          <pc:sldMk cId="3872438802" sldId="369"/>
        </pc:sldMkLst>
        <pc:spChg chg="add mod">
          <ac:chgData name="Abe Barberena Gil" userId="af7a397f5268e778" providerId="LiveId" clId="{22AF342C-2D34-AC44-86DC-A08D0A61977E}" dt="2020-05-25T07:07:17.992" v="3267" actId="114"/>
          <ac:spMkLst>
            <pc:docMk/>
            <pc:sldMk cId="3872438802" sldId="369"/>
            <ac:spMk id="5" creationId="{FAEF2659-7260-DF4D-8D87-0160B1BEE389}"/>
          </ac:spMkLst>
        </pc:spChg>
      </pc:sldChg>
      <pc:sldChg chg="modSp add">
        <pc:chgData name="Abe Barberena Gil" userId="af7a397f5268e778" providerId="LiveId" clId="{22AF342C-2D34-AC44-86DC-A08D0A61977E}" dt="2020-05-25T07:08:51.827" v="3309" actId="20577"/>
        <pc:sldMkLst>
          <pc:docMk/>
          <pc:sldMk cId="91677490" sldId="370"/>
        </pc:sldMkLst>
        <pc:spChg chg="mod">
          <ac:chgData name="Abe Barberena Gil" userId="af7a397f5268e778" providerId="LiveId" clId="{22AF342C-2D34-AC44-86DC-A08D0A61977E}" dt="2020-05-25T07:08:29.020" v="3291" actId="20577"/>
          <ac:spMkLst>
            <pc:docMk/>
            <pc:sldMk cId="91677490" sldId="370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08:51.827" v="3309" actId="20577"/>
          <ac:spMkLst>
            <pc:docMk/>
            <pc:sldMk cId="91677490" sldId="370"/>
            <ac:spMk id="6" creationId="{504A7136-F602-C34E-A059-0F5D98061B35}"/>
          </ac:spMkLst>
        </pc:spChg>
      </pc:sldChg>
      <pc:sldChg chg="addSp delSp modSp add">
        <pc:chgData name="Abe Barberena Gil" userId="af7a397f5268e778" providerId="LiveId" clId="{22AF342C-2D34-AC44-86DC-A08D0A61977E}" dt="2020-05-25T07:11:14.247" v="3357" actId="20577"/>
        <pc:sldMkLst>
          <pc:docMk/>
          <pc:sldMk cId="367204884" sldId="371"/>
        </pc:sldMkLst>
        <pc:spChg chg="add mod">
          <ac:chgData name="Abe Barberena Gil" userId="af7a397f5268e778" providerId="LiveId" clId="{22AF342C-2D34-AC44-86DC-A08D0A61977E}" dt="2020-05-25T07:10:53.627" v="3334" actId="478"/>
          <ac:spMkLst>
            <pc:docMk/>
            <pc:sldMk cId="367204884" sldId="371"/>
            <ac:spMk id="3" creationId="{83A56D1B-AE6E-BA4A-9C84-ACDEC8AD0898}"/>
          </ac:spMkLst>
        </pc:spChg>
        <pc:spChg chg="mod">
          <ac:chgData name="Abe Barberena Gil" userId="af7a397f5268e778" providerId="LiveId" clId="{22AF342C-2D34-AC44-86DC-A08D0A61977E}" dt="2020-05-25T07:11:14.247" v="3357" actId="20577"/>
          <ac:spMkLst>
            <pc:docMk/>
            <pc:sldMk cId="367204884" sldId="371"/>
            <ac:spMk id="4" creationId="{1148F7BF-52B2-1C43-B417-2BAFCADBED23}"/>
          </ac:spMkLst>
        </pc:spChg>
        <pc:spChg chg="add del mod">
          <ac:chgData name="Abe Barberena Gil" userId="af7a397f5268e778" providerId="LiveId" clId="{22AF342C-2D34-AC44-86DC-A08D0A61977E}" dt="2020-05-25T07:10:53.627" v="3334" actId="478"/>
          <ac:spMkLst>
            <pc:docMk/>
            <pc:sldMk cId="367204884" sldId="371"/>
            <ac:spMk id="5" creationId="{F16D018D-FF1B-0949-89D5-27AE8D7AAA6E}"/>
          </ac:spMkLst>
        </pc:spChg>
      </pc:sldChg>
      <pc:sldChg chg="add del">
        <pc:chgData name="Abe Barberena Gil" userId="af7a397f5268e778" providerId="LiveId" clId="{22AF342C-2D34-AC44-86DC-A08D0A61977E}" dt="2020-05-25T07:10:25.154" v="3316"/>
        <pc:sldMkLst>
          <pc:docMk/>
          <pc:sldMk cId="3059974913" sldId="372"/>
        </pc:sldMkLst>
      </pc:sldChg>
      <pc:sldChg chg="addSp delSp modSp add">
        <pc:chgData name="Abe Barberena Gil" userId="af7a397f5268e778" providerId="LiveId" clId="{22AF342C-2D34-AC44-86DC-A08D0A61977E}" dt="2020-05-25T07:12:52.941" v="3385" actId="478"/>
        <pc:sldMkLst>
          <pc:docMk/>
          <pc:sldMk cId="4074463227" sldId="372"/>
        </pc:sldMkLst>
        <pc:spChg chg="add del mod">
          <ac:chgData name="Abe Barberena Gil" userId="af7a397f5268e778" providerId="LiveId" clId="{22AF342C-2D34-AC44-86DC-A08D0A61977E}" dt="2020-05-25T07:12:52.941" v="3385" actId="478"/>
          <ac:spMkLst>
            <pc:docMk/>
            <pc:sldMk cId="4074463227" sldId="372"/>
            <ac:spMk id="3" creationId="{EB18602E-71E2-5E42-96AF-3453E6B5EBD5}"/>
          </ac:spMkLst>
        </pc:spChg>
        <pc:spChg chg="del">
          <ac:chgData name="Abe Barberena Gil" userId="af7a397f5268e778" providerId="LiveId" clId="{22AF342C-2D34-AC44-86DC-A08D0A61977E}" dt="2020-05-25T07:12:50.896" v="3384" actId="478"/>
          <ac:spMkLst>
            <pc:docMk/>
            <pc:sldMk cId="4074463227" sldId="372"/>
            <ac:spMk id="11" creationId="{130E4C4F-B1BA-AB4C-9A97-C7368C71CAC0}"/>
          </ac:spMkLst>
        </pc:spChg>
      </pc:sldChg>
      <pc:sldChg chg="modSp add">
        <pc:chgData name="Abe Barberena Gil" userId="af7a397f5268e778" providerId="LiveId" clId="{22AF342C-2D34-AC44-86DC-A08D0A61977E}" dt="2020-05-25T07:22:54.101" v="3474" actId="20577"/>
        <pc:sldMkLst>
          <pc:docMk/>
          <pc:sldMk cId="4057168911" sldId="373"/>
        </pc:sldMkLst>
        <pc:spChg chg="mod">
          <ac:chgData name="Abe Barberena Gil" userId="af7a397f5268e778" providerId="LiveId" clId="{22AF342C-2D34-AC44-86DC-A08D0A61977E}" dt="2020-05-25T07:22:48.653" v="3469" actId="20577"/>
          <ac:spMkLst>
            <pc:docMk/>
            <pc:sldMk cId="4057168911" sldId="373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22:54.101" v="3474" actId="20577"/>
          <ac:spMkLst>
            <pc:docMk/>
            <pc:sldMk cId="4057168911" sldId="373"/>
            <ac:spMk id="5" creationId="{05A8CBAC-5DA5-564D-9004-E528D746BC3D}"/>
          </ac:spMkLst>
        </pc:spChg>
      </pc:sldChg>
      <pc:sldChg chg="modSp add">
        <pc:chgData name="Abe Barberena Gil" userId="af7a397f5268e778" providerId="LiveId" clId="{22AF342C-2D34-AC44-86DC-A08D0A61977E}" dt="2020-05-25T07:49:30.946" v="3720" actId="20577"/>
        <pc:sldMkLst>
          <pc:docMk/>
          <pc:sldMk cId="2106095292" sldId="374"/>
        </pc:sldMkLst>
        <pc:spChg chg="mod">
          <ac:chgData name="Abe Barberena Gil" userId="af7a397f5268e778" providerId="LiveId" clId="{22AF342C-2D34-AC44-86DC-A08D0A61977E}" dt="2020-05-25T07:49:30.946" v="3720" actId="20577"/>
          <ac:spMkLst>
            <pc:docMk/>
            <pc:sldMk cId="2106095292" sldId="374"/>
            <ac:spMk id="4" creationId="{1148F7BF-52B2-1C43-B417-2BAFCADBED23}"/>
          </ac:spMkLst>
        </pc:spChg>
        <pc:spChg chg="mod">
          <ac:chgData name="Abe Barberena Gil" userId="af7a397f5268e778" providerId="LiveId" clId="{22AF342C-2D34-AC44-86DC-A08D0A61977E}" dt="2020-05-25T07:49:22.244" v="3710" actId="20577"/>
          <ac:spMkLst>
            <pc:docMk/>
            <pc:sldMk cId="2106095292" sldId="374"/>
            <ac:spMk id="6" creationId="{504A7136-F602-C34E-A059-0F5D98061B35}"/>
          </ac:spMkLst>
        </pc:spChg>
      </pc:sldChg>
      <pc:sldChg chg="delSp modSp add del">
        <pc:chgData name="Abe Barberena Gil" userId="af7a397f5268e778" providerId="LiveId" clId="{22AF342C-2D34-AC44-86DC-A08D0A61977E}" dt="2020-05-26T03:13:57.508" v="3788" actId="2696"/>
        <pc:sldMkLst>
          <pc:docMk/>
          <pc:sldMk cId="2662295064" sldId="375"/>
        </pc:sldMkLst>
        <pc:spChg chg="mod">
          <ac:chgData name="Abe Barberena Gil" userId="af7a397f5268e778" providerId="LiveId" clId="{22AF342C-2D34-AC44-86DC-A08D0A61977E}" dt="2020-05-25T08:12:12.942" v="3787" actId="20577"/>
          <ac:spMkLst>
            <pc:docMk/>
            <pc:sldMk cId="2662295064" sldId="375"/>
            <ac:spMk id="5" creationId="{05A8CBAC-5DA5-564D-9004-E528D746BC3D}"/>
          </ac:spMkLst>
        </pc:spChg>
        <pc:spChg chg="del">
          <ac:chgData name="Abe Barberena Gil" userId="af7a397f5268e778" providerId="LiveId" clId="{22AF342C-2D34-AC44-86DC-A08D0A61977E}" dt="2020-05-25T08:00:51.384" v="3722" actId="478"/>
          <ac:spMkLst>
            <pc:docMk/>
            <pc:sldMk cId="2662295064" sldId="375"/>
            <ac:spMk id="6" creationId="{515976A4-0EC6-AA44-8882-E6090DD25CF1}"/>
          </ac:spMkLst>
        </pc:spChg>
        <pc:spChg chg="del">
          <ac:chgData name="Abe Barberena Gil" userId="af7a397f5268e778" providerId="LiveId" clId="{22AF342C-2D34-AC44-86DC-A08D0A61977E}" dt="2020-05-25T08:00:54.794" v="3723" actId="478"/>
          <ac:spMkLst>
            <pc:docMk/>
            <pc:sldMk cId="2662295064" sldId="375"/>
            <ac:spMk id="7" creationId="{6516C16B-F39D-F34A-85FD-066BF4DC7B26}"/>
          </ac:spMkLst>
        </pc:spChg>
      </pc:sldChg>
    </pc:docChg>
  </pc:docChgLst>
  <pc:docChgLst>
    <pc:chgData name="Abe Barberena Gil" userId="af7a397f5268e778" providerId="LiveId" clId="{36E75A10-9C1D-42F0-B0E9-B4E77F4F881A}"/>
    <pc:docChg chg="undo custSel addSld modSld">
      <pc:chgData name="Abe Barberena Gil" userId="af7a397f5268e778" providerId="LiveId" clId="{36E75A10-9C1D-42F0-B0E9-B4E77F4F881A}" dt="2020-05-29T05:48:54.405" v="150" actId="114"/>
      <pc:docMkLst>
        <pc:docMk/>
      </pc:docMkLst>
      <pc:sldChg chg="modSp mod">
        <pc:chgData name="Abe Barberena Gil" userId="af7a397f5268e778" providerId="LiveId" clId="{36E75A10-9C1D-42F0-B0E9-B4E77F4F881A}" dt="2020-05-29T05:48:54.405" v="150" actId="114"/>
        <pc:sldMkLst>
          <pc:docMk/>
          <pc:sldMk cId="91677490" sldId="370"/>
        </pc:sldMkLst>
        <pc:spChg chg="mod">
          <ac:chgData name="Abe Barberena Gil" userId="af7a397f5268e778" providerId="LiveId" clId="{36E75A10-9C1D-42F0-B0E9-B4E77F4F881A}" dt="2020-05-29T05:48:54.405" v="150" actId="114"/>
          <ac:spMkLst>
            <pc:docMk/>
            <pc:sldMk cId="91677490" sldId="370"/>
            <ac:spMk id="7" creationId="{CE0A4AB3-AA0B-4822-B069-36EB68870F9C}"/>
          </ac:spMkLst>
        </pc:spChg>
      </pc:sldChg>
      <pc:sldChg chg="addSp delSp modSp add mod">
        <pc:chgData name="Abe Barberena Gil" userId="af7a397f5268e778" providerId="LiveId" clId="{36E75A10-9C1D-42F0-B0E9-B4E77F4F881A}" dt="2020-05-29T05:47:20.641" v="141" actId="1076"/>
        <pc:sldMkLst>
          <pc:docMk/>
          <pc:sldMk cId="1410958833" sldId="379"/>
        </pc:sldMkLst>
        <pc:spChg chg="mod">
          <ac:chgData name="Abe Barberena Gil" userId="af7a397f5268e778" providerId="LiveId" clId="{36E75A10-9C1D-42F0-B0E9-B4E77F4F881A}" dt="2020-05-29T05:43:41.424" v="66" actId="20577"/>
          <ac:spMkLst>
            <pc:docMk/>
            <pc:sldMk cId="1410958833" sldId="379"/>
            <ac:spMk id="4" creationId="{1148F7BF-52B2-1C43-B417-2BAFCADBED23}"/>
          </ac:spMkLst>
        </pc:spChg>
        <pc:spChg chg="add del mod">
          <ac:chgData name="Abe Barberena Gil" userId="af7a397f5268e778" providerId="LiveId" clId="{36E75A10-9C1D-42F0-B0E9-B4E77F4F881A}" dt="2020-05-29T05:46:44.476" v="134" actId="478"/>
          <ac:spMkLst>
            <pc:docMk/>
            <pc:sldMk cId="1410958833" sldId="379"/>
            <ac:spMk id="5" creationId="{FB1F5A5F-75C8-4FE4-9A09-A3B41BCC5528}"/>
          </ac:spMkLst>
        </pc:spChg>
        <pc:spChg chg="mod">
          <ac:chgData name="Abe Barberena Gil" userId="af7a397f5268e778" providerId="LiveId" clId="{36E75A10-9C1D-42F0-B0E9-B4E77F4F881A}" dt="2020-05-29T05:45:13.300" v="130" actId="5793"/>
          <ac:spMkLst>
            <pc:docMk/>
            <pc:sldMk cId="1410958833" sldId="379"/>
            <ac:spMk id="6" creationId="{504A7136-F602-C34E-A059-0F5D98061B35}"/>
          </ac:spMkLst>
        </pc:spChg>
        <pc:spChg chg="del">
          <ac:chgData name="Abe Barberena Gil" userId="af7a397f5268e778" providerId="LiveId" clId="{36E75A10-9C1D-42F0-B0E9-B4E77F4F881A}" dt="2020-05-29T05:45:33.695" v="132" actId="478"/>
          <ac:spMkLst>
            <pc:docMk/>
            <pc:sldMk cId="1410958833" sldId="379"/>
            <ac:spMk id="7" creationId="{CE0A4AB3-AA0B-4822-B069-36EB68870F9C}"/>
          </ac:spMkLst>
        </pc:spChg>
        <pc:picChg chg="del mod">
          <ac:chgData name="Abe Barberena Gil" userId="af7a397f5268e778" providerId="LiveId" clId="{36E75A10-9C1D-42F0-B0E9-B4E77F4F881A}" dt="2020-05-29T05:46:43.501" v="133" actId="478"/>
          <ac:picMkLst>
            <pc:docMk/>
            <pc:sldMk cId="1410958833" sldId="379"/>
            <ac:picMk id="2" creationId="{6DA824C4-9965-4610-AB30-8F84F8D2CD86}"/>
          </ac:picMkLst>
        </pc:picChg>
        <pc:picChg chg="add mod">
          <ac:chgData name="Abe Barberena Gil" userId="af7a397f5268e778" providerId="LiveId" clId="{36E75A10-9C1D-42F0-B0E9-B4E77F4F881A}" dt="2020-05-29T05:47:20.641" v="141" actId="1076"/>
          <ac:picMkLst>
            <pc:docMk/>
            <pc:sldMk cId="1410958833" sldId="379"/>
            <ac:picMk id="8" creationId="{BA0435EE-3A1F-4CC2-BD0A-6B623BC90F5A}"/>
          </ac:picMkLst>
        </pc:picChg>
      </pc:sldChg>
    </pc:docChg>
  </pc:docChgLst>
  <pc:docChgLst>
    <pc:chgData name="Abe Barberena Gil" userId="af7a397f5268e778" providerId="LiveId" clId="{0484BB7B-B055-4127-BB94-A83571369172}"/>
    <pc:docChg chg="undo custSel modSld">
      <pc:chgData name="Abe Barberena Gil" userId="af7a397f5268e778" providerId="LiveId" clId="{0484BB7B-B055-4127-BB94-A83571369172}" dt="2020-05-27T03:56:46.858" v="173" actId="404"/>
      <pc:docMkLst>
        <pc:docMk/>
      </pc:docMkLst>
      <pc:sldChg chg="addSp delSp modSp mod">
        <pc:chgData name="Abe Barberena Gil" userId="af7a397f5268e778" providerId="LiveId" clId="{0484BB7B-B055-4127-BB94-A83571369172}" dt="2020-05-27T03:48:52.043" v="38" actId="1076"/>
        <pc:sldMkLst>
          <pc:docMk/>
          <pc:sldMk cId="397813988" sldId="365"/>
        </pc:sldMkLst>
        <pc:spChg chg="mod">
          <ac:chgData name="Abe Barberena Gil" userId="af7a397f5268e778" providerId="LiveId" clId="{0484BB7B-B055-4127-BB94-A83571369172}" dt="2020-05-27T03:48:28.370" v="33" actId="1076"/>
          <ac:spMkLst>
            <pc:docMk/>
            <pc:sldMk cId="397813988" sldId="365"/>
            <ac:spMk id="7" creationId="{B5DDD9C6-FCE8-3B4E-8AE2-8DD8AE94E5BF}"/>
          </ac:spMkLst>
        </pc:spChg>
        <pc:picChg chg="add mod">
          <ac:chgData name="Abe Barberena Gil" userId="af7a397f5268e778" providerId="LiveId" clId="{0484BB7B-B055-4127-BB94-A83571369172}" dt="2020-05-27T03:48:52.043" v="38" actId="1076"/>
          <ac:picMkLst>
            <pc:docMk/>
            <pc:sldMk cId="397813988" sldId="365"/>
            <ac:picMk id="2" creationId="{16F54557-BF0A-420F-B4B3-24B27DA6DCB0}"/>
          </ac:picMkLst>
        </pc:picChg>
        <pc:picChg chg="add del mod">
          <ac:chgData name="Abe Barberena Gil" userId="af7a397f5268e778" providerId="LiveId" clId="{0484BB7B-B055-4127-BB94-A83571369172}" dt="2020-05-27T03:47:07.516" v="27" actId="478"/>
          <ac:picMkLst>
            <pc:docMk/>
            <pc:sldMk cId="397813988" sldId="365"/>
            <ac:picMk id="3" creationId="{E0249798-6F9D-49D8-B6D1-11221895DD51}"/>
          </ac:picMkLst>
        </pc:picChg>
        <pc:picChg chg="add mod">
          <ac:chgData name="Abe Barberena Gil" userId="af7a397f5268e778" providerId="LiveId" clId="{0484BB7B-B055-4127-BB94-A83571369172}" dt="2020-05-27T03:48:24.370" v="31" actId="1076"/>
          <ac:picMkLst>
            <pc:docMk/>
            <pc:sldMk cId="397813988" sldId="365"/>
            <ac:picMk id="5" creationId="{19115131-AFC3-4F42-9704-A5A461FD314F}"/>
          </ac:picMkLst>
        </pc:picChg>
      </pc:sldChg>
      <pc:sldChg chg="addSp delSp modSp mod">
        <pc:chgData name="Abe Barberena Gil" userId="af7a397f5268e778" providerId="LiveId" clId="{0484BB7B-B055-4127-BB94-A83571369172}" dt="2020-05-27T03:51:15.273" v="48" actId="1076"/>
        <pc:sldMkLst>
          <pc:docMk/>
          <pc:sldMk cId="883823185" sldId="367"/>
        </pc:sldMkLst>
        <pc:picChg chg="add del mod">
          <ac:chgData name="Abe Barberena Gil" userId="af7a397f5268e778" providerId="LiveId" clId="{0484BB7B-B055-4127-BB94-A83571369172}" dt="2020-05-27T03:36:43.132" v="15" actId="478"/>
          <ac:picMkLst>
            <pc:docMk/>
            <pc:sldMk cId="883823185" sldId="367"/>
            <ac:picMk id="2" creationId="{E69151B2-517A-43F1-B477-B31356E2E89F}"/>
          </ac:picMkLst>
        </pc:picChg>
        <pc:picChg chg="add del">
          <ac:chgData name="Abe Barberena Gil" userId="af7a397f5268e778" providerId="LiveId" clId="{0484BB7B-B055-4127-BB94-A83571369172}" dt="2020-05-27T03:36:56.232" v="17" actId="478"/>
          <ac:picMkLst>
            <pc:docMk/>
            <pc:sldMk cId="883823185" sldId="367"/>
            <ac:picMk id="3" creationId="{2751C885-D76F-41D6-9E60-BCAA44356CD2}"/>
          </ac:picMkLst>
        </pc:picChg>
        <pc:picChg chg="add mod">
          <ac:chgData name="Abe Barberena Gil" userId="af7a397f5268e778" providerId="LiveId" clId="{0484BB7B-B055-4127-BB94-A83571369172}" dt="2020-05-27T03:51:09.737" v="47" actId="1076"/>
          <ac:picMkLst>
            <pc:docMk/>
            <pc:sldMk cId="883823185" sldId="367"/>
            <ac:picMk id="5" creationId="{65906C5F-EFDF-41FD-8297-995D7FC3DD79}"/>
          </ac:picMkLst>
        </pc:picChg>
        <pc:picChg chg="add mod">
          <ac:chgData name="Abe Barberena Gil" userId="af7a397f5268e778" providerId="LiveId" clId="{0484BB7B-B055-4127-BB94-A83571369172}" dt="2020-05-27T03:51:15.273" v="48" actId="1076"/>
          <ac:picMkLst>
            <pc:docMk/>
            <pc:sldMk cId="883823185" sldId="367"/>
            <ac:picMk id="7" creationId="{DD2BB368-41CE-4C39-884F-FFCD700A08B3}"/>
          </ac:picMkLst>
        </pc:picChg>
      </pc:sldChg>
      <pc:sldChg chg="addSp delSp modSp mod">
        <pc:chgData name="Abe Barberena Gil" userId="af7a397f5268e778" providerId="LiveId" clId="{0484BB7B-B055-4127-BB94-A83571369172}" dt="2020-05-27T03:48:45.483" v="37"/>
        <pc:sldMkLst>
          <pc:docMk/>
          <pc:sldMk cId="3872438802" sldId="369"/>
        </pc:sldMkLst>
        <pc:spChg chg="add del mod">
          <ac:chgData name="Abe Barberena Gil" userId="af7a397f5268e778" providerId="LiveId" clId="{0484BB7B-B055-4127-BB94-A83571369172}" dt="2020-05-27T03:48:42.497" v="35" actId="478"/>
          <ac:spMkLst>
            <pc:docMk/>
            <pc:sldMk cId="3872438802" sldId="369"/>
            <ac:spMk id="3" creationId="{7F10905A-95C9-49AA-A7DC-99D49E8605E5}"/>
          </ac:spMkLst>
        </pc:spChg>
        <pc:spChg chg="add del">
          <ac:chgData name="Abe Barberena Gil" userId="af7a397f5268e778" providerId="LiveId" clId="{0484BB7B-B055-4127-BB94-A83571369172}" dt="2020-05-27T03:48:42.497" v="35" actId="478"/>
          <ac:spMkLst>
            <pc:docMk/>
            <pc:sldMk cId="3872438802" sldId="369"/>
            <ac:spMk id="5" creationId="{FAEF2659-7260-DF4D-8D87-0160B1BEE389}"/>
          </ac:spMkLst>
        </pc:spChg>
        <pc:spChg chg="del">
          <ac:chgData name="Abe Barberena Gil" userId="af7a397f5268e778" providerId="LiveId" clId="{0484BB7B-B055-4127-BB94-A83571369172}" dt="2020-05-27T03:48:44.418" v="36" actId="478"/>
          <ac:spMkLst>
            <pc:docMk/>
            <pc:sldMk cId="3872438802" sldId="369"/>
            <ac:spMk id="7" creationId="{B5DDD9C6-FCE8-3B4E-8AE2-8DD8AE94E5BF}"/>
          </ac:spMkLst>
        </pc:spChg>
        <pc:spChg chg="add mod">
          <ac:chgData name="Abe Barberena Gil" userId="af7a397f5268e778" providerId="LiveId" clId="{0484BB7B-B055-4127-BB94-A83571369172}" dt="2020-05-27T03:48:45.483" v="37"/>
          <ac:spMkLst>
            <pc:docMk/>
            <pc:sldMk cId="3872438802" sldId="369"/>
            <ac:spMk id="8" creationId="{D89A9CDE-2451-4932-B61E-FAD74BEBF3CF}"/>
          </ac:spMkLst>
        </pc:spChg>
      </pc:sldChg>
      <pc:sldChg chg="addSp modSp mod">
        <pc:chgData name="Abe Barberena Gil" userId="af7a397f5268e778" providerId="LiveId" clId="{0484BB7B-B055-4127-BB94-A83571369172}" dt="2020-05-27T03:56:46.858" v="173" actId="404"/>
        <pc:sldMkLst>
          <pc:docMk/>
          <pc:sldMk cId="91677490" sldId="370"/>
        </pc:sldMkLst>
        <pc:spChg chg="add mod">
          <ac:chgData name="Abe Barberena Gil" userId="af7a397f5268e778" providerId="LiveId" clId="{0484BB7B-B055-4127-BB94-A83571369172}" dt="2020-05-27T03:56:46.858" v="173" actId="404"/>
          <ac:spMkLst>
            <pc:docMk/>
            <pc:sldMk cId="91677490" sldId="370"/>
            <ac:spMk id="7" creationId="{CE0A4AB3-AA0B-4822-B069-36EB68870F9C}"/>
          </ac:spMkLst>
        </pc:spChg>
        <pc:picChg chg="add mod">
          <ac:chgData name="Abe Barberena Gil" userId="af7a397f5268e778" providerId="LiveId" clId="{0484BB7B-B055-4127-BB94-A83571369172}" dt="2020-05-27T03:55:25.984" v="50" actId="1076"/>
          <ac:picMkLst>
            <pc:docMk/>
            <pc:sldMk cId="91677490" sldId="370"/>
            <ac:picMk id="2" creationId="{6DA824C4-9965-4610-AB30-8F84F8D2CD86}"/>
          </ac:picMkLst>
        </pc:picChg>
      </pc:sldChg>
      <pc:sldChg chg="addSp modSp mod">
        <pc:chgData name="Abe Barberena Gil" userId="af7a397f5268e778" providerId="LiveId" clId="{0484BB7B-B055-4127-BB94-A83571369172}" dt="2020-05-27T03:32:06.104" v="9" actId="14100"/>
        <pc:sldMkLst>
          <pc:docMk/>
          <pc:sldMk cId="4074463227" sldId="372"/>
        </pc:sldMkLst>
        <pc:picChg chg="add mod">
          <ac:chgData name="Abe Barberena Gil" userId="af7a397f5268e778" providerId="LiveId" clId="{0484BB7B-B055-4127-BB94-A83571369172}" dt="2020-05-27T03:32:06.104" v="9" actId="14100"/>
          <ac:picMkLst>
            <pc:docMk/>
            <pc:sldMk cId="4074463227" sldId="372"/>
            <ac:picMk id="2" creationId="{D83EA2E0-97DC-4855-B7F6-F34B08742C14}"/>
          </ac:picMkLst>
        </pc:picChg>
      </pc:sldChg>
    </pc:docChg>
  </pc:docChgLst>
  <pc:docChgLst>
    <pc:chgData name="Abe Barberena Gil" userId="af7a397f5268e778" providerId="LiveId" clId="{752A431E-611A-4607-A0BB-A934C6DA3F42}"/>
    <pc:docChg chg="undo custSel addSld delSld modSld sldOrd">
      <pc:chgData name="Abe Barberena Gil" userId="af7a397f5268e778" providerId="LiveId" clId="{752A431E-611A-4607-A0BB-A934C6DA3F42}" dt="2020-05-27T05:38:56.688" v="373" actId="20577"/>
      <pc:docMkLst>
        <pc:docMk/>
      </pc:docMkLst>
      <pc:sldChg chg="addSp delSp modSp mod ord">
        <pc:chgData name="Abe Barberena Gil" userId="af7a397f5268e778" providerId="LiveId" clId="{752A431E-611A-4607-A0BB-A934C6DA3F42}" dt="2020-05-27T05:38:34.624" v="337"/>
        <pc:sldMkLst>
          <pc:docMk/>
          <pc:sldMk cId="3872438802" sldId="369"/>
        </pc:sldMkLst>
        <pc:spChg chg="add del mod">
          <ac:chgData name="Abe Barberena Gil" userId="af7a397f5268e778" providerId="LiveId" clId="{752A431E-611A-4607-A0BB-A934C6DA3F42}" dt="2020-05-27T05:33:55.459" v="213" actId="478"/>
          <ac:spMkLst>
            <pc:docMk/>
            <pc:sldMk cId="3872438802" sldId="369"/>
            <ac:spMk id="3" creationId="{B73BFA65-FFE3-49DB-BF4E-BD79FDD3B2C1}"/>
          </ac:spMkLst>
        </pc:spChg>
        <pc:spChg chg="mod">
          <ac:chgData name="Abe Barberena Gil" userId="af7a397f5268e778" providerId="LiveId" clId="{752A431E-611A-4607-A0BB-A934C6DA3F42}" dt="2020-05-27T05:36:59.219" v="335" actId="313"/>
          <ac:spMkLst>
            <pc:docMk/>
            <pc:sldMk cId="3872438802" sldId="369"/>
            <ac:spMk id="4" creationId="{1148F7BF-52B2-1C43-B417-2BAFCADBED23}"/>
          </ac:spMkLst>
        </pc:spChg>
        <pc:spChg chg="del">
          <ac:chgData name="Abe Barberena Gil" userId="af7a397f5268e778" providerId="LiveId" clId="{752A431E-611A-4607-A0BB-A934C6DA3F42}" dt="2020-05-27T05:33:53.129" v="212" actId="478"/>
          <ac:spMkLst>
            <pc:docMk/>
            <pc:sldMk cId="3872438802" sldId="369"/>
            <ac:spMk id="5" creationId="{FAEF2659-7260-DF4D-8D87-0160B1BEE389}"/>
          </ac:spMkLst>
        </pc:spChg>
        <pc:spChg chg="del">
          <ac:chgData name="Abe Barberena Gil" userId="af7a397f5268e778" providerId="LiveId" clId="{752A431E-611A-4607-A0BB-A934C6DA3F42}" dt="2020-05-27T05:33:50.522" v="211" actId="478"/>
          <ac:spMkLst>
            <pc:docMk/>
            <pc:sldMk cId="3872438802" sldId="369"/>
            <ac:spMk id="8" creationId="{D89A9CDE-2451-4932-B61E-FAD74BEBF3CF}"/>
          </ac:spMkLst>
        </pc:spChg>
        <pc:picChg chg="add mod">
          <ac:chgData name="Abe Barberena Gil" userId="af7a397f5268e778" providerId="LiveId" clId="{752A431E-611A-4607-A0BB-A934C6DA3F42}" dt="2020-05-27T05:34:08.453" v="217" actId="1076"/>
          <ac:picMkLst>
            <pc:docMk/>
            <pc:sldMk cId="3872438802" sldId="369"/>
            <ac:picMk id="6" creationId="{FCAB515E-D613-4A38-B14F-A277DB6C9CDD}"/>
          </ac:picMkLst>
        </pc:picChg>
      </pc:sldChg>
      <pc:sldChg chg="modSp mod">
        <pc:chgData name="Abe Barberena Gil" userId="af7a397f5268e778" providerId="LiveId" clId="{752A431E-611A-4607-A0BB-A934C6DA3F42}" dt="2020-05-27T05:38:56.688" v="373" actId="20577"/>
        <pc:sldMkLst>
          <pc:docMk/>
          <pc:sldMk cId="91677490" sldId="370"/>
        </pc:sldMkLst>
        <pc:spChg chg="mod">
          <ac:chgData name="Abe Barberena Gil" userId="af7a397f5268e778" providerId="LiveId" clId="{752A431E-611A-4607-A0BB-A934C6DA3F42}" dt="2020-05-27T05:38:56.688" v="373" actId="20577"/>
          <ac:spMkLst>
            <pc:docMk/>
            <pc:sldMk cId="91677490" sldId="370"/>
            <ac:spMk id="7" creationId="{CE0A4AB3-AA0B-4822-B069-36EB68870F9C}"/>
          </ac:spMkLst>
        </pc:spChg>
      </pc:sldChg>
      <pc:sldChg chg="addSp delSp modSp add mod">
        <pc:chgData name="Abe Barberena Gil" userId="af7a397f5268e778" providerId="LiveId" clId="{752A431E-611A-4607-A0BB-A934C6DA3F42}" dt="2020-05-27T05:03:20.339" v="128" actId="20577"/>
        <pc:sldMkLst>
          <pc:docMk/>
          <pc:sldMk cId="908672220" sldId="375"/>
        </pc:sldMkLst>
        <pc:spChg chg="mod">
          <ac:chgData name="Abe Barberena Gil" userId="af7a397f5268e778" providerId="LiveId" clId="{752A431E-611A-4607-A0BB-A934C6DA3F42}" dt="2020-05-27T04:55:03.083" v="44"/>
          <ac:spMkLst>
            <pc:docMk/>
            <pc:sldMk cId="908672220" sldId="375"/>
            <ac:spMk id="4" creationId="{1148F7BF-52B2-1C43-B417-2BAFCADBED23}"/>
          </ac:spMkLst>
        </pc:spChg>
        <pc:spChg chg="mod">
          <ac:chgData name="Abe Barberena Gil" userId="af7a397f5268e778" providerId="LiveId" clId="{752A431E-611A-4607-A0BB-A934C6DA3F42}" dt="2020-05-27T05:03:20.339" v="128" actId="20577"/>
          <ac:spMkLst>
            <pc:docMk/>
            <pc:sldMk cId="908672220" sldId="375"/>
            <ac:spMk id="5" creationId="{05A8CBAC-5DA5-564D-9004-E528D746BC3D}"/>
          </ac:spMkLst>
        </pc:spChg>
        <pc:picChg chg="add mod">
          <ac:chgData name="Abe Barberena Gil" userId="af7a397f5268e778" providerId="LiveId" clId="{752A431E-611A-4607-A0BB-A934C6DA3F42}" dt="2020-05-27T05:03:09.729" v="94" actId="1076"/>
          <ac:picMkLst>
            <pc:docMk/>
            <pc:sldMk cId="908672220" sldId="375"/>
            <ac:picMk id="2" creationId="{8E373DC5-B1C3-482B-97F8-DEDB00B7A91C}"/>
          </ac:picMkLst>
        </pc:picChg>
        <pc:picChg chg="add del mod">
          <ac:chgData name="Abe Barberena Gil" userId="af7a397f5268e778" providerId="LiveId" clId="{752A431E-611A-4607-A0BB-A934C6DA3F42}" dt="2020-05-27T05:03:00.023" v="90" actId="478"/>
          <ac:picMkLst>
            <pc:docMk/>
            <pc:sldMk cId="908672220" sldId="375"/>
            <ac:picMk id="3" creationId="{D4D9CF64-541C-4C2A-816A-389194D4A431}"/>
          </ac:picMkLst>
        </pc:picChg>
      </pc:sldChg>
      <pc:sldChg chg="add">
        <pc:chgData name="Abe Barberena Gil" userId="af7a397f5268e778" providerId="LiveId" clId="{752A431E-611A-4607-A0BB-A934C6DA3F42}" dt="2020-05-27T05:03:50.754" v="129"/>
        <pc:sldMkLst>
          <pc:docMk/>
          <pc:sldMk cId="1463055268" sldId="376"/>
        </pc:sldMkLst>
      </pc:sldChg>
      <pc:sldChg chg="addSp delSp modSp add mod">
        <pc:chgData name="Abe Barberena Gil" userId="af7a397f5268e778" providerId="LiveId" clId="{752A431E-611A-4607-A0BB-A934C6DA3F42}" dt="2020-05-27T05:31:45.351" v="207" actId="1076"/>
        <pc:sldMkLst>
          <pc:docMk/>
          <pc:sldMk cId="4004166533" sldId="377"/>
        </pc:sldMkLst>
        <pc:spChg chg="mod">
          <ac:chgData name="Abe Barberena Gil" userId="af7a397f5268e778" providerId="LiveId" clId="{752A431E-611A-4607-A0BB-A934C6DA3F42}" dt="2020-05-27T05:10:44.262" v="153" actId="115"/>
          <ac:spMkLst>
            <pc:docMk/>
            <pc:sldMk cId="4004166533" sldId="377"/>
            <ac:spMk id="4" creationId="{1148F7BF-52B2-1C43-B417-2BAFCADBED23}"/>
          </ac:spMkLst>
        </pc:spChg>
        <pc:spChg chg="mod">
          <ac:chgData name="Abe Barberena Gil" userId="af7a397f5268e778" providerId="LiveId" clId="{752A431E-611A-4607-A0BB-A934C6DA3F42}" dt="2020-05-27T05:25:40.841" v="195" actId="113"/>
          <ac:spMkLst>
            <pc:docMk/>
            <pc:sldMk cId="4004166533" sldId="377"/>
            <ac:spMk id="6" creationId="{504A7136-F602-C34E-A059-0F5D98061B35}"/>
          </ac:spMkLst>
        </pc:spChg>
        <pc:picChg chg="add del mod">
          <ac:chgData name="Abe Barberena Gil" userId="af7a397f5268e778" providerId="LiveId" clId="{752A431E-611A-4607-A0BB-A934C6DA3F42}" dt="2020-05-27T05:23:25.961" v="159" actId="478"/>
          <ac:picMkLst>
            <pc:docMk/>
            <pc:sldMk cId="4004166533" sldId="377"/>
            <ac:picMk id="2" creationId="{7FB91951-4FD6-43C4-B1D2-C215E6933ACE}"/>
          </ac:picMkLst>
        </pc:picChg>
        <pc:picChg chg="add mod">
          <ac:chgData name="Abe Barberena Gil" userId="af7a397f5268e778" providerId="LiveId" clId="{752A431E-611A-4607-A0BB-A934C6DA3F42}" dt="2020-05-27T05:31:41.552" v="206" actId="1076"/>
          <ac:picMkLst>
            <pc:docMk/>
            <pc:sldMk cId="4004166533" sldId="377"/>
            <ac:picMk id="3" creationId="{98A02873-59C5-4657-949E-552CA269D62A}"/>
          </ac:picMkLst>
        </pc:picChg>
        <pc:picChg chg="del">
          <ac:chgData name="Abe Barberena Gil" userId="af7a397f5268e778" providerId="LiveId" clId="{752A431E-611A-4607-A0BB-A934C6DA3F42}" dt="2020-05-27T05:16:04.417" v="154" actId="478"/>
          <ac:picMkLst>
            <pc:docMk/>
            <pc:sldMk cId="4004166533" sldId="377"/>
            <ac:picMk id="5" creationId="{65906C5F-EFDF-41FD-8297-995D7FC3DD79}"/>
          </ac:picMkLst>
        </pc:picChg>
        <pc:picChg chg="del">
          <ac:chgData name="Abe Barberena Gil" userId="af7a397f5268e778" providerId="LiveId" clId="{752A431E-611A-4607-A0BB-A934C6DA3F42}" dt="2020-05-27T05:16:11.597" v="157" actId="478"/>
          <ac:picMkLst>
            <pc:docMk/>
            <pc:sldMk cId="4004166533" sldId="377"/>
            <ac:picMk id="7" creationId="{DD2BB368-41CE-4C39-884F-FFCD700A08B3}"/>
          </ac:picMkLst>
        </pc:picChg>
        <pc:picChg chg="add del mod">
          <ac:chgData name="Abe Barberena Gil" userId="af7a397f5268e778" providerId="LiveId" clId="{752A431E-611A-4607-A0BB-A934C6DA3F42}" dt="2020-05-27T05:31:07.203" v="201" actId="478"/>
          <ac:picMkLst>
            <pc:docMk/>
            <pc:sldMk cId="4004166533" sldId="377"/>
            <ac:picMk id="8" creationId="{0A67F3D0-7EA7-4DEE-A39B-8E6E8D3077A2}"/>
          </ac:picMkLst>
        </pc:picChg>
        <pc:picChg chg="add mod">
          <ac:chgData name="Abe Barberena Gil" userId="af7a397f5268e778" providerId="LiveId" clId="{752A431E-611A-4607-A0BB-A934C6DA3F42}" dt="2020-05-27T05:31:45.351" v="207" actId="1076"/>
          <ac:picMkLst>
            <pc:docMk/>
            <pc:sldMk cId="4004166533" sldId="377"/>
            <ac:picMk id="10" creationId="{AC04FCD5-D13A-474E-8986-46EB75BA89C8}"/>
          </ac:picMkLst>
        </pc:picChg>
        <pc:picChg chg="add mod">
          <ac:chgData name="Abe Barberena Gil" userId="af7a397f5268e778" providerId="LiveId" clId="{752A431E-611A-4607-A0BB-A934C6DA3F42}" dt="2020-05-27T05:31:22.567" v="205" actId="1076"/>
          <ac:picMkLst>
            <pc:docMk/>
            <pc:sldMk cId="4004166533" sldId="377"/>
            <ac:picMk id="11" creationId="{784AA370-8897-4EE9-8F3D-0E086EE8FA3D}"/>
          </ac:picMkLst>
        </pc:picChg>
        <pc:picChg chg="add mod">
          <ac:chgData name="Abe Barberena Gil" userId="af7a397f5268e778" providerId="LiveId" clId="{752A431E-611A-4607-A0BB-A934C6DA3F42}" dt="2020-05-27T05:31:12.183" v="203" actId="1076"/>
          <ac:picMkLst>
            <pc:docMk/>
            <pc:sldMk cId="4004166533" sldId="377"/>
            <ac:picMk id="12" creationId="{4150271E-6C9C-44F0-BE01-85BDFA2D3882}"/>
          </ac:picMkLst>
        </pc:picChg>
      </pc:sldChg>
      <pc:sldChg chg="add del">
        <pc:chgData name="Abe Barberena Gil" userId="af7a397f5268e778" providerId="LiveId" clId="{752A431E-611A-4607-A0BB-A934C6DA3F42}" dt="2020-05-27T05:32:00.387" v="209"/>
        <pc:sldMkLst>
          <pc:docMk/>
          <pc:sldMk cId="1613261899" sldId="378"/>
        </pc:sldMkLst>
      </pc:sldChg>
      <pc:sldChg chg="add">
        <pc:chgData name="Abe Barberena Gil" userId="af7a397f5268e778" providerId="LiveId" clId="{752A431E-611A-4607-A0BB-A934C6DA3F42}" dt="2020-05-27T05:33:46.470" v="210"/>
        <pc:sldMkLst>
          <pc:docMk/>
          <pc:sldMk cId="1878279812" sldId="378"/>
        </pc:sldMkLst>
      </pc:sldChg>
      <pc:sldChg chg="add del">
        <pc:chgData name="Abe Barberena Gil" userId="af7a397f5268e778" providerId="LiveId" clId="{752A431E-611A-4607-A0BB-A934C6DA3F42}" dt="2020-05-27T05:36:12.171" v="281"/>
        <pc:sldMkLst>
          <pc:docMk/>
          <pc:sldMk cId="992615896" sldId="379"/>
        </pc:sldMkLst>
      </pc:sldChg>
    </pc:docChg>
  </pc:docChgLst>
  <pc:docChgLst>
    <pc:chgData name="Abe Barberena Gil" userId="af7a397f5268e778" providerId="LiveId" clId="{7147B46F-37C4-42CF-90B8-5E0E0EE71306}"/>
    <pc:docChg chg="undo custSel addSld delSld modSld">
      <pc:chgData name="Abe Barberena Gil" userId="af7a397f5268e778" providerId="LiveId" clId="{7147B46F-37C4-42CF-90B8-5E0E0EE71306}" dt="2020-05-21T06:25:13.806" v="240" actId="20577"/>
      <pc:docMkLst>
        <pc:docMk/>
      </pc:docMkLst>
      <pc:sldChg chg="del">
        <pc:chgData name="Abe Barberena Gil" userId="af7a397f5268e778" providerId="LiveId" clId="{7147B46F-37C4-42CF-90B8-5E0E0EE71306}" dt="2020-05-21T06:17:26.773" v="142" actId="47"/>
        <pc:sldMkLst>
          <pc:docMk/>
          <pc:sldMk cId="2260329275" sldId="307"/>
        </pc:sldMkLst>
      </pc:sldChg>
      <pc:sldChg chg="modSp add mod">
        <pc:chgData name="Abe Barberena Gil" userId="af7a397f5268e778" providerId="LiveId" clId="{7147B46F-37C4-42CF-90B8-5E0E0EE71306}" dt="2020-05-21T06:11:35.571" v="28" actId="1076"/>
        <pc:sldMkLst>
          <pc:docMk/>
          <pc:sldMk cId="347592921" sldId="355"/>
        </pc:sldMkLst>
        <pc:spChg chg="mod">
          <ac:chgData name="Abe Barberena Gil" userId="af7a397f5268e778" providerId="LiveId" clId="{7147B46F-37C4-42CF-90B8-5E0E0EE71306}" dt="2020-05-21T06:11:35.571" v="28" actId="1076"/>
          <ac:spMkLst>
            <pc:docMk/>
            <pc:sldMk cId="347592921" sldId="355"/>
            <ac:spMk id="13" creationId="{9B2CEF0E-1C06-F644-B3A1-83720E2C23A5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15" creationId="{1A3C43E9-FE96-E447-ADA0-8FBD846DED76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18" creationId="{0A1CF793-379A-8D42-A840-12F02444559D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23" creationId="{FA75285C-69B0-6C40-9EA3-B15CFDAB6D5A}"/>
          </ac:spMkLst>
        </pc:spChg>
        <pc:spChg chg="mod">
          <ac:chgData name="Abe Barberena Gil" userId="af7a397f5268e778" providerId="LiveId" clId="{7147B46F-37C4-42CF-90B8-5E0E0EE71306}" dt="2020-05-21T06:11:24.827" v="25" actId="1076"/>
          <ac:spMkLst>
            <pc:docMk/>
            <pc:sldMk cId="347592921" sldId="355"/>
            <ac:spMk id="24" creationId="{CA8AC108-DCE0-F94E-B7D9-AB97EE068E2D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27" creationId="{280DBE51-1C9A-6B49-9F54-FF70BD7E8EB6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28" creationId="{5DD9DC8C-4767-D046-8D28-48A7D9D9BEA2}"/>
          </ac:spMkLst>
        </pc:spChg>
        <pc:spChg chg="mod">
          <ac:chgData name="Abe Barberena Gil" userId="af7a397f5268e778" providerId="LiveId" clId="{7147B46F-37C4-42CF-90B8-5E0E0EE71306}" dt="2020-05-21T06:11:20.437" v="24" actId="1076"/>
          <ac:spMkLst>
            <pc:docMk/>
            <pc:sldMk cId="347592921" sldId="355"/>
            <ac:spMk id="29" creationId="{B2BE4991-82B9-D844-8E97-4FC412240D40}"/>
          </ac:spMkLst>
        </pc:spChg>
        <pc:cxnChg chg="mod">
          <ac:chgData name="Abe Barberena Gil" userId="af7a397f5268e778" providerId="LiveId" clId="{7147B46F-37C4-42CF-90B8-5E0E0EE71306}" dt="2020-05-21T06:11:20.437" v="24" actId="1076"/>
          <ac:cxnSpMkLst>
            <pc:docMk/>
            <pc:sldMk cId="347592921" sldId="355"/>
            <ac:cxnSpMk id="14" creationId="{B1111E47-C361-F442-AFD1-2A3E0ECAC9EB}"/>
          </ac:cxnSpMkLst>
        </pc:cxnChg>
        <pc:cxnChg chg="mod">
          <ac:chgData name="Abe Barberena Gil" userId="af7a397f5268e778" providerId="LiveId" clId="{7147B46F-37C4-42CF-90B8-5E0E0EE71306}" dt="2020-05-21T06:11:20.437" v="24" actId="1076"/>
          <ac:cxnSpMkLst>
            <pc:docMk/>
            <pc:sldMk cId="347592921" sldId="355"/>
            <ac:cxnSpMk id="16" creationId="{018A72F1-820D-A843-A824-010AE09CF650}"/>
          </ac:cxnSpMkLst>
        </pc:cxnChg>
        <pc:cxnChg chg="mod">
          <ac:chgData name="Abe Barberena Gil" userId="af7a397f5268e778" providerId="LiveId" clId="{7147B46F-37C4-42CF-90B8-5E0E0EE71306}" dt="2020-05-21T06:11:29.606" v="27" actId="14100"/>
          <ac:cxnSpMkLst>
            <pc:docMk/>
            <pc:sldMk cId="347592921" sldId="355"/>
            <ac:cxnSpMk id="17" creationId="{0CBDE119-AE94-E040-9A97-F53C497B3569}"/>
          </ac:cxnSpMkLst>
        </pc:cxnChg>
        <pc:cxnChg chg="mod">
          <ac:chgData name="Abe Barberena Gil" userId="af7a397f5268e778" providerId="LiveId" clId="{7147B46F-37C4-42CF-90B8-5E0E0EE71306}" dt="2020-05-21T06:11:20.437" v="24" actId="1076"/>
          <ac:cxnSpMkLst>
            <pc:docMk/>
            <pc:sldMk cId="347592921" sldId="355"/>
            <ac:cxnSpMk id="19" creationId="{A3492417-EEC4-A543-8306-2C03B441BA37}"/>
          </ac:cxnSpMkLst>
        </pc:cxnChg>
        <pc:cxnChg chg="mod">
          <ac:chgData name="Abe Barberena Gil" userId="af7a397f5268e778" providerId="LiveId" clId="{7147B46F-37C4-42CF-90B8-5E0E0EE71306}" dt="2020-05-21T06:11:20.437" v="24" actId="1076"/>
          <ac:cxnSpMkLst>
            <pc:docMk/>
            <pc:sldMk cId="347592921" sldId="355"/>
            <ac:cxnSpMk id="30" creationId="{D870E166-C1DF-4245-B588-5B35BC050F0C}"/>
          </ac:cxnSpMkLst>
        </pc:cxnChg>
        <pc:cxnChg chg="mod">
          <ac:chgData name="Abe Barberena Gil" userId="af7a397f5268e778" providerId="LiveId" clId="{7147B46F-37C4-42CF-90B8-5E0E0EE71306}" dt="2020-05-21T06:11:20.437" v="24" actId="1076"/>
          <ac:cxnSpMkLst>
            <pc:docMk/>
            <pc:sldMk cId="347592921" sldId="355"/>
            <ac:cxnSpMk id="31" creationId="{C9C4BE32-513B-C94D-8EEF-25B2DBF3BAA0}"/>
          </ac:cxnSpMkLst>
        </pc:cxnChg>
      </pc:sldChg>
      <pc:sldChg chg="addSp modSp add mod">
        <pc:chgData name="Abe Barberena Gil" userId="af7a397f5268e778" providerId="LiveId" clId="{7147B46F-37C4-42CF-90B8-5E0E0EE71306}" dt="2020-05-21T06:16:11.148" v="130" actId="1038"/>
        <pc:sldMkLst>
          <pc:docMk/>
          <pc:sldMk cId="1347984895" sldId="356"/>
        </pc:sldMkLst>
        <pc:spChg chg="mod">
          <ac:chgData name="Abe Barberena Gil" userId="af7a397f5268e778" providerId="LiveId" clId="{7147B46F-37C4-42CF-90B8-5E0E0EE71306}" dt="2020-05-21T06:13:41.657" v="101" actId="1076"/>
          <ac:spMkLst>
            <pc:docMk/>
            <pc:sldMk cId="1347984895" sldId="356"/>
            <ac:spMk id="13" creationId="{9B2CEF0E-1C06-F644-B3A1-83720E2C23A5}"/>
          </ac:spMkLst>
        </pc:spChg>
        <pc:spChg chg="mod">
          <ac:chgData name="Abe Barberena Gil" userId="af7a397f5268e778" providerId="LiveId" clId="{7147B46F-37C4-42CF-90B8-5E0E0EE71306}" dt="2020-05-21T06:15:16.571" v="114" actId="1076"/>
          <ac:spMkLst>
            <pc:docMk/>
            <pc:sldMk cId="1347984895" sldId="356"/>
            <ac:spMk id="15" creationId="{1A3C43E9-FE96-E447-ADA0-8FBD846DED76}"/>
          </ac:spMkLst>
        </pc:spChg>
        <pc:spChg chg="mod">
          <ac:chgData name="Abe Barberena Gil" userId="af7a397f5268e778" providerId="LiveId" clId="{7147B46F-37C4-42CF-90B8-5E0E0EE71306}" dt="2020-05-21T06:15:23.483" v="115" actId="1076"/>
          <ac:spMkLst>
            <pc:docMk/>
            <pc:sldMk cId="1347984895" sldId="356"/>
            <ac:spMk id="18" creationId="{0A1CF793-379A-8D42-A840-12F02444559D}"/>
          </ac:spMkLst>
        </pc:spChg>
        <pc:spChg chg="add mod">
          <ac:chgData name="Abe Barberena Gil" userId="af7a397f5268e778" providerId="LiveId" clId="{7147B46F-37C4-42CF-90B8-5E0E0EE71306}" dt="2020-05-21T06:16:11.148" v="130" actId="1038"/>
          <ac:spMkLst>
            <pc:docMk/>
            <pc:sldMk cId="1347984895" sldId="356"/>
            <ac:spMk id="20" creationId="{00CAE4E1-4FB3-41A2-B0D0-43ADB182C372}"/>
          </ac:spMkLst>
        </pc:spChg>
        <pc:spChg chg="mod">
          <ac:chgData name="Abe Barberena Gil" userId="af7a397f5268e778" providerId="LiveId" clId="{7147B46F-37C4-42CF-90B8-5E0E0EE71306}" dt="2020-05-21T06:15:23.483" v="115" actId="1076"/>
          <ac:spMkLst>
            <pc:docMk/>
            <pc:sldMk cId="1347984895" sldId="356"/>
            <ac:spMk id="23" creationId="{FA75285C-69B0-6C40-9EA3-B15CFDAB6D5A}"/>
          </ac:spMkLst>
        </pc:spChg>
        <pc:spChg chg="mod">
          <ac:chgData name="Abe Barberena Gil" userId="af7a397f5268e778" providerId="LiveId" clId="{7147B46F-37C4-42CF-90B8-5E0E0EE71306}" dt="2020-05-21T06:16:11.148" v="130" actId="1038"/>
          <ac:spMkLst>
            <pc:docMk/>
            <pc:sldMk cId="1347984895" sldId="356"/>
            <ac:spMk id="24" creationId="{CA8AC108-DCE0-F94E-B7D9-AB97EE068E2D}"/>
          </ac:spMkLst>
        </pc:spChg>
        <pc:spChg chg="mod">
          <ac:chgData name="Abe Barberena Gil" userId="af7a397f5268e778" providerId="LiveId" clId="{7147B46F-37C4-42CF-90B8-5E0E0EE71306}" dt="2020-05-21T06:14:14.923" v="105" actId="14100"/>
          <ac:spMkLst>
            <pc:docMk/>
            <pc:sldMk cId="1347984895" sldId="356"/>
            <ac:spMk id="27" creationId="{280DBE51-1C9A-6B49-9F54-FF70BD7E8EB6}"/>
          </ac:spMkLst>
        </pc:spChg>
        <pc:spChg chg="mod">
          <ac:chgData name="Abe Barberena Gil" userId="af7a397f5268e778" providerId="LiveId" clId="{7147B46F-37C4-42CF-90B8-5E0E0EE71306}" dt="2020-05-21T06:14:54.634" v="107" actId="1076"/>
          <ac:spMkLst>
            <pc:docMk/>
            <pc:sldMk cId="1347984895" sldId="356"/>
            <ac:spMk id="28" creationId="{5DD9DC8C-4767-D046-8D28-48A7D9D9BEA2}"/>
          </ac:spMkLst>
        </pc:spChg>
        <pc:spChg chg="mod">
          <ac:chgData name="Abe Barberena Gil" userId="af7a397f5268e778" providerId="LiveId" clId="{7147B46F-37C4-42CF-90B8-5E0E0EE71306}" dt="2020-05-21T06:16:11.148" v="130" actId="1038"/>
          <ac:spMkLst>
            <pc:docMk/>
            <pc:sldMk cId="1347984895" sldId="356"/>
            <ac:spMk id="29" creationId="{B2BE4991-82B9-D844-8E97-4FC412240D40}"/>
          </ac:spMkLst>
        </pc:spChg>
        <pc:cxnChg chg="mod">
          <ac:chgData name="Abe Barberena Gil" userId="af7a397f5268e778" providerId="LiveId" clId="{7147B46F-37C4-42CF-90B8-5E0E0EE71306}" dt="2020-05-21T06:14:03.547" v="103" actId="14100"/>
          <ac:cxnSpMkLst>
            <pc:docMk/>
            <pc:sldMk cId="1347984895" sldId="356"/>
            <ac:cxnSpMk id="9" creationId="{9066C79A-92FA-AF44-B665-367583F5AC88}"/>
          </ac:cxnSpMkLst>
        </pc:cxnChg>
        <pc:cxnChg chg="mod">
          <ac:chgData name="Abe Barberena Gil" userId="af7a397f5268e778" providerId="LiveId" clId="{7147B46F-37C4-42CF-90B8-5E0E0EE71306}" dt="2020-05-21T06:15:23.483" v="115" actId="1076"/>
          <ac:cxnSpMkLst>
            <pc:docMk/>
            <pc:sldMk cId="1347984895" sldId="356"/>
            <ac:cxnSpMk id="14" creationId="{B1111E47-C361-F442-AFD1-2A3E0ECAC9EB}"/>
          </ac:cxnSpMkLst>
        </pc:cxnChg>
        <pc:cxnChg chg="mod">
          <ac:chgData name="Abe Barberena Gil" userId="af7a397f5268e778" providerId="LiveId" clId="{7147B46F-37C4-42CF-90B8-5E0E0EE71306}" dt="2020-05-21T06:15:16.571" v="114" actId="1076"/>
          <ac:cxnSpMkLst>
            <pc:docMk/>
            <pc:sldMk cId="1347984895" sldId="356"/>
            <ac:cxnSpMk id="16" creationId="{018A72F1-820D-A843-A824-010AE09CF650}"/>
          </ac:cxnSpMkLst>
        </pc:cxnChg>
        <pc:cxnChg chg="mod">
          <ac:chgData name="Abe Barberena Gil" userId="af7a397f5268e778" providerId="LiveId" clId="{7147B46F-37C4-42CF-90B8-5E0E0EE71306}" dt="2020-05-21T06:16:11.148" v="130" actId="1038"/>
          <ac:cxnSpMkLst>
            <pc:docMk/>
            <pc:sldMk cId="1347984895" sldId="356"/>
            <ac:cxnSpMk id="17" creationId="{0CBDE119-AE94-E040-9A97-F53C497B3569}"/>
          </ac:cxnSpMkLst>
        </pc:cxnChg>
        <pc:cxnChg chg="mod">
          <ac:chgData name="Abe Barberena Gil" userId="af7a397f5268e778" providerId="LiveId" clId="{7147B46F-37C4-42CF-90B8-5E0E0EE71306}" dt="2020-05-21T06:15:23.483" v="115" actId="1076"/>
          <ac:cxnSpMkLst>
            <pc:docMk/>
            <pc:sldMk cId="1347984895" sldId="356"/>
            <ac:cxnSpMk id="19" creationId="{A3492417-EEC4-A543-8306-2C03B441BA37}"/>
          </ac:cxnSpMkLst>
        </pc:cxnChg>
        <pc:cxnChg chg="add mod">
          <ac:chgData name="Abe Barberena Gil" userId="af7a397f5268e778" providerId="LiveId" clId="{7147B46F-37C4-42CF-90B8-5E0E0EE71306}" dt="2020-05-21T06:16:11.148" v="130" actId="1038"/>
          <ac:cxnSpMkLst>
            <pc:docMk/>
            <pc:sldMk cId="1347984895" sldId="356"/>
            <ac:cxnSpMk id="21" creationId="{B5284CAA-F7B6-4FC1-B7C0-19335BF70DC9}"/>
          </ac:cxnSpMkLst>
        </pc:cxnChg>
        <pc:cxnChg chg="mod">
          <ac:chgData name="Abe Barberena Gil" userId="af7a397f5268e778" providerId="LiveId" clId="{7147B46F-37C4-42CF-90B8-5E0E0EE71306}" dt="2020-05-21T06:16:11.148" v="130" actId="1038"/>
          <ac:cxnSpMkLst>
            <pc:docMk/>
            <pc:sldMk cId="1347984895" sldId="356"/>
            <ac:cxnSpMk id="30" creationId="{D870E166-C1DF-4245-B588-5B35BC050F0C}"/>
          </ac:cxnSpMkLst>
        </pc:cxnChg>
        <pc:cxnChg chg="mod">
          <ac:chgData name="Abe Barberena Gil" userId="af7a397f5268e778" providerId="LiveId" clId="{7147B46F-37C4-42CF-90B8-5E0E0EE71306}" dt="2020-05-21T06:14:54.634" v="107" actId="1076"/>
          <ac:cxnSpMkLst>
            <pc:docMk/>
            <pc:sldMk cId="1347984895" sldId="356"/>
            <ac:cxnSpMk id="31" creationId="{C9C4BE32-513B-C94D-8EEF-25B2DBF3BAA0}"/>
          </ac:cxnSpMkLst>
        </pc:cxnChg>
      </pc:sldChg>
      <pc:sldChg chg="addSp modSp add mod">
        <pc:chgData name="Abe Barberena Gil" userId="af7a397f5268e778" providerId="LiveId" clId="{7147B46F-37C4-42CF-90B8-5E0E0EE71306}" dt="2020-05-21T06:18:59.042" v="146" actId="1076"/>
        <pc:sldMkLst>
          <pc:docMk/>
          <pc:sldMk cId="3972522934" sldId="357"/>
        </pc:sldMkLst>
        <pc:spChg chg="mod">
          <ac:chgData name="Abe Barberena Gil" userId="af7a397f5268e778" providerId="LiveId" clId="{7147B46F-37C4-42CF-90B8-5E0E0EE71306}" dt="2020-05-21T06:17:19.460" v="141"/>
          <ac:spMkLst>
            <pc:docMk/>
            <pc:sldMk cId="3972522934" sldId="357"/>
            <ac:spMk id="13" creationId="{9B2CEF0E-1C06-F644-B3A1-83720E2C23A5}"/>
          </ac:spMkLst>
        </pc:spChg>
        <pc:spChg chg="mod">
          <ac:chgData name="Abe Barberena Gil" userId="af7a397f5268e778" providerId="LiveId" clId="{7147B46F-37C4-42CF-90B8-5E0E0EE71306}" dt="2020-05-21T06:18:59.042" v="146" actId="1076"/>
          <ac:spMkLst>
            <pc:docMk/>
            <pc:sldMk cId="3972522934" sldId="357"/>
            <ac:spMk id="15" creationId="{1A3C43E9-FE96-E447-ADA0-8FBD846DED76}"/>
          </ac:spMkLst>
        </pc:spChg>
        <pc:spChg chg="mod">
          <ac:chgData name="Abe Barberena Gil" userId="af7a397f5268e778" providerId="LiveId" clId="{7147B46F-37C4-42CF-90B8-5E0E0EE71306}" dt="2020-05-21T06:18:59.042" v="146" actId="1076"/>
          <ac:spMkLst>
            <pc:docMk/>
            <pc:sldMk cId="3972522934" sldId="357"/>
            <ac:spMk id="18" creationId="{0A1CF793-379A-8D42-A840-12F02444559D}"/>
          </ac:spMkLst>
        </pc:spChg>
        <pc:spChg chg="mod">
          <ac:chgData name="Abe Barberena Gil" userId="af7a397f5268e778" providerId="LiveId" clId="{7147B46F-37C4-42CF-90B8-5E0E0EE71306}" dt="2020-05-21T06:18:39.746" v="144" actId="1076"/>
          <ac:spMkLst>
            <pc:docMk/>
            <pc:sldMk cId="3972522934" sldId="357"/>
            <ac:spMk id="20" creationId="{00CAE4E1-4FB3-41A2-B0D0-43ADB182C372}"/>
          </ac:spMkLst>
        </pc:spChg>
        <pc:spChg chg="add mod">
          <ac:chgData name="Abe Barberena Gil" userId="af7a397f5268e778" providerId="LiveId" clId="{7147B46F-37C4-42CF-90B8-5E0E0EE71306}" dt="2020-05-21T06:18:39.746" v="144" actId="1076"/>
          <ac:spMkLst>
            <pc:docMk/>
            <pc:sldMk cId="3972522934" sldId="357"/>
            <ac:spMk id="22" creationId="{25B81424-AA5B-4B94-B004-59D07CCD4F4C}"/>
          </ac:spMkLst>
        </pc:spChg>
        <pc:spChg chg="mod">
          <ac:chgData name="Abe Barberena Gil" userId="af7a397f5268e778" providerId="LiveId" clId="{7147B46F-37C4-42CF-90B8-5E0E0EE71306}" dt="2020-05-21T06:18:59.042" v="146" actId="1076"/>
          <ac:spMkLst>
            <pc:docMk/>
            <pc:sldMk cId="3972522934" sldId="357"/>
            <ac:spMk id="23" creationId="{FA75285C-69B0-6C40-9EA3-B15CFDAB6D5A}"/>
          </ac:spMkLst>
        </pc:spChg>
        <pc:spChg chg="mod">
          <ac:chgData name="Abe Barberena Gil" userId="af7a397f5268e778" providerId="LiveId" clId="{7147B46F-37C4-42CF-90B8-5E0E0EE71306}" dt="2020-05-21T06:16:39.793" v="137" actId="1076"/>
          <ac:spMkLst>
            <pc:docMk/>
            <pc:sldMk cId="3972522934" sldId="357"/>
            <ac:spMk id="24" creationId="{CA8AC108-DCE0-F94E-B7D9-AB97EE068E2D}"/>
          </ac:spMkLst>
        </pc:spChg>
        <pc:spChg chg="mod">
          <ac:chgData name="Abe Barberena Gil" userId="af7a397f5268e778" providerId="LiveId" clId="{7147B46F-37C4-42CF-90B8-5E0E0EE71306}" dt="2020-05-21T06:18:39.746" v="144" actId="1076"/>
          <ac:spMkLst>
            <pc:docMk/>
            <pc:sldMk cId="3972522934" sldId="357"/>
            <ac:spMk id="27" creationId="{280DBE51-1C9A-6B49-9F54-FF70BD7E8EB6}"/>
          </ac:spMkLst>
        </pc:spChg>
        <pc:spChg chg="mod">
          <ac:chgData name="Abe Barberena Gil" userId="af7a397f5268e778" providerId="LiveId" clId="{7147B46F-37C4-42CF-90B8-5E0E0EE71306}" dt="2020-05-21T06:18:39.746" v="144" actId="1076"/>
          <ac:spMkLst>
            <pc:docMk/>
            <pc:sldMk cId="3972522934" sldId="357"/>
            <ac:spMk id="28" creationId="{5DD9DC8C-4767-D046-8D28-48A7D9D9BEA2}"/>
          </ac:spMkLst>
        </pc:spChg>
        <pc:spChg chg="mod">
          <ac:chgData name="Abe Barberena Gil" userId="af7a397f5268e778" providerId="LiveId" clId="{7147B46F-37C4-42CF-90B8-5E0E0EE71306}" dt="2020-05-21T06:18:36.372" v="143" actId="1076"/>
          <ac:spMkLst>
            <pc:docMk/>
            <pc:sldMk cId="3972522934" sldId="357"/>
            <ac:spMk id="29" creationId="{B2BE4991-82B9-D844-8E97-4FC412240D40}"/>
          </ac:spMkLst>
        </pc:spChg>
        <pc:cxnChg chg="mod">
          <ac:chgData name="Abe Barberena Gil" userId="af7a397f5268e778" providerId="LiveId" clId="{7147B46F-37C4-42CF-90B8-5E0E0EE71306}" dt="2020-05-21T06:18:59.042" v="146" actId="1076"/>
          <ac:cxnSpMkLst>
            <pc:docMk/>
            <pc:sldMk cId="3972522934" sldId="357"/>
            <ac:cxnSpMk id="14" creationId="{B1111E47-C361-F442-AFD1-2A3E0ECAC9EB}"/>
          </ac:cxnSpMkLst>
        </pc:cxnChg>
        <pc:cxnChg chg="mod">
          <ac:chgData name="Abe Barberena Gil" userId="af7a397f5268e778" providerId="LiveId" clId="{7147B46F-37C4-42CF-90B8-5E0E0EE71306}" dt="2020-05-21T06:18:59.042" v="146" actId="1076"/>
          <ac:cxnSpMkLst>
            <pc:docMk/>
            <pc:sldMk cId="3972522934" sldId="357"/>
            <ac:cxnSpMk id="16" creationId="{018A72F1-820D-A843-A824-010AE09CF650}"/>
          </ac:cxnSpMkLst>
        </pc:cxnChg>
        <pc:cxnChg chg="mod">
          <ac:chgData name="Abe Barberena Gil" userId="af7a397f5268e778" providerId="LiveId" clId="{7147B46F-37C4-42CF-90B8-5E0E0EE71306}" dt="2020-05-21T06:18:36.372" v="143" actId="1076"/>
          <ac:cxnSpMkLst>
            <pc:docMk/>
            <pc:sldMk cId="3972522934" sldId="357"/>
            <ac:cxnSpMk id="17" creationId="{0CBDE119-AE94-E040-9A97-F53C497B3569}"/>
          </ac:cxnSpMkLst>
        </pc:cxnChg>
        <pc:cxnChg chg="mod">
          <ac:chgData name="Abe Barberena Gil" userId="af7a397f5268e778" providerId="LiveId" clId="{7147B46F-37C4-42CF-90B8-5E0E0EE71306}" dt="2020-05-21T06:18:59.042" v="146" actId="1076"/>
          <ac:cxnSpMkLst>
            <pc:docMk/>
            <pc:sldMk cId="3972522934" sldId="357"/>
            <ac:cxnSpMk id="19" creationId="{A3492417-EEC4-A543-8306-2C03B441BA37}"/>
          </ac:cxnSpMkLst>
        </pc:cxnChg>
        <pc:cxnChg chg="mod">
          <ac:chgData name="Abe Barberena Gil" userId="af7a397f5268e778" providerId="LiveId" clId="{7147B46F-37C4-42CF-90B8-5E0E0EE71306}" dt="2020-05-21T06:18:39.746" v="144" actId="1076"/>
          <ac:cxnSpMkLst>
            <pc:docMk/>
            <pc:sldMk cId="3972522934" sldId="357"/>
            <ac:cxnSpMk id="21" creationId="{B5284CAA-F7B6-4FC1-B7C0-19335BF70DC9}"/>
          </ac:cxnSpMkLst>
        </pc:cxnChg>
        <pc:cxnChg chg="add mod">
          <ac:chgData name="Abe Barberena Gil" userId="af7a397f5268e778" providerId="LiveId" clId="{7147B46F-37C4-42CF-90B8-5E0E0EE71306}" dt="2020-05-21T06:18:39.746" v="144" actId="1076"/>
          <ac:cxnSpMkLst>
            <pc:docMk/>
            <pc:sldMk cId="3972522934" sldId="357"/>
            <ac:cxnSpMk id="25" creationId="{86BC76A3-437D-48C2-8E73-56BC43F62493}"/>
          </ac:cxnSpMkLst>
        </pc:cxnChg>
        <pc:cxnChg chg="mod">
          <ac:chgData name="Abe Barberena Gil" userId="af7a397f5268e778" providerId="LiveId" clId="{7147B46F-37C4-42CF-90B8-5E0E0EE71306}" dt="2020-05-21T06:18:42.603" v="145" actId="14100"/>
          <ac:cxnSpMkLst>
            <pc:docMk/>
            <pc:sldMk cId="3972522934" sldId="357"/>
            <ac:cxnSpMk id="30" creationId="{D870E166-C1DF-4245-B588-5B35BC050F0C}"/>
          </ac:cxnSpMkLst>
        </pc:cxnChg>
        <pc:cxnChg chg="mod">
          <ac:chgData name="Abe Barberena Gil" userId="af7a397f5268e778" providerId="LiveId" clId="{7147B46F-37C4-42CF-90B8-5E0E0EE71306}" dt="2020-05-21T06:18:39.746" v="144" actId="1076"/>
          <ac:cxnSpMkLst>
            <pc:docMk/>
            <pc:sldMk cId="3972522934" sldId="357"/>
            <ac:cxnSpMk id="31" creationId="{C9C4BE32-513B-C94D-8EEF-25B2DBF3BAA0}"/>
          </ac:cxnSpMkLst>
        </pc:cxnChg>
      </pc:sldChg>
      <pc:sldChg chg="modSp add mod">
        <pc:chgData name="Abe Barberena Gil" userId="af7a397f5268e778" providerId="LiveId" clId="{7147B46F-37C4-42CF-90B8-5E0E0EE71306}" dt="2020-05-21T06:19:52.184" v="175" actId="1076"/>
        <pc:sldMkLst>
          <pc:docMk/>
          <pc:sldMk cId="2306041581" sldId="358"/>
        </pc:sldMkLst>
        <pc:spChg chg="mod">
          <ac:chgData name="Abe Barberena Gil" userId="af7a397f5268e778" providerId="LiveId" clId="{7147B46F-37C4-42CF-90B8-5E0E0EE71306}" dt="2020-05-21T06:19:28.116" v="171" actId="20577"/>
          <ac:spMkLst>
            <pc:docMk/>
            <pc:sldMk cId="2306041581" sldId="358"/>
            <ac:spMk id="13" creationId="{9B2CEF0E-1C06-F644-B3A1-83720E2C23A5}"/>
          </ac:spMkLst>
        </pc:spChg>
        <pc:spChg chg="mod">
          <ac:chgData name="Abe Barberena Gil" userId="af7a397f5268e778" providerId="LiveId" clId="{7147B46F-37C4-42CF-90B8-5E0E0EE71306}" dt="2020-05-21T06:19:52.184" v="175" actId="1076"/>
          <ac:spMkLst>
            <pc:docMk/>
            <pc:sldMk cId="2306041581" sldId="358"/>
            <ac:spMk id="24" creationId="{CA8AC108-DCE0-F94E-B7D9-AB97EE068E2D}"/>
          </ac:spMkLst>
        </pc:spChg>
        <pc:cxnChg chg="mod">
          <ac:chgData name="Abe Barberena Gil" userId="af7a397f5268e778" providerId="LiveId" clId="{7147B46F-37C4-42CF-90B8-5E0E0EE71306}" dt="2020-05-21T06:19:52.184" v="175" actId="1076"/>
          <ac:cxnSpMkLst>
            <pc:docMk/>
            <pc:sldMk cId="2306041581" sldId="358"/>
            <ac:cxnSpMk id="17" creationId="{0CBDE119-AE94-E040-9A97-F53C497B3569}"/>
          </ac:cxnSpMkLst>
        </pc:cxnChg>
      </pc:sldChg>
      <pc:sldChg chg="addSp modSp add mod">
        <pc:chgData name="Abe Barberena Gil" userId="af7a397f5268e778" providerId="LiveId" clId="{7147B46F-37C4-42CF-90B8-5E0E0EE71306}" dt="2020-05-21T06:25:13.806" v="240" actId="20577"/>
        <pc:sldMkLst>
          <pc:docMk/>
          <pc:sldMk cId="3348649720" sldId="359"/>
        </pc:sldMkLst>
        <pc:spChg chg="mod">
          <ac:chgData name="Abe Barberena Gil" userId="af7a397f5268e778" providerId="LiveId" clId="{7147B46F-37C4-42CF-90B8-5E0E0EE71306}" dt="2020-05-21T06:25:13.806" v="240" actId="20577"/>
          <ac:spMkLst>
            <pc:docMk/>
            <pc:sldMk cId="3348649720" sldId="359"/>
            <ac:spMk id="13" creationId="{9B2CEF0E-1C06-F644-B3A1-83720E2C23A5}"/>
          </ac:spMkLst>
        </pc:spChg>
        <pc:spChg chg="mod">
          <ac:chgData name="Abe Barberena Gil" userId="af7a397f5268e778" providerId="LiveId" clId="{7147B46F-37C4-42CF-90B8-5E0E0EE71306}" dt="2020-05-21T06:22:35.816" v="215" actId="1076"/>
          <ac:spMkLst>
            <pc:docMk/>
            <pc:sldMk cId="3348649720" sldId="359"/>
            <ac:spMk id="23" creationId="{FA75285C-69B0-6C40-9EA3-B15CFDAB6D5A}"/>
          </ac:spMkLst>
        </pc:spChg>
        <pc:spChg chg="mod">
          <ac:chgData name="Abe Barberena Gil" userId="af7a397f5268e778" providerId="LiveId" clId="{7147B46F-37C4-42CF-90B8-5E0E0EE71306}" dt="2020-05-21T06:22:35.816" v="215" actId="1076"/>
          <ac:spMkLst>
            <pc:docMk/>
            <pc:sldMk cId="3348649720" sldId="359"/>
            <ac:spMk id="24" creationId="{CA8AC108-DCE0-F94E-B7D9-AB97EE068E2D}"/>
          </ac:spMkLst>
        </pc:spChg>
        <pc:spChg chg="add mod">
          <ac:chgData name="Abe Barberena Gil" userId="af7a397f5268e778" providerId="LiveId" clId="{7147B46F-37C4-42CF-90B8-5E0E0EE71306}" dt="2020-05-21T06:23:06.975" v="224" actId="20577"/>
          <ac:spMkLst>
            <pc:docMk/>
            <pc:sldMk cId="3348649720" sldId="359"/>
            <ac:spMk id="26" creationId="{338BE556-9C17-444C-8254-2C6A3AA4BB71}"/>
          </ac:spMkLst>
        </pc:spChg>
        <pc:cxnChg chg="mod">
          <ac:chgData name="Abe Barberena Gil" userId="af7a397f5268e778" providerId="LiveId" clId="{7147B46F-37C4-42CF-90B8-5E0E0EE71306}" dt="2020-05-21T06:22:35.816" v="215" actId="1076"/>
          <ac:cxnSpMkLst>
            <pc:docMk/>
            <pc:sldMk cId="3348649720" sldId="359"/>
            <ac:cxnSpMk id="14" creationId="{B1111E47-C361-F442-AFD1-2A3E0ECAC9EB}"/>
          </ac:cxnSpMkLst>
        </pc:cxnChg>
        <pc:cxnChg chg="mod">
          <ac:chgData name="Abe Barberena Gil" userId="af7a397f5268e778" providerId="LiveId" clId="{7147B46F-37C4-42CF-90B8-5E0E0EE71306}" dt="2020-05-21T06:22:35.816" v="215" actId="1076"/>
          <ac:cxnSpMkLst>
            <pc:docMk/>
            <pc:sldMk cId="3348649720" sldId="359"/>
            <ac:cxnSpMk id="17" creationId="{0CBDE119-AE94-E040-9A97-F53C497B3569}"/>
          </ac:cxnSpMkLst>
        </pc:cxnChg>
        <pc:cxnChg chg="add mod">
          <ac:chgData name="Abe Barberena Gil" userId="af7a397f5268e778" providerId="LiveId" clId="{7147B46F-37C4-42CF-90B8-5E0E0EE71306}" dt="2020-05-21T06:22:44.944" v="218" actId="14100"/>
          <ac:cxnSpMkLst>
            <pc:docMk/>
            <pc:sldMk cId="3348649720" sldId="359"/>
            <ac:cxnSpMk id="32" creationId="{3D1C667F-878D-458E-91AD-BFDB9AC65734}"/>
          </ac:cxnSpMkLst>
        </pc:cxnChg>
        <pc:cxnChg chg="add mod">
          <ac:chgData name="Abe Barberena Gil" userId="af7a397f5268e778" providerId="LiveId" clId="{7147B46F-37C4-42CF-90B8-5E0E0EE71306}" dt="2020-05-21T06:23:01.847" v="222" actId="14100"/>
          <ac:cxnSpMkLst>
            <pc:docMk/>
            <pc:sldMk cId="3348649720" sldId="359"/>
            <ac:cxnSpMk id="33" creationId="{5DE061C4-1556-4D2A-BD4B-9515653F0C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FF3E1-28F8-3A42-9C00-363781FF12C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2B24-AE55-6148-8540-C0179E9C2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22B24-AE55-6148-8540-C0179E9C27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5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FA6F-618E-6545-9B5B-5FA0E3FE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94435-39FC-0A4C-BC6B-539C47C4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044B-E6BE-BD45-A4FA-59B78D8F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2D5A-D397-7941-A0CA-B219D4B4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CE687-FED0-AB4B-A03F-5E83B7F3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8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718D-E7D7-DF4E-B896-F4E113EF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F6636-E7F8-414D-8C23-E486EF031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4760-9712-8441-BA2E-456E1723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527E7-67EC-B24F-A9F2-C76E233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BBBBF-3347-7143-88E0-554A0FD1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41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C60A2-D181-DE42-ADA5-08780E4F1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CF2C2-51FE-EB43-AA8B-A39F5EA8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B7439-DBC7-7E47-A372-B23EDF14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1603A-B80A-CB43-BEA7-951586F5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377E-C655-714F-9FCD-17E3B3EC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829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7FDF-63EF-654F-BA36-1FF7D8A7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A2DC-1CCD-EA44-9DFC-AF2BAC7A8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DBE03-7B21-1E44-B120-1445C447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43B8-B739-3444-A935-7B51BA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BD4E-7643-4240-BDEB-80606D7C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86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4B5-2717-D14D-A42F-B82C480C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CF18-C9D6-2A4B-95AA-D064C0FE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748E-B66E-F544-8112-DEF8618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DF20-8CB5-2748-B8FB-6029367E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26C8-9412-CB4F-8461-B6844A82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99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B4FE-4AC6-1942-A2A6-00665D72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11F3-1657-5940-84E8-B8EF121A7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4B7F-1D29-2246-B062-1033EF8D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FC111-AB35-F34E-AB79-FDE2BAF0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F8D1E-5909-BC42-AD2C-8A757738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923E4-E0F3-3F4B-AF45-814DE662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769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6ADE-E4AD-0A42-B927-9DC5F053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8BF9-DFFA-6845-ABF6-9FA29F58E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6B56B-B50E-4D48-97FF-2936C51C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B3874-FE9C-444C-A211-D01C33D9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26DD5-C862-254B-A39A-E721E620A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47494-FE60-0941-9124-1E07A8FF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08D08-3267-8B49-A64F-5B7646C5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8ADE5-FD91-B741-A721-396BD0CC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450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32B3-CB18-EF45-879D-AEA47068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69F6E-6F7B-4A48-B66C-1019B49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30A91-BEBB-D74C-9A53-3B0C69FA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D70A6-3A7E-3640-94A2-E46C900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704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0B37A-CA30-CE4E-B4F2-56FF1AFBE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C396C-877D-9C46-A48A-EACE0971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8A2E-D533-7140-8EFE-A5E42510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031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CCBE-35B2-C847-B5C2-83A0A5DA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60A7-4666-DE49-8DBE-F4B08980D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8ED3F-D77A-FB49-8540-36D7BB7E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A87F-60B2-9441-BA66-63177252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F5A1-3EE5-E846-8808-33E12F12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2EB0-CAE4-F646-A900-F002AD5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8074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108A-9D14-304A-8651-C499FEE1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12643-3640-6D4E-BAD9-2374F18B7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775EA-9219-A243-B5A4-60D23FF77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597F5-0F31-DA40-AA3B-6195585B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841C7-FFFE-3C44-9C0C-45605A8E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9563F-4624-744A-84EC-83EA83D1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50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231CB-116B-2D4F-B9EB-F51B1564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78160-08AE-1546-BAF5-4D053C8A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4BC7-B4A5-1A4D-96F7-8B4F0894A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6D8-CF12-1D40-8E4D-927032C9193D}" type="datetimeFigureOut">
              <a:rPr lang="es-ES_tradnl" smtClean="0"/>
              <a:t>26/06/2020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EFD59-4544-5D4B-BFB3-80C875664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29587-C4AB-CC44-B0F8-887A0AC9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A7D5-228D-BC40-A974-B2B906398F90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296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5BF-5FE7-854B-BCE2-9837BB39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/>
          <a:lstStyle/>
          <a:p>
            <a:r>
              <a:rPr lang="en-US" dirty="0"/>
              <a:t>GIT</a:t>
            </a:r>
            <a:br>
              <a:rPr lang="en-US" dirty="0"/>
            </a:br>
            <a:r>
              <a:rPr lang="en-US" dirty="0"/>
              <a:t>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B870B-A589-E84F-B3A9-CF622068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4652682"/>
            <a:ext cx="10515600" cy="1196788"/>
          </a:xfrm>
        </p:spPr>
        <p:txBody>
          <a:bodyPr/>
          <a:lstStyle/>
          <a:p>
            <a:pPr algn="r"/>
            <a:r>
              <a:rPr lang="en-US" dirty="0"/>
              <a:t>February 2020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8E4A83-0780-1B45-B29C-CF86B8F0EED0}"/>
              </a:ext>
            </a:extLst>
          </p:cNvPr>
          <p:cNvCxnSpPr>
            <a:cxnSpLocks/>
          </p:cNvCxnSpPr>
          <p:nvPr/>
        </p:nvCxnSpPr>
        <p:spPr>
          <a:xfrm>
            <a:off x="838200" y="918034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C6D497-FBA1-A74C-AFE2-7F6C71929C57}"/>
              </a:ext>
            </a:extLst>
          </p:cNvPr>
          <p:cNvCxnSpPr>
            <a:cxnSpLocks/>
          </p:cNvCxnSpPr>
          <p:nvPr/>
        </p:nvCxnSpPr>
        <p:spPr>
          <a:xfrm>
            <a:off x="990600" y="596872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D38FA29-047F-C341-8907-B21950AF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31" y="3768847"/>
            <a:ext cx="1831337" cy="18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How GIT works?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Customary to understand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Git vs other version control tools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Key concept:  </a:t>
            </a:r>
            <a:r>
              <a:rPr lang="en-US" i="1" u="sng" dirty="0"/>
              <a:t>File-based Delta Storage</a:t>
            </a:r>
            <a:r>
              <a:rPr lang="en-US" dirty="0"/>
              <a:t> vs </a:t>
            </a:r>
            <a:r>
              <a:rPr lang="en-US" i="1" u="sng" dirty="0"/>
              <a:t>Checksum (SHA-1) Generation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6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3D7D781-A96E-7D45-97CD-082C081224B9}"/>
              </a:ext>
            </a:extLst>
          </p:cNvPr>
          <p:cNvSpPr/>
          <p:nvPr/>
        </p:nvSpPr>
        <p:spPr>
          <a:xfrm>
            <a:off x="4776957" y="1379646"/>
            <a:ext cx="4041222" cy="2048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[] args)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Console.WriteLine(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"Hello World from C#!"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/>
              <a:t>File-</a:t>
            </a:r>
            <a:r>
              <a:rPr lang="es-ES_tradnl" dirty="0" err="1"/>
              <a:t>based</a:t>
            </a:r>
            <a:r>
              <a:rPr lang="es-ES_tradnl" dirty="0"/>
              <a:t> Delta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5703FC-5A6B-1B4D-86C2-69B73F631E19}"/>
              </a:ext>
            </a:extLst>
          </p:cNvPr>
          <p:cNvSpPr txBox="1"/>
          <p:nvPr/>
        </p:nvSpPr>
        <p:spPr>
          <a:xfrm>
            <a:off x="4680878" y="1010321"/>
            <a:ext cx="124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Program.cs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734C1-2A94-DF4B-837A-916973E58B0F}"/>
              </a:ext>
            </a:extLst>
          </p:cNvPr>
          <p:cNvSpPr/>
          <p:nvPr/>
        </p:nvSpPr>
        <p:spPr>
          <a:xfrm>
            <a:off x="934279" y="1379656"/>
            <a:ext cx="3495261" cy="2035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Project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Sdk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Microsoft.NET.Sdk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&gt;Exe&lt;/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netcoreapp3</a:t>
            </a:r>
            <a:r>
              <a:rPr lang="en-US" sz="1000" dirty="0">
                <a:solidFill>
                  <a:srgbClr val="098658"/>
                </a:solidFill>
                <a:latin typeface="Menlo" panose="020B0609030804020204" pitchFamily="49" charset="0"/>
              </a:rPr>
              <a:t>.1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&lt;/Project&gt;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587B2-0BD4-D542-AF42-1DDA78E75A05}"/>
              </a:ext>
            </a:extLst>
          </p:cNvPr>
          <p:cNvSpPr txBox="1"/>
          <p:nvPr/>
        </p:nvSpPr>
        <p:spPr>
          <a:xfrm>
            <a:off x="838200" y="1010323"/>
            <a:ext cx="194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MyProgram.csproj</a:t>
            </a:r>
            <a:endParaRPr lang="es-ES_tradn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BC2DE-F08B-5949-B79A-FBDB7F597537}"/>
              </a:ext>
            </a:extLst>
          </p:cNvPr>
          <p:cNvSpPr/>
          <p:nvPr/>
        </p:nvSpPr>
        <p:spPr>
          <a:xfrm>
            <a:off x="2250006" y="3847587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BBE5A8-18DB-E44F-8E40-3A5DB66EE462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>
            <a:off x="3054444" y="4477733"/>
            <a:ext cx="0" cy="17128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4A0E4-41B9-CE46-9E62-5470472584C2}"/>
              </a:ext>
            </a:extLst>
          </p:cNvPr>
          <p:cNvSpPr/>
          <p:nvPr/>
        </p:nvSpPr>
        <p:spPr>
          <a:xfrm>
            <a:off x="2250006" y="5536198"/>
            <a:ext cx="1608875" cy="5739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700" dirty="0">
                <a:solidFill>
                  <a:srgbClr val="0000FF"/>
                </a:solidFill>
                <a:latin typeface="Menlo" panose="020B0609030804020204" pitchFamily="49" charset="0"/>
              </a:rPr>
              <a:t>...</a:t>
            </a:r>
            <a:endParaRPr lang="en-US" sz="7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Console.WriteLine(</a:t>
            </a:r>
            <a:r>
              <a:rPr lang="en-US" sz="700" dirty="0">
                <a:solidFill>
                  <a:srgbClr val="A31515"/>
                </a:solidFill>
                <a:latin typeface="Menlo" panose="020B0609030804020204" pitchFamily="49" charset="0"/>
              </a:rPr>
              <a:t>"Hello World!”</a:t>
            </a:r>
            <a:r>
              <a:rPr lang="en-US" sz="7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700" dirty="0">
              <a:solidFill>
                <a:srgbClr val="A31515"/>
              </a:solidFill>
              <a:latin typeface="Menlo" panose="020B0609030804020204" pitchFamily="49" charset="0"/>
            </a:endParaRPr>
          </a:p>
          <a:p>
            <a:r>
              <a:rPr lang="en-US" sz="700" dirty="0">
                <a:solidFill>
                  <a:srgbClr val="A31515"/>
                </a:solidFill>
                <a:latin typeface="Menlo" panose="020B0609030804020204" pitchFamily="49" charset="0"/>
              </a:rPr>
              <a:t>...</a:t>
            </a:r>
            <a:endParaRPr lang="en-US" sz="7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179A85-0F00-7846-8A28-82D545A43CBE}"/>
              </a:ext>
            </a:extLst>
          </p:cNvPr>
          <p:cNvCxnSpPr>
            <a:cxnSpLocks/>
          </p:cNvCxnSpPr>
          <p:nvPr/>
        </p:nvCxnSpPr>
        <p:spPr>
          <a:xfrm>
            <a:off x="838200" y="3742842"/>
            <a:ext cx="10515600" cy="0"/>
          </a:xfrm>
          <a:prstGeom prst="line">
            <a:avLst/>
          </a:prstGeom>
          <a:ln w="19050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36F9E20-BF62-E64B-B846-B1BD8374C1E8}"/>
              </a:ext>
            </a:extLst>
          </p:cNvPr>
          <p:cNvSpPr/>
          <p:nvPr/>
        </p:nvSpPr>
        <p:spPr>
          <a:xfrm>
            <a:off x="2250006" y="4649019"/>
            <a:ext cx="1608875" cy="630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400" dirty="0">
                <a:solidFill>
                  <a:srgbClr val="0000FF"/>
                </a:solidFill>
                <a:latin typeface="Menlo" panose="020B0609030804020204" pitchFamily="49" charset="0"/>
              </a:rPr>
              <a:t>Project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Sdk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400" dirty="0" err="1">
                <a:solidFill>
                  <a:srgbClr val="A31515"/>
                </a:solidFill>
                <a:latin typeface="Menlo" panose="020B0609030804020204" pitchFamily="49" charset="0"/>
              </a:rPr>
              <a:t>Microsoft.NET.Sdk</a:t>
            </a:r>
            <a:r>
              <a:rPr lang="en-US" sz="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&gt;Exe&lt;/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  netcoreapp3</a:t>
            </a:r>
            <a:r>
              <a:rPr lang="en-US" sz="400" dirty="0">
                <a:solidFill>
                  <a:srgbClr val="098658"/>
                </a:solidFill>
                <a:latin typeface="Menlo" panose="020B0609030804020204" pitchFamily="49" charset="0"/>
              </a:rPr>
              <a:t>.1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4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b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400" dirty="0">
                <a:solidFill>
                  <a:srgbClr val="000000"/>
                </a:solidFill>
                <a:latin typeface="Menlo" panose="020B0609030804020204" pitchFamily="49" charset="0"/>
              </a:rPr>
              <a:t>&lt;/Project&gt;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1E3634-790E-494D-B687-9D33927BFF0D}"/>
              </a:ext>
            </a:extLst>
          </p:cNvPr>
          <p:cNvCxnSpPr>
            <a:cxnSpLocks/>
            <a:stCxn id="11" idx="0"/>
            <a:endCxn id="37" idx="2"/>
          </p:cNvCxnSpPr>
          <p:nvPr/>
        </p:nvCxnSpPr>
        <p:spPr>
          <a:xfrm flipV="1">
            <a:off x="3054444" y="5279166"/>
            <a:ext cx="0" cy="25703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937C4C-9664-6A4A-9322-39391D59779B}"/>
              </a:ext>
            </a:extLst>
          </p:cNvPr>
          <p:cNvSpPr txBox="1"/>
          <p:nvPr/>
        </p:nvSpPr>
        <p:spPr>
          <a:xfrm>
            <a:off x="813486" y="5731930"/>
            <a:ext cx="8943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/>
              <a:t>Program.cs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F6497D-D71B-5D4B-89AE-55015B029F90}"/>
              </a:ext>
            </a:extLst>
          </p:cNvPr>
          <p:cNvSpPr txBox="1"/>
          <p:nvPr/>
        </p:nvSpPr>
        <p:spPr>
          <a:xfrm>
            <a:off x="813486" y="4825343"/>
            <a:ext cx="1360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/>
              <a:t>MyProgram.csproj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404A3F-2C62-9249-8F0A-AE424F32780F}"/>
              </a:ext>
            </a:extLst>
          </p:cNvPr>
          <p:cNvCxnSpPr>
            <a:cxnSpLocks/>
          </p:cNvCxnSpPr>
          <p:nvPr/>
        </p:nvCxnSpPr>
        <p:spPr>
          <a:xfrm>
            <a:off x="838200" y="4573419"/>
            <a:ext cx="10515600" cy="0"/>
          </a:xfrm>
          <a:prstGeom prst="line">
            <a:avLst/>
          </a:prstGeom>
          <a:ln w="9525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600A9C-8BDF-334A-8377-8DB3FDEA06C8}"/>
              </a:ext>
            </a:extLst>
          </p:cNvPr>
          <p:cNvCxnSpPr>
            <a:cxnSpLocks/>
          </p:cNvCxnSpPr>
          <p:nvPr/>
        </p:nvCxnSpPr>
        <p:spPr>
          <a:xfrm>
            <a:off x="838200" y="5404196"/>
            <a:ext cx="10515600" cy="0"/>
          </a:xfrm>
          <a:prstGeom prst="line">
            <a:avLst/>
          </a:prstGeom>
          <a:ln w="9525" cmpd="sng">
            <a:solidFill>
              <a:schemeClr val="bg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Arrow 55">
            <a:extLst>
              <a:ext uri="{FF2B5EF4-FFF2-40B4-BE49-F238E27FC236}">
                <a16:creationId xmlns:a16="http://schemas.microsoft.com/office/drawing/2014/main" id="{4386C08D-1D5B-3A4B-A691-292A0F84E1C3}"/>
              </a:ext>
            </a:extLst>
          </p:cNvPr>
          <p:cNvSpPr/>
          <p:nvPr/>
        </p:nvSpPr>
        <p:spPr>
          <a:xfrm>
            <a:off x="8885452" y="2688265"/>
            <a:ext cx="775854" cy="41563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B492D5-7D0C-214D-AEED-402D7189ED49}"/>
              </a:ext>
            </a:extLst>
          </p:cNvPr>
          <p:cNvSpPr/>
          <p:nvPr/>
        </p:nvSpPr>
        <p:spPr>
          <a:xfrm>
            <a:off x="5019712" y="3841776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1C5747-799F-504A-A65F-649D8BA0CAC0}"/>
              </a:ext>
            </a:extLst>
          </p:cNvPr>
          <p:cNvSpPr/>
          <p:nvPr/>
        </p:nvSpPr>
        <p:spPr>
          <a:xfrm>
            <a:off x="4174981" y="5526180"/>
            <a:ext cx="2938848" cy="573965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Menlo" panose="020B0609030804020204" pitchFamily="49" charset="0"/>
              </a:rPr>
              <a:t>-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Console.WriteLine(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"Hello World!"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171450" indent="-171450">
              <a:buFontTx/>
              <a:buChar char="-"/>
            </a:pP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00B050"/>
                </a:solidFill>
                <a:latin typeface="Menlo" panose="020B0609030804020204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Console.WriteLine(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00B050"/>
                </a:solidFill>
                <a:latin typeface="Menlo" panose="020B0609030804020204" pitchFamily="49" charset="0"/>
              </a:rPr>
              <a:t>Hello World from C#!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marL="171450" indent="-171450">
              <a:buFontTx/>
              <a:buChar char="-"/>
            </a:pP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7C05BEE-8632-4844-8EA5-5B224AAE592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054444" y="6110163"/>
            <a:ext cx="0" cy="209042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6EBB97-8062-A140-8EAB-A71366511E29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644405" y="6100145"/>
            <a:ext cx="0" cy="213178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D1E66CFC-9FB9-824C-9882-125FE82DC6B8}"/>
              </a:ext>
            </a:extLst>
          </p:cNvPr>
          <p:cNvCxnSpPr>
            <a:cxnSpLocks/>
            <a:stCxn id="69" idx="0"/>
          </p:cNvCxnSpPr>
          <p:nvPr/>
        </p:nvCxnSpPr>
        <p:spPr>
          <a:xfrm rot="16200000" flipV="1">
            <a:off x="4589422" y="4471196"/>
            <a:ext cx="313557" cy="1796411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5CFF9B3C-86AE-224E-92DE-466E22FC2C5D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3858881" y="4471922"/>
            <a:ext cx="1965269" cy="270801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90350E5-99DA-2147-AEE4-BC5905C9D61F}"/>
              </a:ext>
            </a:extLst>
          </p:cNvPr>
          <p:cNvSpPr/>
          <p:nvPr/>
        </p:nvSpPr>
        <p:spPr>
          <a:xfrm>
            <a:off x="8043982" y="6198162"/>
            <a:ext cx="1008845" cy="437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(rename)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8465AF-8EC4-3041-96E1-E8182C5DB1B2}"/>
              </a:ext>
            </a:extLst>
          </p:cNvPr>
          <p:cNvSpPr/>
          <p:nvPr/>
        </p:nvSpPr>
        <p:spPr>
          <a:xfrm>
            <a:off x="10138558" y="5681569"/>
            <a:ext cx="1008845" cy="4378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 anchor="ctr">
            <a:no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(copy)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7B7947D-7698-4540-B03D-8E8A1893625E}"/>
              </a:ext>
            </a:extLst>
          </p:cNvPr>
          <p:cNvSpPr/>
          <p:nvPr/>
        </p:nvSpPr>
        <p:spPr>
          <a:xfrm>
            <a:off x="7544613" y="3847587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44B2D4-5E66-524E-9DF0-240C6D604C71}"/>
              </a:ext>
            </a:extLst>
          </p:cNvPr>
          <p:cNvSpPr/>
          <p:nvPr/>
        </p:nvSpPr>
        <p:spPr>
          <a:xfrm>
            <a:off x="9957925" y="383852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B7758-6AB5-9745-8530-1701FAD2852B}"/>
              </a:ext>
            </a:extLst>
          </p:cNvPr>
          <p:cNvSpPr/>
          <p:nvPr/>
        </p:nvSpPr>
        <p:spPr>
          <a:xfrm>
            <a:off x="4776957" y="1379656"/>
            <a:ext cx="3957140" cy="2035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[] args)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Console.WriteLine(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"Hello World!"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B37736C-0BB0-434D-8FE4-E1F376EE084F}"/>
              </a:ext>
            </a:extLst>
          </p:cNvPr>
          <p:cNvSpPr/>
          <p:nvPr/>
        </p:nvSpPr>
        <p:spPr>
          <a:xfrm>
            <a:off x="10114155" y="4702790"/>
            <a:ext cx="1296413" cy="492172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800" dirty="0">
                <a:solidFill>
                  <a:srgbClr val="C00000"/>
                </a:solidFill>
                <a:latin typeface="Menlo" panose="020B0609030804020204" pitchFamily="49" charset="0"/>
              </a:rPr>
              <a:t>-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Menlo" panose="020B0609030804020204" pitchFamily="49" charset="0"/>
              </a:rPr>
              <a:t>Program1.cs</a:t>
            </a: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71450" indent="-171450">
              <a:buFontTx/>
              <a:buChar char="-"/>
            </a:pP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solidFill>
                  <a:srgbClr val="00B050"/>
                </a:solidFill>
                <a:latin typeface="Menlo" panose="020B0609030804020204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 err="1">
                <a:solidFill>
                  <a:srgbClr val="00B050"/>
                </a:solidFill>
                <a:latin typeface="Menlo" panose="020B0609030804020204" pitchFamily="49" charset="0"/>
              </a:rPr>
              <a:t>Program.cs</a:t>
            </a: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171450" indent="-171450">
              <a:buFontTx/>
              <a:buChar char="-"/>
            </a:pPr>
            <a:endParaRPr lang="en-US" sz="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9A55D03-C2BE-334D-BFEF-11E7366D7F33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8548404" y="6636057"/>
            <a:ext cx="1" cy="96857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7F83ABB0-8743-2346-8853-F8A50E483BF5}"/>
              </a:ext>
            </a:extLst>
          </p:cNvPr>
          <p:cNvCxnSpPr>
            <a:cxnSpLocks/>
            <a:stCxn id="115" idx="0"/>
          </p:cNvCxnSpPr>
          <p:nvPr/>
        </p:nvCxnSpPr>
        <p:spPr>
          <a:xfrm rot="16200000" flipV="1">
            <a:off x="5615415" y="3265171"/>
            <a:ext cx="1165570" cy="4700411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AED3D282-22CB-5545-A24B-73DE68C80D43}"/>
              </a:ext>
            </a:extLst>
          </p:cNvPr>
          <p:cNvCxnSpPr>
            <a:cxnSpLocks/>
            <a:stCxn id="37" idx="3"/>
            <a:endCxn id="117" idx="2"/>
          </p:cNvCxnSpPr>
          <p:nvPr/>
        </p:nvCxnSpPr>
        <p:spPr>
          <a:xfrm flipV="1">
            <a:off x="3858881" y="4477733"/>
            <a:ext cx="4490170" cy="486360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20F7FD6-9CC8-364E-9E9A-A3D8D1D70099}"/>
              </a:ext>
            </a:extLst>
          </p:cNvPr>
          <p:cNvCxnSpPr>
            <a:cxnSpLocks/>
          </p:cNvCxnSpPr>
          <p:nvPr/>
        </p:nvCxnSpPr>
        <p:spPr>
          <a:xfrm flipV="1">
            <a:off x="8812496" y="6636057"/>
            <a:ext cx="0" cy="96857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urved Connector 144">
            <a:extLst>
              <a:ext uri="{FF2B5EF4-FFF2-40B4-BE49-F238E27FC236}">
                <a16:creationId xmlns:a16="http://schemas.microsoft.com/office/drawing/2014/main" id="{FA9104A3-CE5F-FD40-ABC1-96711FC00BAD}"/>
              </a:ext>
            </a:extLst>
          </p:cNvPr>
          <p:cNvCxnSpPr>
            <a:cxnSpLocks/>
            <a:stCxn id="115" idx="3"/>
            <a:endCxn id="116" idx="2"/>
          </p:cNvCxnSpPr>
          <p:nvPr/>
        </p:nvCxnSpPr>
        <p:spPr>
          <a:xfrm flipV="1">
            <a:off x="9052827" y="6119464"/>
            <a:ext cx="1590154" cy="297646"/>
          </a:xfrm>
          <a:prstGeom prst="curvedConnector2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174A6A5-2ABC-A64A-ACA0-3DF4EE0EC59F}"/>
              </a:ext>
            </a:extLst>
          </p:cNvPr>
          <p:cNvCxnSpPr>
            <a:cxnSpLocks/>
            <a:stCxn id="118" idx="2"/>
            <a:endCxn id="123" idx="0"/>
          </p:cNvCxnSpPr>
          <p:nvPr/>
        </p:nvCxnSpPr>
        <p:spPr>
          <a:xfrm flipH="1">
            <a:off x="10762362" y="4468675"/>
            <a:ext cx="1" cy="23411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066338D-F12F-9342-9DB9-C9C758F42528}"/>
              </a:ext>
            </a:extLst>
          </p:cNvPr>
          <p:cNvCxnSpPr>
            <a:cxnSpLocks/>
            <a:stCxn id="123" idx="2"/>
            <a:endCxn id="116" idx="0"/>
          </p:cNvCxnSpPr>
          <p:nvPr/>
        </p:nvCxnSpPr>
        <p:spPr>
          <a:xfrm flipH="1">
            <a:off x="10642981" y="5194962"/>
            <a:ext cx="119381" cy="486607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4C066F4-1DE5-D147-9A75-500ACC346B86}"/>
              </a:ext>
            </a:extLst>
          </p:cNvPr>
          <p:cNvSpPr/>
          <p:nvPr/>
        </p:nvSpPr>
        <p:spPr>
          <a:xfrm>
            <a:off x="9165596" y="1366986"/>
            <a:ext cx="2401204" cy="2048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Program1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6F37EB4-01D4-8943-8F3F-00E8AABAC05E}"/>
              </a:ext>
            </a:extLst>
          </p:cNvPr>
          <p:cNvSpPr txBox="1"/>
          <p:nvPr/>
        </p:nvSpPr>
        <p:spPr>
          <a:xfrm>
            <a:off x="813486" y="6278609"/>
            <a:ext cx="1008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b="1" dirty="0"/>
              <a:t>Program1.cs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A1FDC88-EA1A-734A-B469-C005A87A9BF0}"/>
              </a:ext>
            </a:extLst>
          </p:cNvPr>
          <p:cNvSpPr txBox="1"/>
          <p:nvPr/>
        </p:nvSpPr>
        <p:spPr>
          <a:xfrm>
            <a:off x="9153488" y="1007409"/>
            <a:ext cx="166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Program1.cs</a:t>
            </a:r>
          </a:p>
        </p:txBody>
      </p:sp>
    </p:spTree>
    <p:extLst>
      <p:ext uri="{BB962C8B-B14F-4D97-AF65-F5344CB8AC3E}">
        <p14:creationId xmlns:p14="http://schemas.microsoft.com/office/powerpoint/2010/main" val="391584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A2386-CC99-8C4F-A9E2-497BCC0E625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828934" y="4565187"/>
            <a:ext cx="0" cy="302493"/>
          </a:xfrm>
          <a:prstGeom prst="straightConnector1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734C1-2A94-DF4B-837A-916973E58B0F}"/>
              </a:ext>
            </a:extLst>
          </p:cNvPr>
          <p:cNvSpPr/>
          <p:nvPr/>
        </p:nvSpPr>
        <p:spPr>
          <a:xfrm>
            <a:off x="934279" y="1379656"/>
            <a:ext cx="3495261" cy="2035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Project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Sdk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00" dirty="0" err="1">
                <a:solidFill>
                  <a:srgbClr val="A31515"/>
                </a:solidFill>
                <a:latin typeface="Menlo" panose="020B0609030804020204" pitchFamily="49" charset="0"/>
              </a:rPr>
              <a:t>Microsoft.NET.Sdk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&gt;Exe&lt;/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OutputType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netcoreapp3</a:t>
            </a:r>
            <a:r>
              <a:rPr lang="en-US" sz="1000" dirty="0">
                <a:solidFill>
                  <a:srgbClr val="098658"/>
                </a:solidFill>
                <a:latin typeface="Menlo" panose="020B0609030804020204" pitchFamily="49" charset="0"/>
              </a:rPr>
              <a:t>.1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TargetFramework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&lt;/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PropertyGroup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&lt;/Project&gt;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D3B61D-FEE4-524F-AA5B-51717ECC83A3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1829451" y="3532542"/>
            <a:ext cx="54267" cy="253231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3D7D781-A96E-7D45-97CD-082C081224B9}"/>
              </a:ext>
            </a:extLst>
          </p:cNvPr>
          <p:cNvSpPr/>
          <p:nvPr/>
        </p:nvSpPr>
        <p:spPr>
          <a:xfrm>
            <a:off x="4776957" y="1379646"/>
            <a:ext cx="4041222" cy="2048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[] args)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Console.WriteLine(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"Hello World from C#!"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Checksum</a:t>
            </a:r>
            <a:r>
              <a:rPr lang="es-ES_tradnl" dirty="0"/>
              <a:t> (SHA-1) </a:t>
            </a:r>
            <a:r>
              <a:rPr lang="es-ES_tradnl" dirty="0" err="1"/>
              <a:t>generation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5703FC-5A6B-1B4D-86C2-69B73F631E19}"/>
              </a:ext>
            </a:extLst>
          </p:cNvPr>
          <p:cNvSpPr txBox="1"/>
          <p:nvPr/>
        </p:nvSpPr>
        <p:spPr>
          <a:xfrm>
            <a:off x="4680878" y="1010321"/>
            <a:ext cx="124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Program.cs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587B2-0BD4-D542-AF42-1DDA78E75A05}"/>
              </a:ext>
            </a:extLst>
          </p:cNvPr>
          <p:cNvSpPr txBox="1"/>
          <p:nvPr/>
        </p:nvSpPr>
        <p:spPr>
          <a:xfrm>
            <a:off x="838200" y="1010323"/>
            <a:ext cx="194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err="1"/>
              <a:t>MyProgram.csproj</a:t>
            </a:r>
            <a:endParaRPr lang="es-ES_tradnl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BC2DE-F08B-5949-B79A-FBDB7F597537}"/>
              </a:ext>
            </a:extLst>
          </p:cNvPr>
          <p:cNvSpPr/>
          <p:nvPr/>
        </p:nvSpPr>
        <p:spPr>
          <a:xfrm>
            <a:off x="1052146" y="3945996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Left Arrow 55">
            <a:extLst>
              <a:ext uri="{FF2B5EF4-FFF2-40B4-BE49-F238E27FC236}">
                <a16:creationId xmlns:a16="http://schemas.microsoft.com/office/drawing/2014/main" id="{4386C08D-1D5B-3A4B-A691-292A0F84E1C3}"/>
              </a:ext>
            </a:extLst>
          </p:cNvPr>
          <p:cNvSpPr/>
          <p:nvPr/>
        </p:nvSpPr>
        <p:spPr>
          <a:xfrm>
            <a:off x="8885452" y="2688265"/>
            <a:ext cx="775854" cy="41563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B492D5-7D0C-214D-AEED-402D7189ED49}"/>
              </a:ext>
            </a:extLst>
          </p:cNvPr>
          <p:cNvSpPr/>
          <p:nvPr/>
        </p:nvSpPr>
        <p:spPr>
          <a:xfrm>
            <a:off x="4729082" y="3945996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6A0D46-2AE1-0046-8566-E73A0819D857}"/>
              </a:ext>
            </a:extLst>
          </p:cNvPr>
          <p:cNvGrpSpPr/>
          <p:nvPr/>
        </p:nvGrpSpPr>
        <p:grpSpPr>
          <a:xfrm>
            <a:off x="934279" y="5830671"/>
            <a:ext cx="1699606" cy="949656"/>
            <a:chOff x="2159268" y="5169809"/>
            <a:chExt cx="1699606" cy="9496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F6497D-D71B-5D4B-89AE-55015B029F90}"/>
                </a:ext>
              </a:extLst>
            </p:cNvPr>
            <p:cNvSpPr txBox="1"/>
            <p:nvPr/>
          </p:nvSpPr>
          <p:spPr>
            <a:xfrm>
              <a:off x="2159268" y="5169809"/>
              <a:ext cx="576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 dirty="0"/>
                <a:t>d9c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F1C5747-799F-504A-A65F-649D8BA0CAC0}"/>
                </a:ext>
              </a:extLst>
            </p:cNvPr>
            <p:cNvSpPr/>
            <p:nvPr/>
          </p:nvSpPr>
          <p:spPr>
            <a:xfrm>
              <a:off x="2250006" y="5403997"/>
              <a:ext cx="1608868" cy="7154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1440" tIns="91440" rIns="91440" bIns="91440">
              <a:noAutofit/>
            </a:bodyPr>
            <a:lstStyle/>
            <a:p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7B7947D-7698-4540-B03D-8E8A1893625E}"/>
              </a:ext>
            </a:extLst>
          </p:cNvPr>
          <p:cNvSpPr/>
          <p:nvPr/>
        </p:nvSpPr>
        <p:spPr>
          <a:xfrm>
            <a:off x="7343503" y="3945996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44B2D4-5E66-524E-9DF0-240C6D604C71}"/>
              </a:ext>
            </a:extLst>
          </p:cNvPr>
          <p:cNvSpPr/>
          <p:nvPr/>
        </p:nvSpPr>
        <p:spPr>
          <a:xfrm>
            <a:off x="9957925" y="3945996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Commit</a:t>
            </a:r>
            <a:endParaRPr lang="es-ES_tradnl" sz="1600" dirty="0">
              <a:solidFill>
                <a:schemeClr val="tx1"/>
              </a:solidFill>
            </a:endParaRPr>
          </a:p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BB7758-6AB5-9745-8530-1701FAD2852B}"/>
              </a:ext>
            </a:extLst>
          </p:cNvPr>
          <p:cNvSpPr/>
          <p:nvPr/>
        </p:nvSpPr>
        <p:spPr>
          <a:xfrm>
            <a:off x="4776957" y="1379656"/>
            <a:ext cx="3957140" cy="2035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  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[] args)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  Console.WriteLine(</a:t>
            </a:r>
            <a:r>
              <a:rPr lang="en-US" sz="1000" dirty="0">
                <a:solidFill>
                  <a:srgbClr val="A31515"/>
                </a:solidFill>
                <a:latin typeface="Menlo" panose="020B0609030804020204" pitchFamily="49" charset="0"/>
              </a:rPr>
              <a:t>"Hello World!"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4C066F4-1DE5-D147-9A75-500ACC346B86}"/>
              </a:ext>
            </a:extLst>
          </p:cNvPr>
          <p:cNvSpPr/>
          <p:nvPr/>
        </p:nvSpPr>
        <p:spPr>
          <a:xfrm>
            <a:off x="9165596" y="1366986"/>
            <a:ext cx="2401204" cy="2048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 cmpd="sng"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182880" tIns="182880" rIns="182880" bIns="91440">
            <a:no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System;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/>
            </a:r>
            <a:b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MyProgram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FF"/>
                </a:solidFill>
                <a:latin typeface="Menlo" panose="020B0609030804020204" pitchFamily="49" charset="0"/>
              </a:rPr>
              <a:t>  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Program1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  }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A1FDC88-EA1A-734A-B469-C005A87A9BF0}"/>
              </a:ext>
            </a:extLst>
          </p:cNvPr>
          <p:cNvSpPr txBox="1"/>
          <p:nvPr/>
        </p:nvSpPr>
        <p:spPr>
          <a:xfrm>
            <a:off x="9153488" y="1007409"/>
            <a:ext cx="166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/>
              <a:t>Program1.cs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4429DE-A124-E145-A040-3BF04D98AAA3}"/>
              </a:ext>
            </a:extLst>
          </p:cNvPr>
          <p:cNvGrpSpPr/>
          <p:nvPr/>
        </p:nvGrpSpPr>
        <p:grpSpPr>
          <a:xfrm>
            <a:off x="2688155" y="5829896"/>
            <a:ext cx="1699606" cy="949656"/>
            <a:chOff x="2159268" y="5169809"/>
            <a:chExt cx="1699606" cy="94965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DA1533-A460-6F40-BC10-FAAAA8053681}"/>
                </a:ext>
              </a:extLst>
            </p:cNvPr>
            <p:cNvSpPr txBox="1"/>
            <p:nvPr/>
          </p:nvSpPr>
          <p:spPr>
            <a:xfrm>
              <a:off x="2159268" y="5169809"/>
              <a:ext cx="576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 dirty="0"/>
                <a:t>ca7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B1D8F67-4A2C-4441-84B9-478AA26405CA}"/>
                </a:ext>
              </a:extLst>
            </p:cNvPr>
            <p:cNvSpPr/>
            <p:nvPr/>
          </p:nvSpPr>
          <p:spPr>
            <a:xfrm>
              <a:off x="2250006" y="5403997"/>
              <a:ext cx="1608868" cy="7154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1440" tIns="91440" rIns="91440" bIns="91440">
              <a:noAutofit/>
            </a:bodyPr>
            <a:lstStyle/>
            <a:p>
              <a:r>
                <a:rPr lang="en-US" sz="800" dirty="0">
                  <a:solidFill>
                    <a:srgbClr val="00B050"/>
                  </a:solidFill>
                  <a:latin typeface="Menlo" panose="020B0609030804020204" pitchFamily="49" charset="0"/>
                </a:rPr>
                <a:t>+ Hello World!</a:t>
              </a: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pPr marL="171450" indent="-171450">
                <a:buFontTx/>
                <a:buChar char="-"/>
              </a:pP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5324A9-DC66-1F41-894F-ACB516766170}"/>
              </a:ext>
            </a:extLst>
          </p:cNvPr>
          <p:cNvGrpSpPr/>
          <p:nvPr/>
        </p:nvGrpSpPr>
        <p:grpSpPr>
          <a:xfrm>
            <a:off x="1222300" y="3764369"/>
            <a:ext cx="1269888" cy="1081400"/>
            <a:chOff x="1321797" y="3822425"/>
            <a:chExt cx="1835879" cy="1563382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986F3605-DFA0-6F41-9525-E776FCDACF68}"/>
                </a:ext>
              </a:extLst>
            </p:cNvPr>
            <p:cNvSpPr/>
            <p:nvPr/>
          </p:nvSpPr>
          <p:spPr>
            <a:xfrm>
              <a:off x="1321797" y="3822425"/>
              <a:ext cx="1835879" cy="1563382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s-ES_tradnl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0E0467-52F7-C14D-B6B8-A1B519E1E0DF}"/>
                </a:ext>
              </a:extLst>
            </p:cNvPr>
            <p:cNvSpPr/>
            <p:nvPr/>
          </p:nvSpPr>
          <p:spPr>
            <a:xfrm>
              <a:off x="1559268" y="4328577"/>
              <a:ext cx="1364035" cy="667430"/>
            </a:xfrm>
            <a:prstGeom prst="rect">
              <a:avLst/>
            </a:prstGeom>
          </p:spPr>
          <p:txBody>
            <a:bodyPr wrap="square" anchor="ctr" anchorCtr="1">
              <a:spAutoFit/>
            </a:bodyPr>
            <a:lstStyle/>
            <a:p>
              <a:pPr algn="ctr"/>
              <a:r>
                <a:rPr lang="es-ES_tradnl" sz="1200" dirty="0" err="1"/>
                <a:t>checksum</a:t>
              </a:r>
              <a:endParaRPr lang="es-ES_tradnl" sz="1200" dirty="0"/>
            </a:p>
            <a:p>
              <a:pPr algn="ctr"/>
              <a:r>
                <a:rPr lang="es-ES_tradnl" sz="1200" dirty="0"/>
                <a:t>(SHA-1)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B70AC01-FB7A-7B4F-AFD4-89C02BA8774E}"/>
              </a:ext>
            </a:extLst>
          </p:cNvPr>
          <p:cNvSpPr/>
          <p:nvPr/>
        </p:nvSpPr>
        <p:spPr>
          <a:xfrm>
            <a:off x="1024500" y="4867680"/>
            <a:ext cx="1608868" cy="628835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d9c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MyProgram.csproj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ca7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Program.cs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1AEC3B-BC92-B24D-86CD-D80DBDBD43A0}"/>
              </a:ext>
            </a:extLst>
          </p:cNvPr>
          <p:cNvSpPr/>
          <p:nvPr/>
        </p:nvSpPr>
        <p:spPr>
          <a:xfrm>
            <a:off x="934280" y="4855408"/>
            <a:ext cx="467510" cy="30260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446F76-6834-8A42-99E1-47FF81F96BEB}"/>
              </a:ext>
            </a:extLst>
          </p:cNvPr>
          <p:cNvSpPr/>
          <p:nvPr/>
        </p:nvSpPr>
        <p:spPr>
          <a:xfrm>
            <a:off x="917649" y="5796462"/>
            <a:ext cx="467510" cy="30260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C03AEA7-3243-604D-9A6B-6D1C87E177E0}"/>
              </a:ext>
            </a:extLst>
          </p:cNvPr>
          <p:cNvGrpSpPr/>
          <p:nvPr/>
        </p:nvGrpSpPr>
        <p:grpSpPr>
          <a:xfrm>
            <a:off x="6077644" y="5829896"/>
            <a:ext cx="1699606" cy="949656"/>
            <a:chOff x="2159268" y="5169809"/>
            <a:chExt cx="1699606" cy="949656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2EECCE-0B8D-BE4C-A259-9574CF176691}"/>
                </a:ext>
              </a:extLst>
            </p:cNvPr>
            <p:cNvSpPr txBox="1"/>
            <p:nvPr/>
          </p:nvSpPr>
          <p:spPr>
            <a:xfrm>
              <a:off x="2159268" y="5169809"/>
              <a:ext cx="576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 dirty="0"/>
                <a:t>b76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BCA83A3-AE03-0942-AD2F-13E8B2CA34A3}"/>
                </a:ext>
              </a:extLst>
            </p:cNvPr>
            <p:cNvSpPr/>
            <p:nvPr/>
          </p:nvSpPr>
          <p:spPr>
            <a:xfrm>
              <a:off x="2250006" y="5403997"/>
              <a:ext cx="1608868" cy="71546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1440" tIns="91440" rIns="91440" bIns="91440">
              <a:no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  <a:latin typeface="Menlo" panose="020B0609030804020204" pitchFamily="49" charset="0"/>
                </a:rPr>
                <a:t>-</a:t>
              </a:r>
              <a:r>
                <a:rPr lang="en-US" sz="800" dirty="0">
                  <a:solidFill>
                    <a:srgbClr val="000000"/>
                  </a:solidFill>
                  <a:latin typeface="Menlo" panose="020B0609030804020204" pitchFamily="49" charset="0"/>
                </a:rPr>
                <a:t> </a:t>
              </a:r>
              <a:r>
                <a:rPr lang="en-US" sz="800" dirty="0">
                  <a:solidFill>
                    <a:srgbClr val="A31515"/>
                  </a:solidFill>
                  <a:latin typeface="Menlo" panose="020B0609030804020204" pitchFamily="49" charset="0"/>
                </a:rPr>
                <a:t>Hello World!</a:t>
              </a: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pPr marL="171450" indent="-171450">
                <a:buFontTx/>
                <a:buChar char="-"/>
              </a:pP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sz="800" dirty="0">
                  <a:solidFill>
                    <a:srgbClr val="00B050"/>
                  </a:solidFill>
                  <a:latin typeface="Menlo" panose="020B0609030804020204" pitchFamily="49" charset="0"/>
                </a:rPr>
                <a:t>+</a:t>
              </a:r>
              <a:r>
                <a:rPr lang="en-US" sz="800" dirty="0">
                  <a:solidFill>
                    <a:srgbClr val="000000"/>
                  </a:solidFill>
                  <a:latin typeface="Menlo" panose="020B0609030804020204" pitchFamily="49" charset="0"/>
                </a:rPr>
                <a:t> </a:t>
              </a:r>
              <a:r>
                <a:rPr lang="en-US" sz="800" dirty="0">
                  <a:solidFill>
                    <a:srgbClr val="00B050"/>
                  </a:solidFill>
                  <a:latin typeface="Menlo" panose="020B0609030804020204" pitchFamily="49" charset="0"/>
                </a:rPr>
                <a:t>Hello World from C#!</a:t>
              </a: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pPr marL="171450" indent="-171450">
                <a:buFontTx/>
                <a:buChar char="-"/>
              </a:pPr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endParaRPr lang="en-US" sz="800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4BBED605-C464-7F40-B27E-F4D4629FA6A9}"/>
              </a:ext>
            </a:extLst>
          </p:cNvPr>
          <p:cNvSpPr/>
          <p:nvPr/>
        </p:nvSpPr>
        <p:spPr>
          <a:xfrm>
            <a:off x="4729082" y="4867680"/>
            <a:ext cx="1608868" cy="628835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d9c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MyProgram.csproj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b76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Program.cs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839F9D-9205-D04E-B09D-FEF47A31D74E}"/>
              </a:ext>
            </a:extLst>
          </p:cNvPr>
          <p:cNvCxnSpPr>
            <a:cxnSpLocks/>
            <a:stCxn id="74" idx="2"/>
            <a:endCxn id="72" idx="0"/>
          </p:cNvCxnSpPr>
          <p:nvPr/>
        </p:nvCxnSpPr>
        <p:spPr>
          <a:xfrm>
            <a:off x="5533516" y="5496515"/>
            <a:ext cx="1439300" cy="5675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0A98AE-DC17-D243-822C-5230E0B777B6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 flipH="1">
            <a:off x="1829451" y="5496515"/>
            <a:ext cx="3704065" cy="5683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8D0F8CA-77CC-3E40-8467-DFF162EA8999}"/>
              </a:ext>
            </a:extLst>
          </p:cNvPr>
          <p:cNvSpPr/>
          <p:nvPr/>
        </p:nvSpPr>
        <p:spPr>
          <a:xfrm>
            <a:off x="4645018" y="4855408"/>
            <a:ext cx="467510" cy="30260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35B3CA-A7FF-6742-A229-392581F7D88E}"/>
              </a:ext>
            </a:extLst>
          </p:cNvPr>
          <p:cNvSpPr/>
          <p:nvPr/>
        </p:nvSpPr>
        <p:spPr>
          <a:xfrm>
            <a:off x="4645018" y="5058509"/>
            <a:ext cx="467510" cy="30260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9A750A7-8BD2-FD45-84A1-D0D197410B56}"/>
              </a:ext>
            </a:extLst>
          </p:cNvPr>
          <p:cNvSpPr/>
          <p:nvPr/>
        </p:nvSpPr>
        <p:spPr>
          <a:xfrm>
            <a:off x="6027266" y="5822744"/>
            <a:ext cx="467510" cy="30260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086B898-4981-974B-A6C2-198712D6785D}"/>
              </a:ext>
            </a:extLst>
          </p:cNvPr>
          <p:cNvCxnSpPr>
            <a:cxnSpLocks/>
            <a:stCxn id="89" idx="2"/>
            <a:endCxn id="72" idx="0"/>
          </p:cNvCxnSpPr>
          <p:nvPr/>
        </p:nvCxnSpPr>
        <p:spPr>
          <a:xfrm flipH="1">
            <a:off x="6972816" y="5496515"/>
            <a:ext cx="1175128" cy="56756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1661BBA-AB02-0B41-A6A9-9091E86E78F4}"/>
              </a:ext>
            </a:extLst>
          </p:cNvPr>
          <p:cNvSpPr/>
          <p:nvPr/>
        </p:nvSpPr>
        <p:spPr>
          <a:xfrm>
            <a:off x="7343510" y="4867680"/>
            <a:ext cx="1608868" cy="628835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d9c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MyProgram.csproj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b76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Program.cs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206BC87-D416-A949-93A4-696EF3480B28}"/>
              </a:ext>
            </a:extLst>
          </p:cNvPr>
          <p:cNvSpPr/>
          <p:nvPr/>
        </p:nvSpPr>
        <p:spPr>
          <a:xfrm>
            <a:off x="7259446" y="4928946"/>
            <a:ext cx="467510" cy="432169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383AB17-DA77-B94C-8F35-30A2F6CBA9B3}"/>
              </a:ext>
            </a:extLst>
          </p:cNvPr>
          <p:cNvCxnSpPr>
            <a:cxnSpLocks/>
            <a:stCxn id="95" idx="2"/>
            <a:endCxn id="99" idx="0"/>
          </p:cNvCxnSpPr>
          <p:nvPr/>
        </p:nvCxnSpPr>
        <p:spPr>
          <a:xfrm flipH="1">
            <a:off x="10754830" y="5665694"/>
            <a:ext cx="7542" cy="39839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7B8B5E7E-9977-E24C-A86B-BAC613BB11E1}"/>
              </a:ext>
            </a:extLst>
          </p:cNvPr>
          <p:cNvSpPr/>
          <p:nvPr/>
        </p:nvSpPr>
        <p:spPr>
          <a:xfrm>
            <a:off x="9957938" y="4872294"/>
            <a:ext cx="1608868" cy="793400"/>
          </a:xfrm>
          <a:prstGeom prst="rect">
            <a:avLst/>
          </a:prstGeom>
          <a:solidFill>
            <a:schemeClr val="bg2"/>
          </a:solidFill>
          <a:ln w="22225" cap="rnd" cmpd="sng"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square" lIns="91440" tIns="91440" rIns="91440" bIns="91440">
            <a:no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d9c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MyProgram.csproj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b76 </a:t>
            </a:r>
            <a:r>
              <a:rPr lang="en-US" sz="900" dirty="0" err="1">
                <a:solidFill>
                  <a:srgbClr val="000000"/>
                </a:solidFill>
                <a:latin typeface="Menlo" panose="020B0609030804020204" pitchFamily="49" charset="0"/>
              </a:rPr>
              <a:t>Program.cs</a:t>
            </a:r>
            <a:endParaRPr lang="en-US" sz="105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b76 </a:t>
            </a:r>
            <a:r>
              <a:rPr lang="en-US" sz="900" dirty="0">
                <a:solidFill>
                  <a:srgbClr val="000000"/>
                </a:solidFill>
                <a:latin typeface="Menlo" panose="020B0609030804020204" pitchFamily="49" charset="0"/>
              </a:rPr>
              <a:t>Program1.cs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5D9CBE4-52C2-9742-A347-397AB7026FC7}"/>
              </a:ext>
            </a:extLst>
          </p:cNvPr>
          <p:cNvSpPr/>
          <p:nvPr/>
        </p:nvSpPr>
        <p:spPr>
          <a:xfrm>
            <a:off x="9873874" y="5088008"/>
            <a:ext cx="467510" cy="40300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600" b="1" dirty="0">
              <a:solidFill>
                <a:schemeClr val="tx1"/>
              </a:solidFill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D06E0D2-5C15-124D-97CA-628AFF3888F1}"/>
              </a:ext>
            </a:extLst>
          </p:cNvPr>
          <p:cNvGrpSpPr/>
          <p:nvPr/>
        </p:nvGrpSpPr>
        <p:grpSpPr>
          <a:xfrm>
            <a:off x="9859658" y="5829896"/>
            <a:ext cx="1699606" cy="949656"/>
            <a:chOff x="2159268" y="5169809"/>
            <a:chExt cx="1699606" cy="949656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AE1A7B2-BFE0-6C48-A235-43D145584767}"/>
                </a:ext>
              </a:extLst>
            </p:cNvPr>
            <p:cNvSpPr txBox="1"/>
            <p:nvPr/>
          </p:nvSpPr>
          <p:spPr>
            <a:xfrm>
              <a:off x="2159268" y="5169809"/>
              <a:ext cx="5760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1200" b="1" dirty="0"/>
                <a:t>b76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6B3C536-E27E-234D-9DA0-847797835F51}"/>
                </a:ext>
              </a:extLst>
            </p:cNvPr>
            <p:cNvSpPr/>
            <p:nvPr/>
          </p:nvSpPr>
          <p:spPr>
            <a:xfrm>
              <a:off x="2250006" y="5403997"/>
              <a:ext cx="1608868" cy="7154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2225" cap="rnd" cmpd="sng">
              <a:solidFill>
                <a:schemeClr val="bg1">
                  <a:lumMod val="50000"/>
                </a:schemeClr>
              </a:solidFill>
              <a:prstDash val="solid"/>
            </a:ln>
          </p:spPr>
          <p:txBody>
            <a:bodyPr wrap="square" lIns="91440" tIns="91440" rIns="91440" bIns="91440">
              <a:noAutofit/>
            </a:bodyPr>
            <a:lstStyle/>
            <a:p>
              <a:r>
                <a:rPr lang="en-US" sz="400" dirty="0">
                  <a:solidFill>
                    <a:srgbClr val="0000FF"/>
                  </a:solidFill>
                  <a:latin typeface="Menlo" panose="020B0609030804020204" pitchFamily="49" charset="0"/>
                </a:rPr>
                <a:t>using</a:t>
              </a:r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System;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/>
              </a:r>
              <a:b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</a:br>
              <a:r>
                <a:rPr lang="en-US" sz="400" dirty="0">
                  <a:solidFill>
                    <a:srgbClr val="0000FF"/>
                  </a:solidFill>
                  <a:latin typeface="Menlo" panose="020B0609030804020204" pitchFamily="49" charset="0"/>
                </a:rPr>
                <a:t>namespace</a:t>
              </a:r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MyProgram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{</a:t>
              </a:r>
            </a:p>
            <a:p>
              <a:r>
                <a:rPr lang="en-US" sz="400" dirty="0">
                  <a:solidFill>
                    <a:srgbClr val="0000FF"/>
                  </a:solidFill>
                  <a:latin typeface="Menlo" panose="020B0609030804020204" pitchFamily="49" charset="0"/>
                </a:rPr>
                <a:t>  class</a:t>
              </a:r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Program1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 {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   ...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  }</a:t>
              </a:r>
            </a:p>
            <a:p>
              <a:r>
                <a:rPr lang="en-US" sz="400" dirty="0">
                  <a:solidFill>
                    <a:srgbClr val="000000"/>
                  </a:solidFill>
                  <a:latin typeface="Menlo" panose="020B0609030804020204" pitchFamily="49" charset="0"/>
                </a:rPr>
                <a:t>}</a:t>
              </a:r>
            </a:p>
          </p:txBody>
        </p: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B9FA6F-7BB5-D040-8236-CA09A408A7B6}"/>
              </a:ext>
            </a:extLst>
          </p:cNvPr>
          <p:cNvCxnSpPr>
            <a:cxnSpLocks/>
          </p:cNvCxnSpPr>
          <p:nvPr/>
        </p:nvCxnSpPr>
        <p:spPr>
          <a:xfrm>
            <a:off x="5533516" y="4576142"/>
            <a:ext cx="0" cy="302493"/>
          </a:xfrm>
          <a:prstGeom prst="straightConnector1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B284570-BAD6-6843-B921-2B9F75E7DB6E}"/>
              </a:ext>
            </a:extLst>
          </p:cNvPr>
          <p:cNvCxnSpPr>
            <a:cxnSpLocks/>
          </p:cNvCxnSpPr>
          <p:nvPr/>
        </p:nvCxnSpPr>
        <p:spPr>
          <a:xfrm>
            <a:off x="8148074" y="4576142"/>
            <a:ext cx="0" cy="302493"/>
          </a:xfrm>
          <a:prstGeom prst="straightConnector1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3BF95F6-43CE-294D-A4A4-9E732D4CB114}"/>
              </a:ext>
            </a:extLst>
          </p:cNvPr>
          <p:cNvCxnSpPr>
            <a:cxnSpLocks/>
            <a:stCxn id="118" idx="2"/>
            <a:endCxn id="95" idx="0"/>
          </p:cNvCxnSpPr>
          <p:nvPr/>
        </p:nvCxnSpPr>
        <p:spPr>
          <a:xfrm>
            <a:off x="10762363" y="4576142"/>
            <a:ext cx="9" cy="296152"/>
          </a:xfrm>
          <a:prstGeom prst="straightConnector1">
            <a:avLst/>
          </a:prstGeom>
          <a:ln w="19050" cmpd="sng">
            <a:solidFill>
              <a:schemeClr val="tx1">
                <a:lumMod val="65000"/>
                <a:lumOff val="35000"/>
              </a:schemeClr>
            </a:solidFill>
            <a:prstDash val="solid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63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Identity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config</a:t>
            </a:r>
            <a:r>
              <a:rPr lang="es-ES_tradnl" dirty="0"/>
              <a:t> --global --</a:t>
            </a:r>
            <a:r>
              <a:rPr lang="es-ES_tradnl" dirty="0" err="1"/>
              <a:t>list</a:t>
            </a: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config</a:t>
            </a:r>
            <a:r>
              <a:rPr lang="es-ES_tradnl" dirty="0"/>
              <a:t> --global </a:t>
            </a:r>
            <a:r>
              <a:rPr lang="es-ES_tradnl" dirty="0" err="1"/>
              <a:t>user.name</a:t>
            </a:r>
            <a:r>
              <a:rPr lang="es-ES_tradnl" dirty="0"/>
              <a:t> '</a:t>
            </a:r>
            <a:r>
              <a:rPr lang="es-ES_tradnl" dirty="0" err="1"/>
              <a:t>Your</a:t>
            </a:r>
            <a:r>
              <a:rPr lang="es-ES_tradnl" dirty="0"/>
              <a:t> </a:t>
            </a:r>
            <a:r>
              <a:rPr lang="es-ES_tradnl" dirty="0" err="1"/>
              <a:t>name</a:t>
            </a:r>
            <a:r>
              <a:rPr lang="es-ES_tradnl" dirty="0"/>
              <a:t>'</a:t>
            </a:r>
          </a:p>
          <a:p>
            <a:pPr>
              <a:lnSpc>
                <a:spcPct val="150000"/>
              </a:lnSpc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config</a:t>
            </a:r>
            <a:r>
              <a:rPr lang="es-ES_tradnl" dirty="0"/>
              <a:t> --global </a:t>
            </a:r>
            <a:r>
              <a:rPr lang="es-ES_tradnl" dirty="0" err="1"/>
              <a:t>user.email</a:t>
            </a:r>
            <a:r>
              <a:rPr lang="es-ES_tradnl" dirty="0"/>
              <a:t> '</a:t>
            </a:r>
            <a:r>
              <a:rPr lang="es-ES_tradnl" dirty="0" err="1"/>
              <a:t>your@email.com</a:t>
            </a:r>
            <a:r>
              <a:rPr lang="es-ES_tradnl" dirty="0"/>
              <a:t>'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36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internals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5"/>
            <a:ext cx="10515600" cy="2686526"/>
          </a:xfrm>
        </p:spPr>
        <p:txBody>
          <a:bodyPr wrap="square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directory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/>
              <a:t>.</a:t>
            </a:r>
            <a:r>
              <a:rPr lang="es-ES_tradnl" dirty="0" err="1"/>
              <a:t>git</a:t>
            </a:r>
            <a:endParaRPr lang="es-ES_tradnl" dirty="0"/>
          </a:p>
          <a:p>
            <a:pPr lvl="1"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r>
              <a:rPr lang="es-ES_tradnl" dirty="0"/>
              <a:t>Repo files</a:t>
            </a:r>
          </a:p>
          <a:p>
            <a:pPr lvl="1">
              <a:lnSpc>
                <a:spcPct val="150000"/>
              </a:lnSpc>
            </a:pP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70938-0D96-0F40-B5C7-1D8812886570}"/>
              </a:ext>
            </a:extLst>
          </p:cNvPr>
          <p:cNvSpPr/>
          <p:nvPr/>
        </p:nvSpPr>
        <p:spPr>
          <a:xfrm>
            <a:off x="838200" y="3943351"/>
            <a:ext cx="10515600" cy="28050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_tradnl" sz="2400" dirty="0" err="1"/>
              <a:t>Config</a:t>
            </a:r>
            <a:r>
              <a:rPr lang="es-ES_tradnl" sz="2400" dirty="0"/>
              <a:t> file</a:t>
            </a:r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Branches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Object</a:t>
            </a:r>
            <a:r>
              <a:rPr lang="es-ES_tradnl" sz="2400" dirty="0"/>
              <a:t> </a:t>
            </a:r>
            <a:r>
              <a:rPr lang="es-ES_tradnl" sz="2400" dirty="0" err="1"/>
              <a:t>database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Logs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/>
              <a:t>Head</a:t>
            </a:r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Info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Hooks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Index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References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3109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internals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5"/>
            <a:ext cx="10515600" cy="2686526"/>
          </a:xfrm>
        </p:spPr>
        <p:txBody>
          <a:bodyPr wrap="square"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directory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/>
              <a:t>.</a:t>
            </a:r>
            <a:r>
              <a:rPr lang="es-ES_tradnl" dirty="0" err="1"/>
              <a:t>git</a:t>
            </a:r>
            <a:endParaRPr lang="es-ES_tradnl" dirty="0"/>
          </a:p>
          <a:p>
            <a:pPr lvl="1"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r>
              <a:rPr lang="es-ES_tradnl" dirty="0"/>
              <a:t>Repo files</a:t>
            </a:r>
          </a:p>
          <a:p>
            <a:pPr lvl="1">
              <a:lnSpc>
                <a:spcPct val="150000"/>
              </a:lnSpc>
            </a:pP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70938-0D96-0F40-B5C7-1D8812886570}"/>
              </a:ext>
            </a:extLst>
          </p:cNvPr>
          <p:cNvSpPr/>
          <p:nvPr/>
        </p:nvSpPr>
        <p:spPr>
          <a:xfrm>
            <a:off x="838200" y="3943351"/>
            <a:ext cx="10515600" cy="280506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lvl="1">
              <a:lnSpc>
                <a:spcPct val="150000"/>
              </a:lnSpc>
            </a:pPr>
            <a:r>
              <a:rPr lang="es-ES_tradnl" sz="2400" dirty="0" err="1"/>
              <a:t>Config</a:t>
            </a:r>
            <a:r>
              <a:rPr lang="es-ES_tradnl" sz="2400" dirty="0"/>
              <a:t> file</a:t>
            </a:r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Branches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Object</a:t>
            </a:r>
            <a:r>
              <a:rPr lang="es-ES_tradnl" sz="2400" dirty="0"/>
              <a:t> </a:t>
            </a:r>
            <a:r>
              <a:rPr lang="es-ES_tradnl" sz="2400" dirty="0" err="1"/>
              <a:t>database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Logs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/>
              <a:t>Head</a:t>
            </a:r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Info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Hooks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Index</a:t>
            </a:r>
            <a:endParaRPr lang="es-ES_tradnl" sz="2400" dirty="0"/>
          </a:p>
          <a:p>
            <a:pPr lvl="1">
              <a:lnSpc>
                <a:spcPct val="150000"/>
              </a:lnSpc>
            </a:pPr>
            <a:r>
              <a:rPr lang="es-ES_tradnl" sz="2400" dirty="0" err="1"/>
              <a:t>References</a:t>
            </a:r>
            <a:endParaRPr lang="es-ES_tradnl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00CEB-CCF1-1F43-A2E7-F70815DC15A6}"/>
              </a:ext>
            </a:extLst>
          </p:cNvPr>
          <p:cNvSpPr txBox="1"/>
          <p:nvPr/>
        </p:nvSpPr>
        <p:spPr>
          <a:xfrm>
            <a:off x="6461238" y="1412024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491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internals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Core</a:t>
            </a:r>
            <a:r>
              <a:rPr lang="en-US" dirty="0"/>
              <a:t> parts of Git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HEAD</a:t>
            </a:r>
            <a:r>
              <a:rPr lang="en-US" dirty="0"/>
              <a:t> is a special pointer that tells the current branch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Index</a:t>
            </a:r>
            <a:r>
              <a:rPr lang="en-US" dirty="0"/>
              <a:t> is where the staging area information is located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Objects </a:t>
            </a:r>
            <a:r>
              <a:rPr lang="en-US" dirty="0"/>
              <a:t>is the directory that stores all the content of the Git DB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Refs</a:t>
            </a:r>
            <a:r>
              <a:rPr lang="en-US" dirty="0"/>
              <a:t> stores all different pointers for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Branches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Remotes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Tags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internals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More about the </a:t>
            </a:r>
            <a:r>
              <a:rPr lang="en-US" i="1" u="sng" dirty="0"/>
              <a:t>objects</a:t>
            </a:r>
            <a:r>
              <a:rPr lang="en-US" dirty="0"/>
              <a:t> directory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Tree (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Commit (pointer)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Tag (pointer)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Key-value data store</a:t>
            </a:r>
          </a:p>
          <a:p>
            <a:pPr>
              <a:lnSpc>
                <a:spcPct val="150000"/>
              </a:lnSpc>
            </a:pPr>
            <a:r>
              <a:rPr lang="en-US" dirty="0"/>
              <a:t>Immutable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internals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875530-15C8-7F49-B8B0-B45040F581AF}"/>
              </a:ext>
            </a:extLst>
          </p:cNvPr>
          <p:cNvSpPr txBox="1"/>
          <p:nvPr/>
        </p:nvSpPr>
        <p:spPr>
          <a:xfrm>
            <a:off x="6461238" y="1412024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-file –p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^{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tree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A6993-CA9C-AE48-A9C2-2E1DF7C9F56B}"/>
              </a:ext>
            </a:extLst>
          </p:cNvPr>
          <p:cNvSpPr txBox="1"/>
          <p:nvPr/>
        </p:nvSpPr>
        <p:spPr>
          <a:xfrm>
            <a:off x="6461238" y="2371751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-file –p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24CB6-6FC3-2843-A435-E8B4D92C0E69}"/>
              </a:ext>
            </a:extLst>
          </p:cNvPr>
          <p:cNvSpPr txBox="1"/>
          <p:nvPr/>
        </p:nvSpPr>
        <p:spPr>
          <a:xfrm>
            <a:off x="6461238" y="3350867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objects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75CEC-D31F-7342-B28B-6F6A487A8F99}"/>
              </a:ext>
            </a:extLst>
          </p:cNvPr>
          <p:cNvSpPr txBox="1"/>
          <p:nvPr/>
        </p:nvSpPr>
        <p:spPr>
          <a:xfrm>
            <a:off x="6461238" y="4329983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config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9AB5-6E47-A64D-A329-275D47280800}"/>
              </a:ext>
            </a:extLst>
          </p:cNvPr>
          <p:cNvSpPr txBox="1"/>
          <p:nvPr/>
        </p:nvSpPr>
        <p:spPr>
          <a:xfrm>
            <a:off x="6461238" y="5257869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-pack -v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5F66C7B0-4306-4644-BFBB-FDFF3D7E9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More about the </a:t>
            </a:r>
            <a:r>
              <a:rPr lang="en-US" i="1" u="sng" dirty="0"/>
              <a:t>objects</a:t>
            </a:r>
            <a:r>
              <a:rPr lang="en-US" dirty="0"/>
              <a:t> directory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Blob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Tree (</a:t>
            </a:r>
            <a:r>
              <a:rPr lang="en-US" dirty="0" err="1"/>
              <a:t>Posix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Commit (pointer)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Tag (pointer)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Key-value data store</a:t>
            </a:r>
          </a:p>
          <a:p>
            <a:pPr>
              <a:lnSpc>
                <a:spcPct val="150000"/>
              </a:lnSpc>
            </a:pPr>
            <a:r>
              <a:rPr lang="en-US" dirty="0"/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12630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Git Integrity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Everything in Git is check-summed, stored and referred by SHA-1 hash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40-character string hexadecimal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Short and long format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15976A4-0EC6-AA44-8882-E6090DD25CF1}"/>
              </a:ext>
            </a:extLst>
          </p:cNvPr>
          <p:cNvSpPr txBox="1">
            <a:spLocks/>
          </p:cNvSpPr>
          <p:nvPr/>
        </p:nvSpPr>
        <p:spPr>
          <a:xfrm>
            <a:off x="2259874" y="4208645"/>
            <a:ext cx="7524206" cy="25257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vert="horz" wrap="square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s-ES_tradnl" dirty="0" err="1"/>
              <a:t>commit</a:t>
            </a:r>
            <a:r>
              <a:rPr lang="es-ES_tradnl" dirty="0"/>
              <a:t>	</a:t>
            </a:r>
            <a:r>
              <a:rPr lang="es-ES_tradnl" b="1" dirty="0"/>
              <a:t>d9cbc554d52d7b04a7fef78f8c028c751b0b84fb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 err="1"/>
              <a:t>Merge</a:t>
            </a:r>
            <a:r>
              <a:rPr lang="es-ES_tradnl" dirty="0"/>
              <a:t>: 	0bb8a476d7 6e313c9d41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 err="1"/>
              <a:t>Author</a:t>
            </a:r>
            <a:r>
              <a:rPr lang="es-ES_tradnl" dirty="0"/>
              <a:t>: 	</a:t>
            </a:r>
            <a:r>
              <a:rPr lang="es-ES_tradnl" dirty="0" err="1"/>
              <a:t>Jing</a:t>
            </a:r>
            <a:r>
              <a:rPr lang="es-ES_tradnl" dirty="0"/>
              <a:t> He &lt;</a:t>
            </a:r>
            <a:r>
              <a:rPr lang="es-ES_tradnl" dirty="0" err="1"/>
              <a:t>Jing.He@me.com</a:t>
            </a:r>
            <a:r>
              <a:rPr lang="es-ES_tradnl" dirty="0"/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Date:   	</a:t>
            </a:r>
            <a:r>
              <a:rPr lang="es-ES_tradnl" dirty="0" err="1"/>
              <a:t>Sat</a:t>
            </a:r>
            <a:r>
              <a:rPr lang="es-ES_tradnl" dirty="0"/>
              <a:t> Feb 22 01:25:21 2020 +0000</a:t>
            </a:r>
          </a:p>
          <a:p>
            <a:pPr marL="0" indent="0">
              <a:lnSpc>
                <a:spcPct val="120000"/>
              </a:lnSpc>
              <a:buNone/>
            </a:pPr>
            <a:endParaRPr lang="es-ES_tradnl" dirty="0"/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/>
              <a:t>    </a:t>
            </a:r>
            <a:r>
              <a:rPr lang="es-ES_tradnl" dirty="0" err="1"/>
              <a:t>Initial</a:t>
            </a:r>
            <a:r>
              <a:rPr lang="es-ES_tradnl" dirty="0"/>
              <a:t> </a:t>
            </a:r>
            <a:r>
              <a:rPr lang="es-ES_tradnl" dirty="0" err="1"/>
              <a:t>commit</a:t>
            </a:r>
            <a:endParaRPr lang="es-ES_trad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C16B-F39D-F34A-85FD-066BF4DC7B26}"/>
              </a:ext>
            </a:extLst>
          </p:cNvPr>
          <p:cNvSpPr txBox="1"/>
          <p:nvPr/>
        </p:nvSpPr>
        <p:spPr>
          <a:xfrm>
            <a:off x="3058222" y="3321450"/>
            <a:ext cx="6075555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pPr algn="ctr"/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echo 'hi' |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hash-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1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5253707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Git Fundamentals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Practicing Git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Git &amp; Visual Studio in Quantum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Some Git Tips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dirty="0">
                <a:cs typeface="Calibri"/>
              </a:rPr>
              <a:t>Q &amp;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Git: the 3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Committed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 is safely stored in the Git database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Modified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file has changed but not committed to the database yet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Staged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modified file has been marked to go into the next snapshot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Practicing Git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55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4606E8-8256-4C4A-956E-5B0C2ED305B6}"/>
              </a:ext>
            </a:extLst>
          </p:cNvPr>
          <p:cNvSpPr/>
          <p:nvPr/>
        </p:nvSpPr>
        <p:spPr>
          <a:xfrm>
            <a:off x="838200" y="374417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08810-FB5B-5F43-9546-130F0E434903}"/>
              </a:ext>
            </a:extLst>
          </p:cNvPr>
          <p:cNvSpPr/>
          <p:nvPr/>
        </p:nvSpPr>
        <p:spPr>
          <a:xfrm>
            <a:off x="838200" y="2544337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C0B526-B358-8845-908F-3576AE76B460}"/>
              </a:ext>
            </a:extLst>
          </p:cNvPr>
          <p:cNvSpPr/>
          <p:nvPr/>
        </p:nvSpPr>
        <p:spPr>
          <a:xfrm>
            <a:off x="838200" y="1375114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682F47-075C-8749-A4C3-66F36FA7839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1642638" y="2005260"/>
            <a:ext cx="0" cy="539077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BBD718-2C80-0C4B-B419-A60F883C6E2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642638" y="3174483"/>
            <a:ext cx="0" cy="56969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62E76C-B3FC-B34C-A010-4244A9D83587}"/>
              </a:ext>
            </a:extLst>
          </p:cNvPr>
          <p:cNvSpPr txBox="1"/>
          <p:nvPr/>
        </p:nvSpPr>
        <p:spPr>
          <a:xfrm>
            <a:off x="6461238" y="1375114"/>
            <a:ext cx="4892562" cy="160043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filename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–m ‘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my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comment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7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D4606E8-8256-4C4A-956E-5B0C2ED305B6}"/>
              </a:ext>
            </a:extLst>
          </p:cNvPr>
          <p:cNvSpPr/>
          <p:nvPr/>
        </p:nvSpPr>
        <p:spPr>
          <a:xfrm>
            <a:off x="838200" y="374417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69F3D-F95F-2645-9D63-F4AF9C38F889}"/>
              </a:ext>
            </a:extLst>
          </p:cNvPr>
          <p:cNvSpPr/>
          <p:nvPr/>
        </p:nvSpPr>
        <p:spPr>
          <a:xfrm>
            <a:off x="3053575" y="3744073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408810-FB5B-5F43-9546-130F0E434903}"/>
              </a:ext>
            </a:extLst>
          </p:cNvPr>
          <p:cNvSpPr/>
          <p:nvPr/>
        </p:nvSpPr>
        <p:spPr>
          <a:xfrm>
            <a:off x="3053576" y="2544337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BBD718-2C80-0C4B-B419-A60F883C6E2E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3858013" y="3174483"/>
            <a:ext cx="1" cy="56959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66F1F9-91D8-BC40-8B08-EF9705473813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447075" y="4059146"/>
            <a:ext cx="606500" cy="10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6461238" y="1264652"/>
            <a:ext cx="4892562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&lt;file&gt;</a:t>
            </a: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ADE5D-0A77-FE48-9F43-69A3521D9CE6}"/>
              </a:ext>
            </a:extLst>
          </p:cNvPr>
          <p:cNvSpPr/>
          <p:nvPr/>
        </p:nvSpPr>
        <p:spPr>
          <a:xfrm>
            <a:off x="3053575" y="1345582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D9ED66-D477-0C48-9C1C-C21845B89492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3858013" y="1975728"/>
            <a:ext cx="1" cy="568609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50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3053574" y="3712675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3053573" y="4842865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6461238" y="1553229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–b PBI#1234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3858012" y="3212631"/>
            <a:ext cx="1" cy="50004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858011" y="4342821"/>
            <a:ext cx="1" cy="50004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2582587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3053575" y="258248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3053576" y="138274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3858013" y="2012895"/>
            <a:ext cx="1" cy="56959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447075" y="2897558"/>
            <a:ext cx="606500" cy="10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2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5656800" y="4709731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5656799" y="5839921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6461238" y="1553229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5" idx="2"/>
          </p:cNvCxnSpPr>
          <p:nvPr/>
        </p:nvCxnSpPr>
        <p:spPr>
          <a:xfrm flipV="1">
            <a:off x="6461238" y="4184745"/>
            <a:ext cx="0" cy="524986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6461237" y="5339877"/>
            <a:ext cx="1" cy="50004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2582587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3053575" y="258248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3053576" y="138274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3858013" y="2012895"/>
            <a:ext cx="1" cy="56959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447075" y="2897558"/>
            <a:ext cx="606500" cy="10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5656800" y="3554599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 flipV="1">
            <a:off x="4662450" y="2897558"/>
            <a:ext cx="994350" cy="97211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7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7872176" y="470219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7872175" y="5832389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6461238" y="1553229"/>
            <a:ext cx="4892562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676613" y="4184745"/>
            <a:ext cx="1" cy="51745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8676613" y="5332345"/>
            <a:ext cx="1" cy="50004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2582587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3053575" y="258248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3053576" y="138274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3858013" y="2012895"/>
            <a:ext cx="1" cy="56959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447075" y="2897558"/>
            <a:ext cx="606500" cy="10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5656800" y="3554599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 flipV="1">
            <a:off x="4662450" y="2897558"/>
            <a:ext cx="994350" cy="97211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7872175" y="3554599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7265675" y="3869672"/>
            <a:ext cx="606500" cy="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7872176" y="587914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3053576" y="1403558"/>
            <a:ext cx="1608875" cy="630146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6461238" y="1344097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8676613" y="5361695"/>
            <a:ext cx="1" cy="51745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3858014" y="2033704"/>
            <a:ext cx="0" cy="525995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3759537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3053575" y="3759435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3053576" y="2559699"/>
            <a:ext cx="1608875" cy="630146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flipH="1">
            <a:off x="3858013" y="3189845"/>
            <a:ext cx="1" cy="56959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447075" y="4074508"/>
            <a:ext cx="606500" cy="102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5656800" y="4731549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3"/>
          </p:cNvCxnSpPr>
          <p:nvPr/>
        </p:nvCxnSpPr>
        <p:spPr>
          <a:xfrm flipH="1" flipV="1">
            <a:off x="4662450" y="4074508"/>
            <a:ext cx="994350" cy="972114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7872175" y="4731549"/>
            <a:ext cx="1608875" cy="63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7265675" y="5046622"/>
            <a:ext cx="606500" cy="0"/>
          </a:xfrm>
          <a:prstGeom prst="straightConnector1">
            <a:avLst/>
          </a:prstGeom>
          <a:ln w="4445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6093388" y="6112469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6627283" y="1548142"/>
            <a:ext cx="1227881" cy="48556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838200" y="1344097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6707328" y="5450430"/>
            <a:ext cx="1" cy="6620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7241224" y="2033703"/>
            <a:ext cx="0" cy="67058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390412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2559828" y="3904019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6627283" y="2704283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0" idx="0"/>
          </p:cNvCxnSpPr>
          <p:nvPr/>
        </p:nvCxnSpPr>
        <p:spPr>
          <a:xfrm>
            <a:off x="7241224" y="3189844"/>
            <a:ext cx="0" cy="714277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066081" y="4146800"/>
            <a:ext cx="493747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4256793" y="4964869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flipH="1" flipV="1">
            <a:off x="3173769" y="4389580"/>
            <a:ext cx="1083024" cy="81807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6093387" y="4964869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5484674" y="5207650"/>
            <a:ext cx="608713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AE4E1-4FB3-41A2-B0D0-43ADB182C372}"/>
              </a:ext>
            </a:extLst>
          </p:cNvPr>
          <p:cNvSpPr/>
          <p:nvPr/>
        </p:nvSpPr>
        <p:spPr>
          <a:xfrm>
            <a:off x="6627283" y="390412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C4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84CAA-F7B6-4FC1-B7C0-19335BF70DC9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 flipV="1">
            <a:off x="3787709" y="4146800"/>
            <a:ext cx="2839574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6093388" y="5369335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8545109" y="1548142"/>
            <a:ext cx="1227881" cy="48556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838200" y="1344097"/>
            <a:ext cx="4892562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6707328" y="4707296"/>
            <a:ext cx="1" cy="6620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>
            <a:off x="9159050" y="2033703"/>
            <a:ext cx="0" cy="37098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2559828" y="336164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8545109" y="2404686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159050" y="2890247"/>
            <a:ext cx="0" cy="47139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066081" y="3604422"/>
            <a:ext cx="493747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4256793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flipH="1" flipV="1">
            <a:off x="3173769" y="3847202"/>
            <a:ext cx="1083024" cy="61731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6093387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5484674" y="4464516"/>
            <a:ext cx="608713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AE4E1-4FB3-41A2-B0D0-43ADB182C372}"/>
              </a:ext>
            </a:extLst>
          </p:cNvPr>
          <p:cNvSpPr/>
          <p:nvPr/>
        </p:nvSpPr>
        <p:spPr>
          <a:xfrm>
            <a:off x="6627283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C4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84CAA-F7B6-4FC1-B7C0-19335BF70DC9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 flipV="1">
            <a:off x="3787709" y="3604422"/>
            <a:ext cx="2839574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5B81424-AA5B-4B94-B004-59D07CCD4F4C}"/>
              </a:ext>
            </a:extLst>
          </p:cNvPr>
          <p:cNvSpPr/>
          <p:nvPr/>
        </p:nvSpPr>
        <p:spPr>
          <a:xfrm>
            <a:off x="8545109" y="3361640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C5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BC76A3-437D-48C2-8E73-56BC43F62493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7855164" y="3604421"/>
            <a:ext cx="689945" cy="10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Fundamentals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6093388" y="5369335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6093388" y="6229327"/>
            <a:ext cx="1227881" cy="48556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838200" y="1344097"/>
            <a:ext cx="4892562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PBI#1234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  <a:endCxn id="18" idx="2"/>
          </p:cNvCxnSpPr>
          <p:nvPr/>
        </p:nvCxnSpPr>
        <p:spPr>
          <a:xfrm flipH="1" flipV="1">
            <a:off x="6707328" y="4707296"/>
            <a:ext cx="1" cy="6620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6707329" y="5854896"/>
            <a:ext cx="0" cy="37443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2559828" y="336164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8545109" y="2404686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159050" y="2890247"/>
            <a:ext cx="0" cy="47139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066081" y="3604422"/>
            <a:ext cx="493747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4256793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flipH="1" flipV="1">
            <a:off x="3173769" y="3847202"/>
            <a:ext cx="1083024" cy="61731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6093387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5484674" y="4464516"/>
            <a:ext cx="608713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AE4E1-4FB3-41A2-B0D0-43ADB182C372}"/>
              </a:ext>
            </a:extLst>
          </p:cNvPr>
          <p:cNvSpPr/>
          <p:nvPr/>
        </p:nvSpPr>
        <p:spPr>
          <a:xfrm>
            <a:off x="6627283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C4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84CAA-F7B6-4FC1-B7C0-19335BF70DC9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 flipV="1">
            <a:off x="3787709" y="3604422"/>
            <a:ext cx="2839574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5B81424-AA5B-4B94-B004-59D07CCD4F4C}"/>
              </a:ext>
            </a:extLst>
          </p:cNvPr>
          <p:cNvSpPr/>
          <p:nvPr/>
        </p:nvSpPr>
        <p:spPr>
          <a:xfrm>
            <a:off x="8545109" y="3361640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C5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BC76A3-437D-48C2-8E73-56BC43F62493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7855164" y="3604421"/>
            <a:ext cx="689945" cy="10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0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Walking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: </a:t>
            </a:r>
            <a:r>
              <a:rPr lang="es-ES_tradnl" dirty="0" err="1"/>
              <a:t>Branching</a:t>
            </a:r>
            <a:r>
              <a:rPr lang="es-ES_tradnl" dirty="0"/>
              <a:t> and </a:t>
            </a:r>
            <a:r>
              <a:rPr lang="es-ES_tradnl" dirty="0" err="1"/>
              <a:t>Merging</a:t>
            </a: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A75285C-69B0-6C40-9EA3-B15CFDAB6D5A}"/>
              </a:ext>
            </a:extLst>
          </p:cNvPr>
          <p:cNvSpPr/>
          <p:nvPr/>
        </p:nvSpPr>
        <p:spPr>
          <a:xfrm>
            <a:off x="10490095" y="5369335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>
                <a:solidFill>
                  <a:schemeClr val="tx1"/>
                </a:solidFill>
              </a:rPr>
              <a:t>PBI#1234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8AC108-DCE0-F94E-B7D9-AB97EE068E2D}"/>
              </a:ext>
            </a:extLst>
          </p:cNvPr>
          <p:cNvSpPr/>
          <p:nvPr/>
        </p:nvSpPr>
        <p:spPr>
          <a:xfrm>
            <a:off x="10490095" y="6229327"/>
            <a:ext cx="1227881" cy="485561"/>
          </a:xfrm>
          <a:prstGeom prst="rect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2CEF0E-1C06-F644-B3A1-83720E2C23A5}"/>
              </a:ext>
            </a:extLst>
          </p:cNvPr>
          <p:cNvSpPr txBox="1"/>
          <p:nvPr/>
        </p:nvSpPr>
        <p:spPr>
          <a:xfrm>
            <a:off x="838200" y="1344097"/>
            <a:ext cx="4892562" cy="1292662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s-ES_tradnl" sz="20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_tradnl" sz="20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checkout</a:t>
            </a:r>
            <a:r>
              <a:rPr lang="es-ES_tradnl" sz="20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PBI#1234</a:t>
            </a: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commit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11E47-C361-F442-AFD1-2A3E0ECAC9E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11104035" y="4707296"/>
            <a:ext cx="1" cy="662039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BDE119-AE94-E040-9A97-F53C497B3569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11104036" y="5854896"/>
            <a:ext cx="0" cy="37443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80DBE51-1C9A-6B49-9F54-FF70BD7E8EB6}"/>
              </a:ext>
            </a:extLst>
          </p:cNvPr>
          <p:cNvSpPr/>
          <p:nvPr/>
        </p:nvSpPr>
        <p:spPr>
          <a:xfrm>
            <a:off x="838200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D9DC8C-4767-D046-8D28-48A7D9D9BEA2}"/>
              </a:ext>
            </a:extLst>
          </p:cNvPr>
          <p:cNvSpPr/>
          <p:nvPr/>
        </p:nvSpPr>
        <p:spPr>
          <a:xfrm>
            <a:off x="2559828" y="336164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C1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BE4991-82B9-D844-8E97-4FC412240D40}"/>
              </a:ext>
            </a:extLst>
          </p:cNvPr>
          <p:cNvSpPr/>
          <p:nvPr/>
        </p:nvSpPr>
        <p:spPr>
          <a:xfrm>
            <a:off x="8545109" y="2404686"/>
            <a:ext cx="1227881" cy="485561"/>
          </a:xfrm>
          <a:prstGeom prst="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</a:rPr>
              <a:t>develop</a:t>
            </a:r>
            <a:endParaRPr lang="es-ES_tradnl" sz="1600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0E166-C1DF-4245-B588-5B35BC050F0C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9159050" y="2890247"/>
            <a:ext cx="0" cy="47139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C4BE32-513B-C94D-8EEF-25B2DBF3BAA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2066081" y="3604422"/>
            <a:ext cx="493747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A3C43E9-FE96-E447-ADA0-8FBD846DED76}"/>
              </a:ext>
            </a:extLst>
          </p:cNvPr>
          <p:cNvSpPr/>
          <p:nvPr/>
        </p:nvSpPr>
        <p:spPr>
          <a:xfrm>
            <a:off x="4256793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C2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A72F1-820D-A843-A824-010AE09CF650}"/>
              </a:ext>
            </a:extLst>
          </p:cNvPr>
          <p:cNvCxnSpPr>
            <a:cxnSpLocks/>
            <a:stCxn id="15" idx="1"/>
            <a:endCxn id="28" idx="2"/>
          </p:cNvCxnSpPr>
          <p:nvPr/>
        </p:nvCxnSpPr>
        <p:spPr>
          <a:xfrm flipH="1" flipV="1">
            <a:off x="3173769" y="3847202"/>
            <a:ext cx="1083024" cy="617314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CF793-379A-8D42-A840-12F02444559D}"/>
              </a:ext>
            </a:extLst>
          </p:cNvPr>
          <p:cNvSpPr/>
          <p:nvPr/>
        </p:nvSpPr>
        <p:spPr>
          <a:xfrm>
            <a:off x="6093387" y="4221735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C3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492417-EEC4-A543-8306-2C03B441BA37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5484674" y="4464516"/>
            <a:ext cx="608713" cy="0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AE4E1-4FB3-41A2-B0D0-43ADB182C372}"/>
              </a:ext>
            </a:extLst>
          </p:cNvPr>
          <p:cNvSpPr/>
          <p:nvPr/>
        </p:nvSpPr>
        <p:spPr>
          <a:xfrm>
            <a:off x="6627283" y="3361743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C4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84CAA-F7B6-4FC1-B7C0-19335BF70DC9}"/>
              </a:ext>
            </a:extLst>
          </p:cNvPr>
          <p:cNvCxnSpPr>
            <a:cxnSpLocks/>
            <a:stCxn id="20" idx="1"/>
            <a:endCxn id="28" idx="3"/>
          </p:cNvCxnSpPr>
          <p:nvPr/>
        </p:nvCxnSpPr>
        <p:spPr>
          <a:xfrm flipH="1" flipV="1">
            <a:off x="3787709" y="3604422"/>
            <a:ext cx="2839574" cy="102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5B81424-AA5B-4B94-B004-59D07CCD4F4C}"/>
              </a:ext>
            </a:extLst>
          </p:cNvPr>
          <p:cNvSpPr/>
          <p:nvPr/>
        </p:nvSpPr>
        <p:spPr>
          <a:xfrm>
            <a:off x="8545109" y="3361640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C5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BC76A3-437D-48C2-8E73-56BC43F62493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7855164" y="3604421"/>
            <a:ext cx="689945" cy="103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E556-9C17-444C-8254-2C6A3AA4BB71}"/>
              </a:ext>
            </a:extLst>
          </p:cNvPr>
          <p:cNvSpPr/>
          <p:nvPr/>
        </p:nvSpPr>
        <p:spPr>
          <a:xfrm>
            <a:off x="10490095" y="4224071"/>
            <a:ext cx="1227881" cy="4855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solidFill>
                  <a:schemeClr val="tx1"/>
                </a:solidFill>
              </a:rPr>
              <a:t>C6</a:t>
            </a:r>
            <a:endParaRPr lang="es-ES_tradnl" sz="2400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1C667F-878D-458E-91AD-BFDB9AC65734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7321268" y="4464516"/>
            <a:ext cx="3168827" cy="2336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061C4-1556-4D2A-BD4B-9515653F0CA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9772990" y="3604421"/>
            <a:ext cx="1331045" cy="617211"/>
          </a:xfrm>
          <a:prstGeom prst="straightConnector1">
            <a:avLst/>
          </a:prstGeom>
          <a:ln w="38100" cmpd="sng">
            <a:solidFill>
              <a:schemeClr val="tx1"/>
            </a:solidFill>
            <a:prstDash val="solid"/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6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&amp; Visual Studio</a:t>
            </a:r>
            <a:br>
              <a:rPr lang="en-US" dirty="0"/>
            </a:br>
            <a:r>
              <a:rPr lang="en-US" dirty="0"/>
              <a:t>in Quantum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Git &amp; Visual 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 and learn your branches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Tracked vs Un-tracked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E373DC5-B1C3-482B-97F8-DEDB00B7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94" y="3094677"/>
            <a:ext cx="3197476" cy="35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72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Git &amp; Visual 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Identify and learn your branches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Tracked vs Un-tracked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E373DC5-B1C3-482B-97F8-DEDB00B7A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94" y="3094677"/>
            <a:ext cx="3197476" cy="35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5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Git Tips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3A56D1B-AE6E-BA4A-9C84-ACDEC8AD0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204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</a:t>
            </a:r>
            <a:r>
              <a:rPr lang="en-US" i="1" dirty="0"/>
              <a:t>fetch</a:t>
            </a:r>
            <a:r>
              <a:rPr lang="en-US" dirty="0"/>
              <a:t> and </a:t>
            </a:r>
            <a:r>
              <a:rPr lang="en-US" i="1" dirty="0"/>
              <a:t>branch</a:t>
            </a:r>
            <a:r>
              <a:rPr lang="en-US" dirty="0"/>
              <a:t>, then </a:t>
            </a:r>
            <a:r>
              <a:rPr lang="en-US" i="1" dirty="0"/>
              <a:t>pull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124322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vv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0E4C4F-B1BA-AB4C-9A97-C7368C71C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7321"/>
            <a:ext cx="10515600" cy="3598433"/>
          </a:xfrm>
        </p:spPr>
        <p:txBody>
          <a:bodyPr wrap="squar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Keeps your local Git DB in </a:t>
            </a:r>
            <a:r>
              <a:rPr lang="en-US" i="1" dirty="0"/>
              <a:t>sync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Always and before pushing your work!</a:t>
            </a:r>
          </a:p>
        </p:txBody>
      </p:sp>
    </p:spTree>
    <p:extLst>
      <p:ext uri="{BB962C8B-B14F-4D97-AF65-F5344CB8AC3E}">
        <p14:creationId xmlns:p14="http://schemas.microsoft.com/office/powerpoint/2010/main" val="2078008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</a:t>
            </a:r>
            <a:r>
              <a:rPr lang="en-US" i="1" dirty="0"/>
              <a:t>fetch</a:t>
            </a:r>
            <a:r>
              <a:rPr lang="en-US" dirty="0"/>
              <a:t> and </a:t>
            </a:r>
            <a:r>
              <a:rPr lang="en-US" i="1" dirty="0"/>
              <a:t>branch</a:t>
            </a:r>
            <a:r>
              <a:rPr lang="en-US" dirty="0"/>
              <a:t>, then </a:t>
            </a:r>
            <a:r>
              <a:rPr lang="en-US" i="1" dirty="0"/>
              <a:t>pull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124322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vv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3EA2E0-97DC-4855-B7F6-F34B08742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76" y="3190881"/>
            <a:ext cx="10585087" cy="33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63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create a remote-tracking branch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your_branch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EA077E-EC1C-C44C-ACD0-9CF4B12F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05"/>
            <a:ext cx="10515600" cy="4164550"/>
          </a:xfrm>
        </p:spPr>
        <p:txBody>
          <a:bodyPr wrap="squar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References to the state of a remote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Accurately represent the state of the branch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Only </a:t>
            </a:r>
            <a:r>
              <a:rPr lang="en-US" i="1" u="sng" dirty="0"/>
              <a:t>move</a:t>
            </a:r>
            <a:r>
              <a:rPr lang="en-US" dirty="0"/>
              <a:t> when network communication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Reduces risk of merging at the end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Build master will thank you!</a:t>
            </a:r>
          </a:p>
        </p:txBody>
      </p:sp>
    </p:spTree>
    <p:extLst>
      <p:ext uri="{BB962C8B-B14F-4D97-AF65-F5344CB8AC3E}">
        <p14:creationId xmlns:p14="http://schemas.microsoft.com/office/powerpoint/2010/main" val="3335928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create a remote-tracking branch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your_branch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6C5F-EFDF-41FD-8297-995D7FC3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86319"/>
            <a:ext cx="9458325" cy="2800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BB368-41CE-4C39-884F-FFCD700A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74" y="2881544"/>
            <a:ext cx="26765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 err="1"/>
              <a:t>Source</a:t>
            </a:r>
            <a:r>
              <a:rPr lang="es-ES_tradnl" dirty="0"/>
              <a:t> control </a:t>
            </a:r>
            <a:r>
              <a:rPr lang="es-ES_tradnl" dirty="0" err="1"/>
              <a:t>toolkit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 err="1"/>
              <a:t>Directory</a:t>
            </a:r>
            <a:r>
              <a:rPr lang="es-ES_tradnl" dirty="0"/>
              <a:t> </a:t>
            </a:r>
            <a:r>
              <a:rPr lang="es-ES_tradnl" dirty="0" err="1"/>
              <a:t>content</a:t>
            </a:r>
            <a:r>
              <a:rPr lang="es-ES_tradnl" dirty="0"/>
              <a:t> </a:t>
            </a:r>
            <a:r>
              <a:rPr lang="es-ES_tradnl" dirty="0" err="1"/>
              <a:t>management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history</a:t>
            </a:r>
            <a:r>
              <a:rPr lang="es-ES_tradnl" dirty="0"/>
              <a:t> </a:t>
            </a:r>
            <a:r>
              <a:rPr lang="es-ES_tradnl" dirty="0" err="1"/>
              <a:t>storage</a:t>
            </a:r>
            <a:r>
              <a:rPr lang="es-ES_tradnl" dirty="0"/>
              <a:t> </a:t>
            </a:r>
            <a:r>
              <a:rPr lang="es-ES_tradnl" dirty="0" err="1"/>
              <a:t>system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/>
              <a:t>Content </a:t>
            </a:r>
            <a:r>
              <a:rPr lang="es-ES_tradnl" dirty="0" err="1"/>
              <a:t>Tracker</a:t>
            </a:r>
            <a:endParaRPr lang="es-ES_tradnl" dirty="0"/>
          </a:p>
          <a:p>
            <a:pPr lvl="1">
              <a:lnSpc>
                <a:spcPct val="150000"/>
              </a:lnSpc>
            </a:pPr>
            <a:r>
              <a:rPr lang="es-ES_tradnl" dirty="0" err="1"/>
              <a:t>Toolkit</a:t>
            </a:r>
            <a:endParaRPr lang="es-ES_tradnl" dirty="0"/>
          </a:p>
          <a:p>
            <a:pPr lvl="2">
              <a:lnSpc>
                <a:spcPct val="150000"/>
              </a:lnSpc>
            </a:pPr>
            <a:r>
              <a:rPr lang="es-ES_tradnl" dirty="0" err="1"/>
              <a:t>Via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Command</a:t>
            </a:r>
            <a:r>
              <a:rPr lang="es-ES_tradnl" dirty="0"/>
              <a:t> 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push to a </a:t>
            </a:r>
            <a:r>
              <a:rPr lang="en-US" b="1" i="1" u="sng" dirty="0"/>
              <a:t>remote</a:t>
            </a:r>
            <a:r>
              <a:rPr lang="en-US" dirty="0"/>
              <a:t> topic branch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your_topic_branch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develop</a:t>
            </a:r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origin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your_topic_branch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02873-59C5-4657-949E-552CA269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3757"/>
            <a:ext cx="7658100" cy="2038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4FCD5-D13A-474E-8986-46EB75BA8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2357437"/>
            <a:ext cx="2667000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4AA370-8897-4EE9-8F3D-0E086EE8F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490" y="4681538"/>
            <a:ext cx="4101833" cy="1820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50271E-6C9C-44F0-BE01-85BDFA2D3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20" y="4681538"/>
            <a:ext cx="66484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6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Squash your commits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F2659-7260-DF4D-8D87-0160B1BE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987"/>
            <a:ext cx="10515600" cy="3136768"/>
          </a:xfrm>
        </p:spPr>
        <p:txBody>
          <a:bodyPr wrap="square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Check in early &amp; Check in often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do </a:t>
            </a:r>
            <a:r>
              <a:rPr lang="en-US" i="1" dirty="0"/>
              <a:t>Code Review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A9CDE-2451-4932-B61E-FAD74BEBF3CF}"/>
              </a:ext>
            </a:extLst>
          </p:cNvPr>
          <p:cNvSpPr txBox="1"/>
          <p:nvPr/>
        </p:nvSpPr>
        <p:spPr>
          <a:xfrm>
            <a:off x="838199" y="1184852"/>
            <a:ext cx="10515599" cy="1704890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topic_work_branch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source_stable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topic_squashed_branch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source_stable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--squash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topic_work_branch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78279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Squash your commits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DDD9C6-FCE8-3B4E-8AE2-8DD8AE94E5BF}"/>
              </a:ext>
            </a:extLst>
          </p:cNvPr>
          <p:cNvSpPr txBox="1"/>
          <p:nvPr/>
        </p:nvSpPr>
        <p:spPr>
          <a:xfrm>
            <a:off x="838199" y="1184852"/>
            <a:ext cx="10515599" cy="1704890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topic_work_branch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source_stable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checkout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-b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topic_squashed_branch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source_stable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--squash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topic_work_branch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54557-BF0A-420F-B4B3-24B27DA6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5178"/>
            <a:ext cx="9029700" cy="184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115131-AFC3-4F42-9704-A5A461FD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908464"/>
            <a:ext cx="107442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3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Always clean after yourself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–D &lt;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your_topic_branch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824C4-9965-4610-AB30-8F84F8D2C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0" y="2828925"/>
            <a:ext cx="5591175" cy="1885950"/>
          </a:xfrm>
          <a:prstGeom prst="rect">
            <a:avLst/>
          </a:prstGeom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0A4AB3-AA0B-4822-B069-36EB6887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1175"/>
            <a:ext cx="10515600" cy="891103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000" i="1" dirty="0"/>
              <a:t>Only after a submitted &amp; approved PR</a:t>
            </a:r>
          </a:p>
          <a:p>
            <a:pPr>
              <a:lnSpc>
                <a:spcPct val="150000"/>
              </a:lnSpc>
            </a:pPr>
            <a:r>
              <a:rPr lang="en-US" sz="1000" i="1" dirty="0"/>
              <a:t>Only remove your branches</a:t>
            </a:r>
          </a:p>
        </p:txBody>
      </p:sp>
    </p:spTree>
    <p:extLst>
      <p:ext uri="{BB962C8B-B14F-4D97-AF65-F5344CB8AC3E}">
        <p14:creationId xmlns:p14="http://schemas.microsoft.com/office/powerpoint/2010/main" val="91677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>
            <a:normAutofit fontScale="90000"/>
          </a:bodyPr>
          <a:lstStyle/>
          <a:p>
            <a:r>
              <a:rPr lang="en-US" dirty="0"/>
              <a:t>Tip: Keep your mess &amp; don’t commit half-a** 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160043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status –s</a:t>
            </a:r>
          </a:p>
          <a:p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stash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stash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stash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_tradnl" sz="20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  <a:r>
              <a:rPr lang="es-ES_tradnl" sz="2000" i="1" dirty="0">
                <a:latin typeface="Consolas" panose="020B0609020204030204" pitchFamily="49" charset="0"/>
                <a:cs typeface="Consolas" panose="020B0609020204030204" pitchFamily="49" charset="0"/>
              </a:rPr>
              <a:t> {0}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435EE-3A1F-4CC2-BD0A-6B623BC90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40" y="3165953"/>
            <a:ext cx="6322716" cy="356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8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Avoid committing </a:t>
            </a:r>
            <a:r>
              <a:rPr lang="en-US" b="1" i="1" dirty="0">
                <a:solidFill>
                  <a:schemeClr val="accent2"/>
                </a:solidFill>
              </a:rPr>
              <a:t>unmodified</a:t>
            </a:r>
            <a:r>
              <a:rPr lang="en-US" dirty="0"/>
              <a:t> files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4A7136-F602-C34E-A059-0F5D98061B35}"/>
              </a:ext>
            </a:extLst>
          </p:cNvPr>
          <p:cNvSpPr txBox="1"/>
          <p:nvPr/>
        </p:nvSpPr>
        <p:spPr>
          <a:xfrm>
            <a:off x="838199" y="1344097"/>
            <a:ext cx="10515599" cy="677108"/>
          </a:xfrm>
          <a:prstGeom prst="rect">
            <a:avLst/>
          </a:prstGeom>
          <a:solidFill>
            <a:schemeClr val="bg2"/>
          </a:solidFill>
        </p:spPr>
        <p:txBody>
          <a:bodyPr wrap="square" lIns="365760" tIns="182880" rIns="365760" bIns="182880" rtlCol="0">
            <a:spAutoFit/>
          </a:bodyPr>
          <a:lstStyle/>
          <a:p>
            <a:endParaRPr lang="es-ES_tradnl" sz="20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952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Tip: Improve your understanding of Git in VS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CAB515E-D613-4A38-B14F-A277DB6C9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5" y="1494596"/>
            <a:ext cx="10147230" cy="5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388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Git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Q &amp; 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1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GIT?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032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 err="1"/>
              <a:t>Git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NOT</a:t>
            </a:r>
          </a:p>
          <a:p>
            <a:pPr lvl="1">
              <a:lnSpc>
                <a:spcPct val="150000"/>
              </a:lnSpc>
            </a:pPr>
            <a:r>
              <a:rPr lang="es-ES_tradnl" dirty="0" err="1"/>
              <a:t>SubVersion</a:t>
            </a:r>
            <a:r>
              <a:rPr lang="es-ES_tradnl" dirty="0"/>
              <a:t> (</a:t>
            </a:r>
            <a:r>
              <a:rPr lang="es-ES_tradnl" dirty="0" err="1"/>
              <a:t>svn</a:t>
            </a:r>
            <a:r>
              <a:rPr lang="es-ES_tradnl" dirty="0"/>
              <a:t>)</a:t>
            </a:r>
          </a:p>
          <a:p>
            <a:pPr lvl="1">
              <a:lnSpc>
                <a:spcPct val="150000"/>
              </a:lnSpc>
            </a:pPr>
            <a:r>
              <a:rPr lang="es-ES_tradnl" dirty="0" err="1"/>
              <a:t>Good</a:t>
            </a:r>
            <a:r>
              <a:rPr lang="es-ES_tradnl" dirty="0"/>
              <a:t> </a:t>
            </a:r>
            <a:r>
              <a:rPr lang="es-ES_tradnl" dirty="0" err="1"/>
              <a:t>ol</a:t>
            </a:r>
            <a:r>
              <a:rPr lang="es-ES_tradnl" dirty="0"/>
              <a:t>’ TFS/VSTS</a:t>
            </a:r>
          </a:p>
          <a:p>
            <a:pPr lvl="2">
              <a:lnSpc>
                <a:spcPct val="150000"/>
              </a:lnSpc>
            </a:pP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even</a:t>
            </a:r>
            <a:r>
              <a:rPr lang="es-ES_tradnl" dirty="0"/>
              <a:t> a </a:t>
            </a:r>
            <a:r>
              <a:rPr lang="es-ES_tradnl" dirty="0" err="1"/>
              <a:t>plug</a:t>
            </a:r>
            <a:r>
              <a:rPr lang="es-ES_tradnl" dirty="0"/>
              <a:t>-in</a:t>
            </a:r>
          </a:p>
          <a:p>
            <a:pPr lvl="1">
              <a:lnSpc>
                <a:spcPct val="150000"/>
              </a:lnSpc>
            </a:pP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next</a:t>
            </a:r>
            <a:r>
              <a:rPr lang="es-ES_tradnl" dirty="0"/>
              <a:t> gen of </a:t>
            </a:r>
            <a:r>
              <a:rPr lang="es-ES_tradnl" dirty="0" err="1"/>
              <a:t>version</a:t>
            </a:r>
            <a:r>
              <a:rPr lang="es-ES_tradnl" dirty="0"/>
              <a:t> control</a:t>
            </a:r>
          </a:p>
          <a:p>
            <a:pPr lvl="1">
              <a:lnSpc>
                <a:spcPct val="150000"/>
              </a:lnSpc>
            </a:pPr>
            <a:endParaRPr lang="es-ES_tradnl" dirty="0"/>
          </a:p>
          <a:p>
            <a:pPr lvl="1">
              <a:lnSpc>
                <a:spcPct val="150000"/>
              </a:lnSpc>
            </a:pPr>
            <a:endParaRPr lang="es-ES_tradn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6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s-ES_tradnl" dirty="0" err="1"/>
              <a:t>Centralized</a:t>
            </a:r>
            <a:r>
              <a:rPr lang="es-ES_tradnl" dirty="0"/>
              <a:t> </a:t>
            </a:r>
            <a:r>
              <a:rPr lang="es-ES_tradnl" dirty="0" err="1"/>
              <a:t>Version</a:t>
            </a:r>
            <a:r>
              <a:rPr lang="es-ES_tradnl" dirty="0"/>
              <a:t> Control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CCA98-33F9-EA4C-AE7C-C3F43F561E92}"/>
              </a:ext>
            </a:extLst>
          </p:cNvPr>
          <p:cNvSpPr/>
          <p:nvPr/>
        </p:nvSpPr>
        <p:spPr>
          <a:xfrm>
            <a:off x="1492318" y="1388159"/>
            <a:ext cx="3546958" cy="50302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b="1" dirty="0" err="1">
                <a:solidFill>
                  <a:schemeClr val="tx1"/>
                </a:solidFill>
              </a:rPr>
              <a:t>Version</a:t>
            </a:r>
            <a:r>
              <a:rPr lang="es-ES_tradnl" b="1" dirty="0">
                <a:solidFill>
                  <a:schemeClr val="tx1"/>
                </a:solidFill>
              </a:rPr>
              <a:t> Control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1AA02-E3DB-F043-8E84-8BFC2CC64C93}"/>
              </a:ext>
            </a:extLst>
          </p:cNvPr>
          <p:cNvSpPr/>
          <p:nvPr/>
        </p:nvSpPr>
        <p:spPr>
          <a:xfrm>
            <a:off x="1770021" y="2349584"/>
            <a:ext cx="2991551" cy="3107373"/>
          </a:xfrm>
          <a:prstGeom prst="rect">
            <a:avLst/>
          </a:prstGeom>
          <a:solidFill>
            <a:srgbClr val="31E5F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err="1">
                <a:solidFill>
                  <a:schemeClr val="tx1"/>
                </a:solidFill>
              </a:rPr>
              <a:t>Version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Database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8647E-3A1A-9C4E-A037-40649F2E9878}"/>
              </a:ext>
            </a:extLst>
          </p:cNvPr>
          <p:cNvSpPr/>
          <p:nvPr/>
        </p:nvSpPr>
        <p:spPr>
          <a:xfrm>
            <a:off x="2673600" y="2991989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3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3262345" y="3453175"/>
            <a:ext cx="0" cy="362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16CCA98-33F9-EA4C-AE7C-C3F43F561E92}"/>
              </a:ext>
            </a:extLst>
          </p:cNvPr>
          <p:cNvSpPr/>
          <p:nvPr/>
        </p:nvSpPr>
        <p:spPr>
          <a:xfrm>
            <a:off x="6746307" y="1404719"/>
            <a:ext cx="3334395" cy="2230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b="1" dirty="0" err="1">
                <a:solidFill>
                  <a:schemeClr val="tx1"/>
                </a:solidFill>
              </a:rPr>
              <a:t>Computer</a:t>
            </a:r>
            <a:r>
              <a:rPr lang="es-ES_tradnl" b="1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78647E-3A1A-9C4E-A037-40649F2E9878}"/>
              </a:ext>
            </a:extLst>
          </p:cNvPr>
          <p:cNvSpPr/>
          <p:nvPr/>
        </p:nvSpPr>
        <p:spPr>
          <a:xfrm>
            <a:off x="7687983" y="2349584"/>
            <a:ext cx="1177490" cy="461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File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817EA-86CC-2547-B03F-BE4BAE6DB424}"/>
              </a:ext>
            </a:extLst>
          </p:cNvPr>
          <p:cNvSpPr/>
          <p:nvPr/>
        </p:nvSpPr>
        <p:spPr>
          <a:xfrm>
            <a:off x="2673600" y="3815720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3C0F2C-B59D-FD47-B988-2443D097BE68}"/>
              </a:ext>
            </a:extLst>
          </p:cNvPr>
          <p:cNvSpPr/>
          <p:nvPr/>
        </p:nvSpPr>
        <p:spPr>
          <a:xfrm>
            <a:off x="2673600" y="4639451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9FC519-9794-CB4C-8E52-9A6F4F0EAA2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3262345" y="4276906"/>
            <a:ext cx="0" cy="362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98F6D7-D5F1-0C41-BE38-D2065F167165}"/>
              </a:ext>
            </a:extLst>
          </p:cNvPr>
          <p:cNvCxnSpPr>
            <a:cxnSpLocks/>
            <a:stCxn id="17" idx="3"/>
            <a:endCxn id="31" idx="1"/>
          </p:cNvCxnSpPr>
          <p:nvPr/>
        </p:nvCxnSpPr>
        <p:spPr>
          <a:xfrm flipV="1">
            <a:off x="4761572" y="2580177"/>
            <a:ext cx="2926411" cy="13230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58C7058-C9A1-C24D-8289-8C39A5AEA30E}"/>
              </a:ext>
            </a:extLst>
          </p:cNvPr>
          <p:cNvSpPr/>
          <p:nvPr/>
        </p:nvSpPr>
        <p:spPr>
          <a:xfrm>
            <a:off x="6746307" y="4187803"/>
            <a:ext cx="3334395" cy="22305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b="1" dirty="0" err="1">
                <a:solidFill>
                  <a:schemeClr val="tx1"/>
                </a:solidFill>
              </a:rPr>
              <a:t>Computer</a:t>
            </a:r>
            <a:r>
              <a:rPr lang="es-ES_tradnl" b="1" dirty="0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017033-A018-D84D-B7EE-C5B3A18F5184}"/>
              </a:ext>
            </a:extLst>
          </p:cNvPr>
          <p:cNvSpPr/>
          <p:nvPr/>
        </p:nvSpPr>
        <p:spPr>
          <a:xfrm>
            <a:off x="7687983" y="5132668"/>
            <a:ext cx="1177490" cy="461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5BDD89-F791-A94C-94B2-4CECD899F6F4}"/>
              </a:ext>
            </a:extLst>
          </p:cNvPr>
          <p:cNvCxnSpPr>
            <a:cxnSpLocks/>
            <a:stCxn id="17" idx="3"/>
            <a:endCxn id="57" idx="1"/>
          </p:cNvCxnSpPr>
          <p:nvPr/>
        </p:nvCxnSpPr>
        <p:spPr>
          <a:xfrm>
            <a:off x="4761572" y="3903271"/>
            <a:ext cx="2926411" cy="14599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6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Distributed Version Control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6CCA98-33F9-EA4C-AE7C-C3F43F561E92}"/>
              </a:ext>
            </a:extLst>
          </p:cNvPr>
          <p:cNvSpPr/>
          <p:nvPr/>
        </p:nvSpPr>
        <p:spPr>
          <a:xfrm>
            <a:off x="4620237" y="1224019"/>
            <a:ext cx="2743288" cy="35167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600" b="1" dirty="0" err="1">
                <a:solidFill>
                  <a:schemeClr val="tx1"/>
                </a:solidFill>
              </a:rPr>
              <a:t>Version</a:t>
            </a:r>
            <a:r>
              <a:rPr lang="es-ES_tradnl" sz="1600" b="1" dirty="0">
                <a:solidFill>
                  <a:schemeClr val="tx1"/>
                </a:solidFill>
              </a:rPr>
              <a:t> Control Server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51AA02-E3DB-F043-8E84-8BFC2CC64C93}"/>
              </a:ext>
            </a:extLst>
          </p:cNvPr>
          <p:cNvSpPr/>
          <p:nvPr/>
        </p:nvSpPr>
        <p:spPr>
          <a:xfrm>
            <a:off x="4828478" y="1843081"/>
            <a:ext cx="2271445" cy="2706618"/>
          </a:xfrm>
          <a:prstGeom prst="rect">
            <a:avLst/>
          </a:prstGeom>
          <a:solidFill>
            <a:srgbClr val="31E5F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400" dirty="0" err="1">
                <a:solidFill>
                  <a:schemeClr val="tx1"/>
                </a:solidFill>
              </a:rPr>
              <a:t>Version</a:t>
            </a:r>
            <a:r>
              <a:rPr lang="es-ES_tradnl" sz="1400" dirty="0">
                <a:solidFill>
                  <a:schemeClr val="tx1"/>
                </a:solidFill>
              </a:rPr>
              <a:t> </a:t>
            </a:r>
            <a:r>
              <a:rPr lang="es-ES_tradnl" sz="1400" dirty="0" err="1">
                <a:solidFill>
                  <a:schemeClr val="tx1"/>
                </a:solidFill>
              </a:rPr>
              <a:t>Database</a:t>
            </a:r>
            <a:endParaRPr lang="es-ES_tradnl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78647E-3A1A-9C4E-A037-40649F2E9878}"/>
              </a:ext>
            </a:extLst>
          </p:cNvPr>
          <p:cNvSpPr/>
          <p:nvPr/>
        </p:nvSpPr>
        <p:spPr>
          <a:xfrm>
            <a:off x="5412850" y="2203380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3</a:t>
            </a:r>
          </a:p>
        </p:txBody>
      </p:sp>
      <p:cxnSp>
        <p:nvCxnSpPr>
          <p:cNvPr id="23" name="Straight Arrow Connector 22"/>
          <p:cNvCxnSpPr>
            <a:cxnSpLocks/>
            <a:stCxn id="22" idx="2"/>
          </p:cNvCxnSpPr>
          <p:nvPr/>
        </p:nvCxnSpPr>
        <p:spPr>
          <a:xfrm>
            <a:off x="6001595" y="2664566"/>
            <a:ext cx="0" cy="362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12817EA-86CC-2547-B03F-BE4BAE6DB424}"/>
              </a:ext>
            </a:extLst>
          </p:cNvPr>
          <p:cNvSpPr/>
          <p:nvPr/>
        </p:nvSpPr>
        <p:spPr>
          <a:xfrm>
            <a:off x="5412850" y="3027111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3C0F2C-B59D-FD47-B988-2443D097BE68}"/>
              </a:ext>
            </a:extLst>
          </p:cNvPr>
          <p:cNvSpPr/>
          <p:nvPr/>
        </p:nvSpPr>
        <p:spPr>
          <a:xfrm>
            <a:off x="5412850" y="3850842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9FC519-9794-CB4C-8E52-9A6F4F0EAA2A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6001595" y="3488297"/>
            <a:ext cx="0" cy="3625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75BDD89-F791-A94C-94B2-4CECD899F6F4}"/>
              </a:ext>
            </a:extLst>
          </p:cNvPr>
          <p:cNvCxnSpPr>
            <a:cxnSpLocks/>
            <a:stCxn id="17" idx="1"/>
            <a:endCxn id="19" idx="3"/>
          </p:cNvCxnSpPr>
          <p:nvPr/>
        </p:nvCxnSpPr>
        <p:spPr>
          <a:xfrm flipH="1">
            <a:off x="3207080" y="3196390"/>
            <a:ext cx="1621398" cy="170249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39E5671-B9DE-AA49-B046-BF0D30C671B4}"/>
              </a:ext>
            </a:extLst>
          </p:cNvPr>
          <p:cNvSpPr/>
          <p:nvPr/>
        </p:nvSpPr>
        <p:spPr>
          <a:xfrm>
            <a:off x="603915" y="3027112"/>
            <a:ext cx="2603165" cy="37435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600" b="1" dirty="0" err="1">
                <a:solidFill>
                  <a:schemeClr val="tx1"/>
                </a:solidFill>
              </a:rPr>
              <a:t>Computer</a:t>
            </a:r>
            <a:r>
              <a:rPr lang="es-ES_tradnl" sz="1600" b="1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AFB51F-4EDA-A343-8EE9-E50260355FF4}"/>
              </a:ext>
            </a:extLst>
          </p:cNvPr>
          <p:cNvSpPr/>
          <p:nvPr/>
        </p:nvSpPr>
        <p:spPr>
          <a:xfrm>
            <a:off x="881620" y="4339788"/>
            <a:ext cx="2035526" cy="2257813"/>
          </a:xfrm>
          <a:prstGeom prst="rect">
            <a:avLst/>
          </a:prstGeom>
          <a:solidFill>
            <a:srgbClr val="31E5F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100" dirty="0" err="1">
                <a:solidFill>
                  <a:schemeClr val="tx1"/>
                </a:solidFill>
              </a:rPr>
              <a:t>Version</a:t>
            </a:r>
            <a:r>
              <a:rPr lang="es-ES_tradnl" sz="1100" dirty="0">
                <a:solidFill>
                  <a:schemeClr val="tx1"/>
                </a:solidFill>
              </a:rPr>
              <a:t> </a:t>
            </a:r>
            <a:r>
              <a:rPr lang="es-ES_tradnl" sz="1100" dirty="0" err="1">
                <a:solidFill>
                  <a:schemeClr val="tx1"/>
                </a:solidFill>
              </a:rPr>
              <a:t>Database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ADEE1-B485-8F45-84A7-FA22D5AE7B7B}"/>
              </a:ext>
            </a:extLst>
          </p:cNvPr>
          <p:cNvSpPr/>
          <p:nvPr/>
        </p:nvSpPr>
        <p:spPr>
          <a:xfrm>
            <a:off x="1342209" y="4634462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9F8B5-81DA-C046-A10E-0807EFCACFF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1930954" y="5095648"/>
            <a:ext cx="0" cy="23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A6266-016C-3A49-8E94-4BB1D1761F3D}"/>
              </a:ext>
            </a:extLst>
          </p:cNvPr>
          <p:cNvSpPr/>
          <p:nvPr/>
        </p:nvSpPr>
        <p:spPr>
          <a:xfrm>
            <a:off x="1342209" y="5328486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C895F-2D0E-004D-9BFC-0272703D163D}"/>
              </a:ext>
            </a:extLst>
          </p:cNvPr>
          <p:cNvSpPr/>
          <p:nvPr/>
        </p:nvSpPr>
        <p:spPr>
          <a:xfrm>
            <a:off x="1342209" y="6022510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6AC13-9C0B-DB4F-B22A-A3C367939B6A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30954" y="5789672"/>
            <a:ext cx="0" cy="23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A25BEF2-9E01-154C-A542-8F40E8884C74}"/>
              </a:ext>
            </a:extLst>
          </p:cNvPr>
          <p:cNvSpPr/>
          <p:nvPr/>
        </p:nvSpPr>
        <p:spPr>
          <a:xfrm>
            <a:off x="1342209" y="3658470"/>
            <a:ext cx="1177490" cy="461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F52AF7-B69B-DF48-B4A8-A2877F110CFC}"/>
              </a:ext>
            </a:extLst>
          </p:cNvPr>
          <p:cNvCxnSpPr>
            <a:cxnSpLocks/>
          </p:cNvCxnSpPr>
          <p:nvPr/>
        </p:nvCxnSpPr>
        <p:spPr>
          <a:xfrm>
            <a:off x="1930954" y="4119656"/>
            <a:ext cx="0" cy="22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BC3679D-B9F0-8D41-85B8-71F3AD2C07F7}"/>
              </a:ext>
            </a:extLst>
          </p:cNvPr>
          <p:cNvSpPr/>
          <p:nvPr/>
        </p:nvSpPr>
        <p:spPr>
          <a:xfrm>
            <a:off x="8803014" y="3027112"/>
            <a:ext cx="2603165" cy="3743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600" b="1" dirty="0" err="1">
                <a:solidFill>
                  <a:schemeClr val="tx1"/>
                </a:solidFill>
              </a:rPr>
              <a:t>Computer</a:t>
            </a:r>
            <a:r>
              <a:rPr lang="es-ES_tradnl" sz="1600" b="1" dirty="0">
                <a:solidFill>
                  <a:schemeClr val="tx1"/>
                </a:solidFill>
              </a:rPr>
              <a:t> 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E506C8-D2B8-504F-9DB3-1B832DE10555}"/>
              </a:ext>
            </a:extLst>
          </p:cNvPr>
          <p:cNvSpPr/>
          <p:nvPr/>
        </p:nvSpPr>
        <p:spPr>
          <a:xfrm>
            <a:off x="9080719" y="4339788"/>
            <a:ext cx="2035526" cy="2257813"/>
          </a:xfrm>
          <a:prstGeom prst="rect">
            <a:avLst/>
          </a:prstGeom>
          <a:solidFill>
            <a:srgbClr val="31E5FD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_tradnl" sz="1100" dirty="0" err="1">
                <a:solidFill>
                  <a:schemeClr val="tx1"/>
                </a:solidFill>
              </a:rPr>
              <a:t>Version</a:t>
            </a:r>
            <a:r>
              <a:rPr lang="es-ES_tradnl" sz="1100" dirty="0">
                <a:solidFill>
                  <a:schemeClr val="tx1"/>
                </a:solidFill>
              </a:rPr>
              <a:t> </a:t>
            </a:r>
            <a:r>
              <a:rPr lang="es-ES_tradnl" sz="1100" dirty="0" err="1">
                <a:solidFill>
                  <a:schemeClr val="tx1"/>
                </a:solidFill>
              </a:rPr>
              <a:t>Database</a:t>
            </a:r>
            <a:endParaRPr lang="es-ES_tradnl" sz="11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349985-848D-FE4D-8734-6D9A8A2428D7}"/>
              </a:ext>
            </a:extLst>
          </p:cNvPr>
          <p:cNvSpPr/>
          <p:nvPr/>
        </p:nvSpPr>
        <p:spPr>
          <a:xfrm>
            <a:off x="9541308" y="4634462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38A6A7-28B5-BA47-A7B9-2A9EB01CF160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>
            <a:off x="10130053" y="5095648"/>
            <a:ext cx="0" cy="23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121F9D8-D491-AE4A-9308-79384637BA98}"/>
              </a:ext>
            </a:extLst>
          </p:cNvPr>
          <p:cNvSpPr/>
          <p:nvPr/>
        </p:nvSpPr>
        <p:spPr>
          <a:xfrm>
            <a:off x="9541308" y="5328486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AA6FF2-A8DE-B14A-A699-8153D75826C2}"/>
              </a:ext>
            </a:extLst>
          </p:cNvPr>
          <p:cNvSpPr/>
          <p:nvPr/>
        </p:nvSpPr>
        <p:spPr>
          <a:xfrm>
            <a:off x="9541308" y="6022510"/>
            <a:ext cx="1177490" cy="461186"/>
          </a:xfrm>
          <a:prstGeom prst="rect">
            <a:avLst/>
          </a:prstGeom>
          <a:solidFill>
            <a:srgbClr val="00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>
                <a:solidFill>
                  <a:schemeClr val="tx1"/>
                </a:solidFill>
              </a:rPr>
              <a:t>Version 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47699D-BA0A-DF45-AAAE-0614EE91227A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10130053" y="5789672"/>
            <a:ext cx="0" cy="2328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EF5826C-BE0E-4C49-A7B9-E6C2BD415B2F}"/>
              </a:ext>
            </a:extLst>
          </p:cNvPr>
          <p:cNvSpPr/>
          <p:nvPr/>
        </p:nvSpPr>
        <p:spPr>
          <a:xfrm>
            <a:off x="9541308" y="3658470"/>
            <a:ext cx="1177490" cy="4611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dirty="0">
                <a:solidFill>
                  <a:schemeClr val="tx1"/>
                </a:solidFill>
              </a:rPr>
              <a:t>File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A6187C-5D76-D843-AE50-EEAD4DC91959}"/>
              </a:ext>
            </a:extLst>
          </p:cNvPr>
          <p:cNvCxnSpPr>
            <a:cxnSpLocks/>
          </p:cNvCxnSpPr>
          <p:nvPr/>
        </p:nvCxnSpPr>
        <p:spPr>
          <a:xfrm>
            <a:off x="10130053" y="4119656"/>
            <a:ext cx="0" cy="2201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37FB5D-2F8B-1947-9A9E-F0FD8496D0DF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>
            <a:off x="7099923" y="3196390"/>
            <a:ext cx="1703091" cy="1702494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9F5DBB-E23A-5343-949C-A943DE0862AA}"/>
              </a:ext>
            </a:extLst>
          </p:cNvPr>
          <p:cNvCxnSpPr>
            <a:cxnSpLocks/>
          </p:cNvCxnSpPr>
          <p:nvPr/>
        </p:nvCxnSpPr>
        <p:spPr>
          <a:xfrm>
            <a:off x="3207080" y="5789673"/>
            <a:ext cx="5595934" cy="4265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C181E38-01D8-494B-B8A3-F44352E0039C}"/>
              </a:ext>
            </a:extLst>
          </p:cNvPr>
          <p:cNvSpPr txBox="1"/>
          <p:nvPr/>
        </p:nvSpPr>
        <p:spPr>
          <a:xfrm>
            <a:off x="10843724" y="1419803"/>
            <a:ext cx="510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/>
              <a:t>Clone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68B8039-8873-084C-8F6F-C0D162003B94}"/>
              </a:ext>
            </a:extLst>
          </p:cNvPr>
          <p:cNvCxnSpPr>
            <a:cxnSpLocks/>
          </p:cNvCxnSpPr>
          <p:nvPr/>
        </p:nvCxnSpPr>
        <p:spPr>
          <a:xfrm>
            <a:off x="10494410" y="1568421"/>
            <a:ext cx="34931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81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Distributed Version Control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Each copy of the codebase is considered a clone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To obtain a copy of the codebase you </a:t>
            </a:r>
            <a:r>
              <a:rPr lang="en-US" i="1" dirty="0"/>
              <a:t>clone the repo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Disconnected mode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Operation scope is local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Version database is local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Network not needed (until fetching/pushing)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13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8F7BF-52B2-1C43-B417-2BAFCADB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87"/>
            <a:ext cx="10515600" cy="897023"/>
          </a:xfrm>
        </p:spPr>
        <p:txBody>
          <a:bodyPr/>
          <a:lstStyle/>
          <a:p>
            <a:r>
              <a:rPr lang="en-US" dirty="0"/>
              <a:t>Distributed Version Control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A8CBAC-5DA5-564D-9004-E528D746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824"/>
            <a:ext cx="10515600" cy="4928931"/>
          </a:xfrm>
        </p:spPr>
        <p:txBody>
          <a:bodyPr wrap="square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'Disconnected Mode’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Make changes to a file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View the history of the file or repo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log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Load previous versions/commits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show HEAD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status of your repo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status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Compare files or tree changed not yet staged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diff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Branch switching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Branch updates and synchronization  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merge</a:t>
            </a:r>
            <a:r>
              <a:rPr lang="en-US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66C79A-92FA-AF44-B665-367583F5AC88}"/>
              </a:ext>
            </a:extLst>
          </p:cNvPr>
          <p:cNvCxnSpPr>
            <a:cxnSpLocks/>
          </p:cNvCxnSpPr>
          <p:nvPr/>
        </p:nvCxnSpPr>
        <p:spPr>
          <a:xfrm>
            <a:off x="838200" y="1025611"/>
            <a:ext cx="10515600" cy="0"/>
          </a:xfrm>
          <a:prstGeom prst="line">
            <a:avLst/>
          </a:prstGeom>
          <a:ln w="508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17737</TotalTime>
  <Words>1236</Words>
  <Application>Microsoft Office PowerPoint</Application>
  <PresentationFormat>Widescreen</PresentationFormat>
  <Paragraphs>457</Paragraphs>
  <Slides>47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Menlo</vt:lpstr>
      <vt:lpstr>Office Theme</vt:lpstr>
      <vt:lpstr>GIT 101</vt:lpstr>
      <vt:lpstr>Agenda</vt:lpstr>
      <vt:lpstr>Git Fundamentals</vt:lpstr>
      <vt:lpstr>What is GIT?</vt:lpstr>
      <vt:lpstr>What is GIT?</vt:lpstr>
      <vt:lpstr>Centralized Version Control</vt:lpstr>
      <vt:lpstr>Distributed Version Control</vt:lpstr>
      <vt:lpstr>Distributed Version Control</vt:lpstr>
      <vt:lpstr>Distributed Version Control</vt:lpstr>
      <vt:lpstr>How GIT works?</vt:lpstr>
      <vt:lpstr>File-based Delta Storage</vt:lpstr>
      <vt:lpstr>Checksum (SHA-1) generation</vt:lpstr>
      <vt:lpstr>Git Identity</vt:lpstr>
      <vt:lpstr>Git internals</vt:lpstr>
      <vt:lpstr>Git internals</vt:lpstr>
      <vt:lpstr>Git internals</vt:lpstr>
      <vt:lpstr>Git internals</vt:lpstr>
      <vt:lpstr>Git internals</vt:lpstr>
      <vt:lpstr>Git Integrity</vt:lpstr>
      <vt:lpstr>Git: the 3 states</vt:lpstr>
      <vt:lpstr>Practicing Git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Walking the tree: Branching and Merging</vt:lpstr>
      <vt:lpstr>Git &amp; Visual Studio in Quantum</vt:lpstr>
      <vt:lpstr>Git &amp; Visual Studio</vt:lpstr>
      <vt:lpstr>Git &amp; Visual Studio</vt:lpstr>
      <vt:lpstr>Some Git Tips</vt:lpstr>
      <vt:lpstr>Tip: Always fetch and branch, then pull</vt:lpstr>
      <vt:lpstr>Tip: Always fetch and branch, then pull</vt:lpstr>
      <vt:lpstr>Tip: Always create a remote-tracking branch</vt:lpstr>
      <vt:lpstr>Tip: Always create a remote-tracking branch</vt:lpstr>
      <vt:lpstr>Tip: Always push to a remote topic branch</vt:lpstr>
      <vt:lpstr>Tip: Squash your commits</vt:lpstr>
      <vt:lpstr>Tip: Squash your commits</vt:lpstr>
      <vt:lpstr>Tip: Always clean after yourself</vt:lpstr>
      <vt:lpstr>Tip: Keep your mess &amp; don’t commit half-a** work</vt:lpstr>
      <vt:lpstr>Tip: Avoid committing unmodified files</vt:lpstr>
      <vt:lpstr>Tip: Improve your understanding of Git in VS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Service Fabric</dc:title>
  <dc:creator>Abe Barberena</dc:creator>
  <cp:lastModifiedBy>Abe Barberena Gil</cp:lastModifiedBy>
  <cp:revision>415</cp:revision>
  <dcterms:created xsi:type="dcterms:W3CDTF">2019-03-30T19:48:24Z</dcterms:created>
  <dcterms:modified xsi:type="dcterms:W3CDTF">2020-06-26T21:22:11Z</dcterms:modified>
</cp:coreProperties>
</file>