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34" r:id="rId4"/>
    <p:sldId id="283" r:id="rId5"/>
    <p:sldId id="390" r:id="rId6"/>
    <p:sldId id="380" r:id="rId7"/>
    <p:sldId id="383" r:id="rId8"/>
    <p:sldId id="418" r:id="rId9"/>
    <p:sldId id="384" r:id="rId10"/>
    <p:sldId id="388" r:id="rId11"/>
    <p:sldId id="417" r:id="rId12"/>
    <p:sldId id="422" r:id="rId13"/>
    <p:sldId id="432" r:id="rId14"/>
    <p:sldId id="381" r:id="rId15"/>
    <p:sldId id="408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416" r:id="rId24"/>
    <p:sldId id="389" r:id="rId25"/>
    <p:sldId id="409" r:id="rId26"/>
    <p:sldId id="410" r:id="rId27"/>
    <p:sldId id="411" r:id="rId28"/>
    <p:sldId id="413" r:id="rId29"/>
    <p:sldId id="425" r:id="rId30"/>
    <p:sldId id="412" r:id="rId31"/>
    <p:sldId id="419" r:id="rId32"/>
    <p:sldId id="420" r:id="rId33"/>
    <p:sldId id="421" r:id="rId34"/>
    <p:sldId id="426" r:id="rId35"/>
    <p:sldId id="430" r:id="rId36"/>
    <p:sldId id="429" r:id="rId37"/>
    <p:sldId id="427" r:id="rId38"/>
    <p:sldId id="428" r:id="rId39"/>
    <p:sldId id="423" r:id="rId40"/>
    <p:sldId id="424" r:id="rId41"/>
    <p:sldId id="415" r:id="rId42"/>
    <p:sldId id="385" r:id="rId43"/>
    <p:sldId id="399" r:id="rId44"/>
    <p:sldId id="400" r:id="rId45"/>
    <p:sldId id="401" r:id="rId46"/>
    <p:sldId id="391" r:id="rId47"/>
    <p:sldId id="402" r:id="rId48"/>
    <p:sldId id="403" r:id="rId49"/>
    <p:sldId id="404" r:id="rId50"/>
    <p:sldId id="407" r:id="rId51"/>
    <p:sldId id="405" r:id="rId52"/>
    <p:sldId id="406" r:id="rId53"/>
    <p:sldId id="414" r:id="rId54"/>
    <p:sldId id="387" r:id="rId55"/>
    <p:sldId id="37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C10"/>
    <a:srgbClr val="FC2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DF49E-045F-0345-8BB4-D9B6662406A4}" v="13" dt="2023-01-13T05:03: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 BarberenaGil" userId="af7a397f5268e778" providerId="LiveId" clId="{A9DDF49E-045F-0345-8BB4-D9B6662406A4}"/>
    <pc:docChg chg="undo redo custSel addSld delSld modSld sldOrd">
      <pc:chgData name="Abe BarberenaGil" userId="af7a397f5268e778" providerId="LiveId" clId="{A9DDF49E-045F-0345-8BB4-D9B6662406A4}" dt="2023-09-20T04:28:17.240" v="2091" actId="115"/>
      <pc:docMkLst>
        <pc:docMk/>
      </pc:docMkLst>
      <pc:sldChg chg="mod modShow">
        <pc:chgData name="Abe BarberenaGil" userId="af7a397f5268e778" providerId="LiveId" clId="{A9DDF49E-045F-0345-8BB4-D9B6662406A4}" dt="2023-09-20T04:27:35.013" v="2085" actId="729"/>
        <pc:sldMkLst>
          <pc:docMk/>
          <pc:sldMk cId="150501718" sldId="381"/>
        </pc:sldMkLst>
      </pc:sldChg>
      <pc:sldChg chg="modSp mod">
        <pc:chgData name="Abe BarberenaGil" userId="af7a397f5268e778" providerId="LiveId" clId="{A9DDF49E-045F-0345-8BB4-D9B6662406A4}" dt="2023-09-20T04:28:17.240" v="2091" actId="115"/>
        <pc:sldMkLst>
          <pc:docMk/>
          <pc:sldMk cId="660578751" sldId="408"/>
        </pc:sldMkLst>
        <pc:spChg chg="mod">
          <ac:chgData name="Abe BarberenaGil" userId="af7a397f5268e778" providerId="LiveId" clId="{A9DDF49E-045F-0345-8BB4-D9B6662406A4}" dt="2023-09-20T04:28:17.240" v="2091" actId="115"/>
          <ac:spMkLst>
            <pc:docMk/>
            <pc:sldMk cId="660578751" sldId="408"/>
            <ac:spMk id="5" creationId="{05A8CBAC-5DA5-564D-9004-E528D746BC3D}"/>
          </ac:spMkLst>
        </pc:spChg>
      </pc:sldChg>
      <pc:sldChg chg="addSp modSp mod">
        <pc:chgData name="Abe BarberenaGil" userId="af7a397f5268e778" providerId="LiveId" clId="{A9DDF49E-045F-0345-8BB4-D9B6662406A4}" dt="2023-01-12T07:06:17.448" v="1933" actId="14100"/>
        <pc:sldMkLst>
          <pc:docMk/>
          <pc:sldMk cId="723788069" sldId="412"/>
        </pc:sldMkLst>
        <pc:spChg chg="mod">
          <ac:chgData name="Abe BarberenaGil" userId="af7a397f5268e778" providerId="LiveId" clId="{A9DDF49E-045F-0345-8BB4-D9B6662406A4}" dt="2023-01-12T07:02:57.658" v="1927" actId="20577"/>
          <ac:spMkLst>
            <pc:docMk/>
            <pc:sldMk cId="723788069" sldId="412"/>
            <ac:spMk id="10" creationId="{86E7785A-D3B6-1A4E-99EC-4F1EA41991BA}"/>
          </ac:spMkLst>
        </pc:spChg>
        <pc:picChg chg="add mod">
          <ac:chgData name="Abe BarberenaGil" userId="af7a397f5268e778" providerId="LiveId" clId="{A9DDF49E-045F-0345-8BB4-D9B6662406A4}" dt="2023-01-12T07:03:01.642" v="1928" actId="1076"/>
          <ac:picMkLst>
            <pc:docMk/>
            <pc:sldMk cId="723788069" sldId="412"/>
            <ac:picMk id="3" creationId="{F3EE83AC-A034-F882-F3BB-C5E29B73679D}"/>
          </ac:picMkLst>
        </pc:picChg>
        <pc:picChg chg="add mod">
          <ac:chgData name="Abe BarberenaGil" userId="af7a397f5268e778" providerId="LiveId" clId="{A9DDF49E-045F-0345-8BB4-D9B6662406A4}" dt="2023-01-12T07:06:17.448" v="1933" actId="14100"/>
          <ac:picMkLst>
            <pc:docMk/>
            <pc:sldMk cId="723788069" sldId="412"/>
            <ac:picMk id="5" creationId="{D6AA03C5-3876-D487-135C-2B0F12DE35CE}"/>
          </ac:picMkLst>
        </pc:picChg>
      </pc:sldChg>
      <pc:sldChg chg="modSp mod">
        <pc:chgData name="Abe BarberenaGil" userId="af7a397f5268e778" providerId="LiveId" clId="{A9DDF49E-045F-0345-8BB4-D9B6662406A4}" dt="2022-12-18T07:12:17.723" v="579" actId="114"/>
        <pc:sldMkLst>
          <pc:docMk/>
          <pc:sldMk cId="3881478427" sldId="413"/>
        </pc:sldMkLst>
        <pc:spChg chg="mod">
          <ac:chgData name="Abe BarberenaGil" userId="af7a397f5268e778" providerId="LiveId" clId="{A9DDF49E-045F-0345-8BB4-D9B6662406A4}" dt="2022-12-18T07:12:17.723" v="579" actId="114"/>
          <ac:spMkLst>
            <pc:docMk/>
            <pc:sldMk cId="3881478427" sldId="413"/>
            <ac:spMk id="10" creationId="{86E7785A-D3B6-1A4E-99EC-4F1EA41991BA}"/>
          </ac:spMkLst>
        </pc:spChg>
      </pc:sldChg>
      <pc:sldChg chg="modSp mod">
        <pc:chgData name="Abe BarberenaGil" userId="af7a397f5268e778" providerId="LiveId" clId="{A9DDF49E-045F-0345-8BB4-D9B6662406A4}" dt="2022-12-18T07:13:11.252" v="582" actId="20577"/>
        <pc:sldMkLst>
          <pc:docMk/>
          <pc:sldMk cId="2281939512" sldId="419"/>
        </pc:sldMkLst>
        <pc:spChg chg="mod">
          <ac:chgData name="Abe BarberenaGil" userId="af7a397f5268e778" providerId="LiveId" clId="{A9DDF49E-045F-0345-8BB4-D9B6662406A4}" dt="2022-12-18T07:13:11.252" v="582" actId="20577"/>
          <ac:spMkLst>
            <pc:docMk/>
            <pc:sldMk cId="2281939512" sldId="419"/>
            <ac:spMk id="10" creationId="{86E7785A-D3B6-1A4E-99EC-4F1EA41991BA}"/>
          </ac:spMkLst>
        </pc:spChg>
      </pc:sldChg>
      <pc:sldChg chg="modSp mod">
        <pc:chgData name="Abe BarberenaGil" userId="af7a397f5268e778" providerId="LiveId" clId="{A9DDF49E-045F-0345-8BB4-D9B6662406A4}" dt="2023-09-20T04:24:48.269" v="1980" actId="20577"/>
        <pc:sldMkLst>
          <pc:docMk/>
          <pc:sldMk cId="1277593279" sldId="422"/>
        </pc:sldMkLst>
        <pc:spChg chg="mod">
          <ac:chgData name="Abe BarberenaGil" userId="af7a397f5268e778" providerId="LiveId" clId="{A9DDF49E-045F-0345-8BB4-D9B6662406A4}" dt="2023-09-20T04:24:48.269" v="1980" actId="20577"/>
          <ac:spMkLst>
            <pc:docMk/>
            <pc:sldMk cId="1277593279" sldId="422"/>
            <ac:spMk id="5" creationId="{05A8CBAC-5DA5-564D-9004-E528D746BC3D}"/>
          </ac:spMkLst>
        </pc:spChg>
      </pc:sldChg>
      <pc:sldChg chg="add">
        <pc:chgData name="Abe BarberenaGil" userId="af7a397f5268e778" providerId="LiveId" clId="{A9DDF49E-045F-0345-8BB4-D9B6662406A4}" dt="2022-12-18T06:57:53.793" v="0" actId="2890"/>
        <pc:sldMkLst>
          <pc:docMk/>
          <pc:sldMk cId="99589794" sldId="425"/>
        </pc:sldMkLst>
      </pc:sldChg>
      <pc:sldChg chg="modSp add mod">
        <pc:chgData name="Abe BarberenaGil" userId="af7a397f5268e778" providerId="LiveId" clId="{A9DDF49E-045F-0345-8BB4-D9B6662406A4}" dt="2023-01-12T04:04:23.474" v="1424" actId="20577"/>
        <pc:sldMkLst>
          <pc:docMk/>
          <pc:sldMk cId="3543457322" sldId="426"/>
        </pc:sldMkLst>
        <pc:spChg chg="mod">
          <ac:chgData name="Abe BarberenaGil" userId="af7a397f5268e778" providerId="LiveId" clId="{A9DDF49E-045F-0345-8BB4-D9B6662406A4}" dt="2022-12-22T18:42:03.526" v="1107" actId="20577"/>
          <ac:spMkLst>
            <pc:docMk/>
            <pc:sldMk cId="3543457322" sldId="426"/>
            <ac:spMk id="4" creationId="{1148F7BF-52B2-1C43-B417-2BAFCADBED23}"/>
          </ac:spMkLst>
        </pc:spChg>
        <pc:spChg chg="mod">
          <ac:chgData name="Abe BarberenaGil" userId="af7a397f5268e778" providerId="LiveId" clId="{A9DDF49E-045F-0345-8BB4-D9B6662406A4}" dt="2023-01-12T04:04:23.474" v="1424" actId="20577"/>
          <ac:spMkLst>
            <pc:docMk/>
            <pc:sldMk cId="3543457322" sldId="426"/>
            <ac:spMk id="10" creationId="{86E7785A-D3B6-1A4E-99EC-4F1EA41991BA}"/>
          </ac:spMkLst>
        </pc:spChg>
      </pc:sldChg>
      <pc:sldChg chg="modSp add mod">
        <pc:chgData name="Abe BarberenaGil" userId="af7a397f5268e778" providerId="LiveId" clId="{A9DDF49E-045F-0345-8BB4-D9B6662406A4}" dt="2022-12-22T18:55:28.119" v="1219"/>
        <pc:sldMkLst>
          <pc:docMk/>
          <pc:sldMk cId="2376801569" sldId="427"/>
        </pc:sldMkLst>
        <pc:spChg chg="mod">
          <ac:chgData name="Abe BarberenaGil" userId="af7a397f5268e778" providerId="LiveId" clId="{A9DDF49E-045F-0345-8BB4-D9B6662406A4}" dt="2022-12-22T18:41:59.831" v="1105" actId="20577"/>
          <ac:spMkLst>
            <pc:docMk/>
            <pc:sldMk cId="2376801569" sldId="427"/>
            <ac:spMk id="4" creationId="{1148F7BF-52B2-1C43-B417-2BAFCADBED23}"/>
          </ac:spMkLst>
        </pc:spChg>
        <pc:spChg chg="mod">
          <ac:chgData name="Abe BarberenaGil" userId="af7a397f5268e778" providerId="LiveId" clId="{A9DDF49E-045F-0345-8BB4-D9B6662406A4}" dt="2022-12-22T18:55:28.119" v="1219"/>
          <ac:spMkLst>
            <pc:docMk/>
            <pc:sldMk cId="2376801569" sldId="427"/>
            <ac:spMk id="10" creationId="{86E7785A-D3B6-1A4E-99EC-4F1EA41991BA}"/>
          </ac:spMkLst>
        </pc:spChg>
      </pc:sldChg>
      <pc:sldChg chg="modSp add mod">
        <pc:chgData name="Abe BarberenaGil" userId="af7a397f5268e778" providerId="LiveId" clId="{A9DDF49E-045F-0345-8BB4-D9B6662406A4}" dt="2023-01-13T05:03:37.139" v="1949" actId="20577"/>
        <pc:sldMkLst>
          <pc:docMk/>
          <pc:sldMk cId="3802198522" sldId="428"/>
        </pc:sldMkLst>
        <pc:spChg chg="mod">
          <ac:chgData name="Abe BarberenaGil" userId="af7a397f5268e778" providerId="LiveId" clId="{A9DDF49E-045F-0345-8BB4-D9B6662406A4}" dt="2023-01-13T05:03:37.139" v="1949" actId="20577"/>
          <ac:spMkLst>
            <pc:docMk/>
            <pc:sldMk cId="3802198522" sldId="428"/>
            <ac:spMk id="10" creationId="{86E7785A-D3B6-1A4E-99EC-4F1EA41991BA}"/>
          </ac:spMkLst>
        </pc:spChg>
      </pc:sldChg>
      <pc:sldChg chg="modSp add mod">
        <pc:chgData name="Abe BarberenaGil" userId="af7a397f5268e778" providerId="LiveId" clId="{A9DDF49E-045F-0345-8BB4-D9B6662406A4}" dt="2023-01-12T04:41:57.812" v="1807" actId="20577"/>
        <pc:sldMkLst>
          <pc:docMk/>
          <pc:sldMk cId="4148682740" sldId="429"/>
        </pc:sldMkLst>
        <pc:spChg chg="mod">
          <ac:chgData name="Abe BarberenaGil" userId="af7a397f5268e778" providerId="LiveId" clId="{A9DDF49E-045F-0345-8BB4-D9B6662406A4}" dt="2023-01-12T04:41:57.812" v="1807" actId="20577"/>
          <ac:spMkLst>
            <pc:docMk/>
            <pc:sldMk cId="4148682740" sldId="429"/>
            <ac:spMk id="10" creationId="{86E7785A-D3B6-1A4E-99EC-4F1EA41991BA}"/>
          </ac:spMkLst>
        </pc:spChg>
      </pc:sldChg>
      <pc:sldChg chg="modSp add mod ord">
        <pc:chgData name="Abe BarberenaGil" userId="af7a397f5268e778" providerId="LiveId" clId="{A9DDF49E-045F-0345-8BB4-D9B6662406A4}" dt="2023-01-12T04:33:31.046" v="1605" actId="20577"/>
        <pc:sldMkLst>
          <pc:docMk/>
          <pc:sldMk cId="407357273" sldId="430"/>
        </pc:sldMkLst>
        <pc:spChg chg="mod">
          <ac:chgData name="Abe BarberenaGil" userId="af7a397f5268e778" providerId="LiveId" clId="{A9DDF49E-045F-0345-8BB4-D9B6662406A4}" dt="2023-01-12T04:33:31.046" v="1605" actId="20577"/>
          <ac:spMkLst>
            <pc:docMk/>
            <pc:sldMk cId="407357273" sldId="430"/>
            <ac:spMk id="10" creationId="{86E7785A-D3B6-1A4E-99EC-4F1EA41991BA}"/>
          </ac:spMkLst>
        </pc:spChg>
      </pc:sldChg>
      <pc:sldChg chg="modSp add del mod">
        <pc:chgData name="Abe BarberenaGil" userId="af7a397f5268e778" providerId="LiveId" clId="{A9DDF49E-045F-0345-8BB4-D9B6662406A4}" dt="2023-09-20T04:24:53.538" v="1981" actId="2696"/>
        <pc:sldMkLst>
          <pc:docMk/>
          <pc:sldMk cId="1283173261" sldId="431"/>
        </pc:sldMkLst>
        <pc:spChg chg="mod">
          <ac:chgData name="Abe BarberenaGil" userId="af7a397f5268e778" providerId="LiveId" clId="{A9DDF49E-045F-0345-8BB4-D9B6662406A4}" dt="2023-09-20T04:23:36.950" v="1957" actId="20577"/>
          <ac:spMkLst>
            <pc:docMk/>
            <pc:sldMk cId="1283173261" sldId="431"/>
            <ac:spMk id="5" creationId="{05A8CBAC-5DA5-564D-9004-E528D746BC3D}"/>
          </ac:spMkLst>
        </pc:spChg>
      </pc:sldChg>
      <pc:sldChg chg="modSp add mod">
        <pc:chgData name="Abe BarberenaGil" userId="af7a397f5268e778" providerId="LiveId" clId="{A9DDF49E-045F-0345-8BB4-D9B6662406A4}" dt="2023-09-20T04:27:15.727" v="2084" actId="108"/>
        <pc:sldMkLst>
          <pc:docMk/>
          <pc:sldMk cId="4069369898" sldId="432"/>
        </pc:sldMkLst>
        <pc:spChg chg="mod">
          <ac:chgData name="Abe BarberenaGil" userId="af7a397f5268e778" providerId="LiveId" clId="{A9DDF49E-045F-0345-8BB4-D9B6662406A4}" dt="2023-09-20T04:27:15.727" v="2084" actId="108"/>
          <ac:spMkLst>
            <pc:docMk/>
            <pc:sldMk cId="4069369898" sldId="432"/>
            <ac:spMk id="5" creationId="{05A8CBAC-5DA5-564D-9004-E528D746BC3D}"/>
          </ac:spMkLst>
        </pc:spChg>
      </pc:sldChg>
    </pc:docChg>
  </pc:docChgLst>
  <pc:docChgLst>
    <pc:chgData name="Abe Barberena Gil" userId="af7a397f5268e778" providerId="LiveId" clId="{3EDEA0B0-72A5-4583-BD0D-0E4510E86D50}"/>
    <pc:docChg chg="undo custSel modSld">
      <pc:chgData name="Abe Barberena Gil" userId="af7a397f5268e778" providerId="LiveId" clId="{3EDEA0B0-72A5-4583-BD0D-0E4510E86D50}" dt="2020-12-18T03:43:03.251" v="136"/>
      <pc:docMkLst>
        <pc:docMk/>
      </pc:docMkLst>
      <pc:sldChg chg="modSp mod">
        <pc:chgData name="Abe Barberena Gil" userId="af7a397f5268e778" providerId="LiveId" clId="{3EDEA0B0-72A5-4583-BD0D-0E4510E86D50}" dt="2020-12-18T03:04:41.503" v="25"/>
        <pc:sldMkLst>
          <pc:docMk/>
          <pc:sldMk cId="3296716343" sldId="256"/>
        </pc:sldMkLst>
        <pc:spChg chg="mod">
          <ac:chgData name="Abe Barberena Gil" userId="af7a397f5268e778" providerId="LiveId" clId="{3EDEA0B0-72A5-4583-BD0D-0E4510E86D50}" dt="2020-12-18T03:04:41.503" v="25"/>
          <ac:spMkLst>
            <pc:docMk/>
            <pc:sldMk cId="3296716343" sldId="256"/>
            <ac:spMk id="2" creationId="{50A305BF-5FE7-854B-BCE2-9837BB3929AC}"/>
          </ac:spMkLst>
        </pc:spChg>
        <pc:spChg chg="mod">
          <ac:chgData name="Abe Barberena Gil" userId="af7a397f5268e778" providerId="LiveId" clId="{3EDEA0B0-72A5-4583-BD0D-0E4510E86D50}" dt="2020-12-18T03:03:12.774" v="21" actId="1076"/>
          <ac:spMkLst>
            <pc:docMk/>
            <pc:sldMk cId="3296716343" sldId="256"/>
            <ac:spMk id="7" creationId="{0DD5D74A-19BE-8747-BB10-3E3AFC07F04D}"/>
          </ac:spMkLst>
        </pc:spChg>
        <pc:spChg chg="mod">
          <ac:chgData name="Abe Barberena Gil" userId="af7a397f5268e778" providerId="LiveId" clId="{3EDEA0B0-72A5-4583-BD0D-0E4510E86D50}" dt="2020-12-18T03:03:12.774" v="21" actId="1076"/>
          <ac:spMkLst>
            <pc:docMk/>
            <pc:sldMk cId="3296716343" sldId="256"/>
            <ac:spMk id="8" creationId="{685868A5-DE98-7E4E-9F64-83875D27B447}"/>
          </ac:spMkLst>
        </pc:spChg>
        <pc:spChg chg="mod">
          <ac:chgData name="Abe Barberena Gil" userId="af7a397f5268e778" providerId="LiveId" clId="{3EDEA0B0-72A5-4583-BD0D-0E4510E86D50}" dt="2020-12-18T03:03:12.774" v="21" actId="1076"/>
          <ac:spMkLst>
            <pc:docMk/>
            <pc:sldMk cId="3296716343" sldId="256"/>
            <ac:spMk id="13" creationId="{757D80E4-B51A-C943-9441-A6D1C9FF65EE}"/>
          </ac:spMkLst>
        </pc:spChg>
      </pc:sldChg>
      <pc:sldChg chg="modSp mod modNotesTx">
        <pc:chgData name="Abe Barberena Gil" userId="af7a397f5268e778" providerId="LiveId" clId="{3EDEA0B0-72A5-4583-BD0D-0E4510E86D50}" dt="2020-12-18T03:43:03.251" v="136"/>
        <pc:sldMkLst>
          <pc:docMk/>
          <pc:sldMk cId="3378469409" sldId="405"/>
        </pc:sldMkLst>
        <pc:spChg chg="mod">
          <ac:chgData name="Abe Barberena Gil" userId="af7a397f5268e778" providerId="LiveId" clId="{3EDEA0B0-72A5-4583-BD0D-0E4510E86D50}" dt="2020-12-18T03:22:40.818" v="135" actId="20577"/>
          <ac:spMkLst>
            <pc:docMk/>
            <pc:sldMk cId="3378469409" sldId="405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3EDEA0B0-72A5-4583-BD0D-0E4510E86D50}" dt="2020-12-18T03:08:14.188" v="31" actId="5793"/>
        <pc:sldMkLst>
          <pc:docMk/>
          <pc:sldMk cId="3918838300" sldId="407"/>
        </pc:sldMkLst>
        <pc:spChg chg="mod">
          <ac:chgData name="Abe Barberena Gil" userId="af7a397f5268e778" providerId="LiveId" clId="{3EDEA0B0-72A5-4583-BD0D-0E4510E86D50}" dt="2020-12-18T03:08:14.188" v="31" actId="5793"/>
          <ac:spMkLst>
            <pc:docMk/>
            <pc:sldMk cId="3918838300" sldId="407"/>
            <ac:spMk id="5" creationId="{05A8CBAC-5DA5-564D-9004-E528D746BC3D}"/>
          </ac:spMkLst>
        </pc:spChg>
      </pc:sldChg>
    </pc:docChg>
  </pc:docChgLst>
  <pc:docChgLst>
    <pc:chgData name="Abe Barberena Gil" userId="af7a397f5268e778" providerId="LiveId" clId="{DD9A1AD0-2DA7-6846-A15E-4DEAFEC671AB}"/>
    <pc:docChg chg="undo redo custSel addSld delSld modSld sldOrd">
      <pc:chgData name="Abe Barberena Gil" userId="af7a397f5268e778" providerId="LiveId" clId="{DD9A1AD0-2DA7-6846-A15E-4DEAFEC671AB}" dt="2020-12-20T23:10:10.964" v="3361" actId="1076"/>
      <pc:docMkLst>
        <pc:docMk/>
      </pc:docMkLst>
      <pc:sldChg chg="modSp mod">
        <pc:chgData name="Abe Barberena Gil" userId="af7a397f5268e778" providerId="LiveId" clId="{DD9A1AD0-2DA7-6846-A15E-4DEAFEC671AB}" dt="2020-12-20T04:18:54.131" v="1904" actId="20577"/>
        <pc:sldMkLst>
          <pc:docMk/>
          <pc:sldMk cId="93717410" sldId="257"/>
        </pc:sldMkLst>
        <pc:spChg chg="mod">
          <ac:chgData name="Abe Barberena Gil" userId="af7a397f5268e778" providerId="LiveId" clId="{DD9A1AD0-2DA7-6846-A15E-4DEAFEC671AB}" dt="2020-12-20T04:18:54.131" v="1904" actId="20577"/>
          <ac:spMkLst>
            <pc:docMk/>
            <pc:sldMk cId="93717410" sldId="257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2:11:39.697" v="3339" actId="207"/>
        <pc:sldMkLst>
          <pc:docMk/>
          <pc:sldMk cId="4010220108" sldId="283"/>
        </pc:sldMkLst>
        <pc:spChg chg="mod">
          <ac:chgData name="Abe Barberena Gil" userId="af7a397f5268e778" providerId="LiveId" clId="{DD9A1AD0-2DA7-6846-A15E-4DEAFEC671AB}" dt="2020-12-20T02:51:11.452" v="12" actId="20577"/>
          <ac:spMkLst>
            <pc:docMk/>
            <pc:sldMk cId="4010220108" sldId="283"/>
            <ac:spMk id="4" creationId="{1148F7BF-52B2-1C43-B417-2BAFCADBED23}"/>
          </ac:spMkLst>
        </pc:spChg>
        <pc:spChg chg="mod">
          <ac:chgData name="Abe Barberena Gil" userId="af7a397f5268e778" providerId="LiveId" clId="{DD9A1AD0-2DA7-6846-A15E-4DEAFEC671AB}" dt="2020-12-20T22:11:39.697" v="3339" actId="207"/>
          <ac:spMkLst>
            <pc:docMk/>
            <pc:sldMk cId="4010220108" sldId="283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04:17:48.444" v="1798" actId="20577"/>
        <pc:sldMkLst>
          <pc:docMk/>
          <pc:sldMk cId="2617678503" sldId="334"/>
        </pc:sldMkLst>
        <pc:spChg chg="mod">
          <ac:chgData name="Abe Barberena Gil" userId="af7a397f5268e778" providerId="LiveId" clId="{DD9A1AD0-2DA7-6846-A15E-4DEAFEC671AB}" dt="2020-12-20T04:17:48.444" v="1798" actId="20577"/>
          <ac:spMkLst>
            <pc:docMk/>
            <pc:sldMk cId="2617678503" sldId="334"/>
            <ac:spMk id="4" creationId="{1148F7BF-52B2-1C43-B417-2BAFCADBED23}"/>
          </ac:spMkLst>
        </pc:spChg>
      </pc:sldChg>
      <pc:sldChg chg="addSp modSp mod">
        <pc:chgData name="Abe Barberena Gil" userId="af7a397f5268e778" providerId="LiveId" clId="{DD9A1AD0-2DA7-6846-A15E-4DEAFEC671AB}" dt="2020-12-20T04:19:27.146" v="1941" actId="20577"/>
        <pc:sldMkLst>
          <pc:docMk/>
          <pc:sldMk cId="4057168911" sldId="373"/>
        </pc:sldMkLst>
        <pc:spChg chg="mod">
          <ac:chgData name="Abe Barberena Gil" userId="af7a397f5268e778" providerId="LiveId" clId="{DD9A1AD0-2DA7-6846-A15E-4DEAFEC671AB}" dt="2020-12-20T04:19:27.146" v="1941" actId="20577"/>
          <ac:spMkLst>
            <pc:docMk/>
            <pc:sldMk cId="4057168911" sldId="373"/>
            <ac:spMk id="4" creationId="{1148F7BF-52B2-1C43-B417-2BAFCADBED23}"/>
          </ac:spMkLst>
        </pc:spChg>
        <pc:spChg chg="add mod">
          <ac:chgData name="Abe Barberena Gil" userId="af7a397f5268e778" providerId="LiveId" clId="{DD9A1AD0-2DA7-6846-A15E-4DEAFEC671AB}" dt="2020-12-20T04:19:24.125" v="1938" actId="1076"/>
          <ac:spMkLst>
            <pc:docMk/>
            <pc:sldMk cId="4057168911" sldId="373"/>
            <ac:spMk id="6" creationId="{80FB83A0-423F-AA4F-A330-A43F5BC08777}"/>
          </ac:spMkLst>
        </pc:spChg>
      </pc:sldChg>
      <pc:sldChg chg="modSp mod">
        <pc:chgData name="Abe Barberena Gil" userId="af7a397f5268e778" providerId="LiveId" clId="{DD9A1AD0-2DA7-6846-A15E-4DEAFEC671AB}" dt="2020-12-20T21:55:09.872" v="3259" actId="207"/>
        <pc:sldMkLst>
          <pc:docMk/>
          <pc:sldMk cId="150501718" sldId="381"/>
        </pc:sldMkLst>
        <pc:spChg chg="mod">
          <ac:chgData name="Abe Barberena Gil" userId="af7a397f5268e778" providerId="LiveId" clId="{DD9A1AD0-2DA7-6846-A15E-4DEAFEC671AB}" dt="2020-12-20T21:55:09.872" v="3259" actId="207"/>
          <ac:spMkLst>
            <pc:docMk/>
            <pc:sldMk cId="150501718" sldId="381"/>
            <ac:spMk id="5" creationId="{05A8CBAC-5DA5-564D-9004-E528D746BC3D}"/>
          </ac:spMkLst>
        </pc:spChg>
      </pc:sldChg>
      <pc:sldChg chg="ord">
        <pc:chgData name="Abe Barberena Gil" userId="af7a397f5268e778" providerId="LiveId" clId="{DD9A1AD0-2DA7-6846-A15E-4DEAFEC671AB}" dt="2020-12-20T04:17:28.635" v="1769" actId="20578"/>
        <pc:sldMkLst>
          <pc:docMk/>
          <pc:sldMk cId="3288260964" sldId="384"/>
        </pc:sldMkLst>
      </pc:sldChg>
      <pc:sldChg chg="modSp mod">
        <pc:chgData name="Abe Barberena Gil" userId="af7a397f5268e778" providerId="LiveId" clId="{DD9A1AD0-2DA7-6846-A15E-4DEAFEC671AB}" dt="2020-12-20T21:58:04.199" v="3291" actId="113"/>
        <pc:sldMkLst>
          <pc:docMk/>
          <pc:sldMk cId="3309098590" sldId="389"/>
        </pc:sldMkLst>
        <pc:spChg chg="mod">
          <ac:chgData name="Abe Barberena Gil" userId="af7a397f5268e778" providerId="LiveId" clId="{DD9A1AD0-2DA7-6846-A15E-4DEAFEC671AB}" dt="2020-12-20T21:58:04.199" v="3291" actId="113"/>
          <ac:spMkLst>
            <pc:docMk/>
            <pc:sldMk cId="3309098590" sldId="389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2:12:25.689" v="3340" actId="20577"/>
        <pc:sldMkLst>
          <pc:docMk/>
          <pc:sldMk cId="235006900" sldId="390"/>
        </pc:sldMkLst>
        <pc:spChg chg="mod">
          <ac:chgData name="Abe Barberena Gil" userId="af7a397f5268e778" providerId="LiveId" clId="{DD9A1AD0-2DA7-6846-A15E-4DEAFEC671AB}" dt="2020-12-20T22:12:25.689" v="3340" actId="20577"/>
          <ac:spMkLst>
            <pc:docMk/>
            <pc:sldMk cId="235006900" sldId="390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2:02:11.964" v="3321" actId="207"/>
        <pc:sldMkLst>
          <pc:docMk/>
          <pc:sldMk cId="4159507900" sldId="391"/>
        </pc:sldMkLst>
        <pc:spChg chg="mod">
          <ac:chgData name="Abe Barberena Gil" userId="af7a397f5268e778" providerId="LiveId" clId="{DD9A1AD0-2DA7-6846-A15E-4DEAFEC671AB}" dt="2020-12-20T22:02:11.964" v="3321" actId="207"/>
          <ac:spMkLst>
            <pc:docMk/>
            <pc:sldMk cId="4159507900" sldId="391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1:55:36.095" v="3261" actId="33524"/>
        <pc:sldMkLst>
          <pc:docMk/>
          <pc:sldMk cId="2643251862" sldId="394"/>
        </pc:sldMkLst>
        <pc:spChg chg="mod">
          <ac:chgData name="Abe Barberena Gil" userId="af7a397f5268e778" providerId="LiveId" clId="{DD9A1AD0-2DA7-6846-A15E-4DEAFEC671AB}" dt="2020-12-20T21:55:36.095" v="3261" actId="33524"/>
          <ac:spMkLst>
            <pc:docMk/>
            <pc:sldMk cId="2643251862" sldId="394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1:56:56.738" v="3281" actId="1036"/>
        <pc:sldMkLst>
          <pc:docMk/>
          <pc:sldMk cId="2951475196" sldId="396"/>
        </pc:sldMkLst>
        <pc:spChg chg="mod">
          <ac:chgData name="Abe Barberena Gil" userId="af7a397f5268e778" providerId="LiveId" clId="{DD9A1AD0-2DA7-6846-A15E-4DEAFEC671AB}" dt="2020-12-20T21:56:56.738" v="3281" actId="1036"/>
          <ac:spMkLst>
            <pc:docMk/>
            <pc:sldMk cId="2951475196" sldId="396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1:56:47.421" v="3277" actId="27636"/>
        <pc:sldMkLst>
          <pc:docMk/>
          <pc:sldMk cId="1204725032" sldId="397"/>
        </pc:sldMkLst>
        <pc:spChg chg="mod">
          <ac:chgData name="Abe Barberena Gil" userId="af7a397f5268e778" providerId="LiveId" clId="{DD9A1AD0-2DA7-6846-A15E-4DEAFEC671AB}" dt="2020-12-20T21:56:47.421" v="3277" actId="27636"/>
          <ac:spMkLst>
            <pc:docMk/>
            <pc:sldMk cId="1204725032" sldId="397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1:57:39.533" v="3289" actId="207"/>
        <pc:sldMkLst>
          <pc:docMk/>
          <pc:sldMk cId="4262146931" sldId="398"/>
        </pc:sldMkLst>
        <pc:spChg chg="mod">
          <ac:chgData name="Abe Barberena Gil" userId="af7a397f5268e778" providerId="LiveId" clId="{DD9A1AD0-2DA7-6846-A15E-4DEAFEC671AB}" dt="2020-12-20T21:57:39.533" v="3289" actId="207"/>
          <ac:spMkLst>
            <pc:docMk/>
            <pc:sldMk cId="4262146931" sldId="398"/>
            <ac:spMk id="5" creationId="{05A8CBAC-5DA5-564D-9004-E528D746BC3D}"/>
          </ac:spMkLst>
        </pc:spChg>
      </pc:sldChg>
      <pc:sldChg chg="modSp mod">
        <pc:chgData name="Abe Barberena Gil" userId="af7a397f5268e778" providerId="LiveId" clId="{DD9A1AD0-2DA7-6846-A15E-4DEAFEC671AB}" dt="2020-12-20T22:01:46.979" v="3315" actId="33524"/>
        <pc:sldMkLst>
          <pc:docMk/>
          <pc:sldMk cId="624923032" sldId="400"/>
        </pc:sldMkLst>
        <pc:spChg chg="mod">
          <ac:chgData name="Abe Barberena Gil" userId="af7a397f5268e778" providerId="LiveId" clId="{DD9A1AD0-2DA7-6846-A15E-4DEAFEC671AB}" dt="2020-12-20T22:01:07.250" v="3313" actId="207"/>
          <ac:spMkLst>
            <pc:docMk/>
            <pc:sldMk cId="624923032" sldId="400"/>
            <ac:spMk id="3" creationId="{97598D35-CAE9-D24E-8600-9C403935AB10}"/>
          </ac:spMkLst>
        </pc:spChg>
        <pc:spChg chg="mod">
          <ac:chgData name="Abe Barberena Gil" userId="af7a397f5268e778" providerId="LiveId" clId="{DD9A1AD0-2DA7-6846-A15E-4DEAFEC671AB}" dt="2020-12-20T22:01:46.979" v="3315" actId="33524"/>
          <ac:spMkLst>
            <pc:docMk/>
            <pc:sldMk cId="624923032" sldId="400"/>
            <ac:spMk id="5" creationId="{05A8CBAC-5DA5-564D-9004-E528D746BC3D}"/>
          </ac:spMkLst>
        </pc:spChg>
        <pc:spChg chg="mod">
          <ac:chgData name="Abe Barberena Gil" userId="af7a397f5268e778" providerId="LiveId" clId="{DD9A1AD0-2DA7-6846-A15E-4DEAFEC671AB}" dt="2020-12-20T22:01:07.250" v="3313" actId="207"/>
          <ac:spMkLst>
            <pc:docMk/>
            <pc:sldMk cId="624923032" sldId="400"/>
            <ac:spMk id="11" creationId="{1797FB28-BBA1-7A4C-9CD3-A6F966191C19}"/>
          </ac:spMkLst>
        </pc:spChg>
      </pc:sldChg>
      <pc:sldChg chg="modSp mod">
        <pc:chgData name="Abe Barberena Gil" userId="af7a397f5268e778" providerId="LiveId" clId="{DD9A1AD0-2DA7-6846-A15E-4DEAFEC671AB}" dt="2020-12-20T21:55:22.726" v="3260" actId="207"/>
        <pc:sldMkLst>
          <pc:docMk/>
          <pc:sldMk cId="660578751" sldId="408"/>
        </pc:sldMkLst>
        <pc:spChg chg="mod">
          <ac:chgData name="Abe Barberena Gil" userId="af7a397f5268e778" providerId="LiveId" clId="{DD9A1AD0-2DA7-6846-A15E-4DEAFEC671AB}" dt="2020-12-20T21:55:22.726" v="3260" actId="207"/>
          <ac:spMkLst>
            <pc:docMk/>
            <pc:sldMk cId="660578751" sldId="408"/>
            <ac:spMk id="5" creationId="{05A8CBAC-5DA5-564D-9004-E528D746BC3D}"/>
          </ac:spMkLst>
        </pc:spChg>
      </pc:sldChg>
      <pc:sldChg chg="modSp add mod ord">
        <pc:chgData name="Abe Barberena Gil" userId="af7a397f5268e778" providerId="LiveId" clId="{DD9A1AD0-2DA7-6846-A15E-4DEAFEC671AB}" dt="2020-12-20T03:33:46.328" v="968" actId="207"/>
        <pc:sldMkLst>
          <pc:docMk/>
          <pc:sldMk cId="1778476381" sldId="409"/>
        </pc:sldMkLst>
        <pc:spChg chg="mod">
          <ac:chgData name="Abe Barberena Gil" userId="af7a397f5268e778" providerId="LiveId" clId="{DD9A1AD0-2DA7-6846-A15E-4DEAFEC671AB}" dt="2020-12-20T03:33:46.328" v="968" actId="207"/>
          <ac:spMkLst>
            <pc:docMk/>
            <pc:sldMk cId="1778476381" sldId="409"/>
            <ac:spMk id="5" creationId="{05A8CBAC-5DA5-564D-9004-E528D746BC3D}"/>
          </ac:spMkLst>
        </pc:spChg>
      </pc:sldChg>
      <pc:sldChg chg="modSp add mod">
        <pc:chgData name="Abe Barberena Gil" userId="af7a397f5268e778" providerId="LiveId" clId="{DD9A1AD0-2DA7-6846-A15E-4DEAFEC671AB}" dt="2020-12-20T03:33:34.735" v="967" actId="207"/>
        <pc:sldMkLst>
          <pc:docMk/>
          <pc:sldMk cId="1250643704" sldId="410"/>
        </pc:sldMkLst>
        <pc:spChg chg="mod">
          <ac:chgData name="Abe Barberena Gil" userId="af7a397f5268e778" providerId="LiveId" clId="{DD9A1AD0-2DA7-6846-A15E-4DEAFEC671AB}" dt="2020-12-20T03:33:34.735" v="967" actId="207"/>
          <ac:spMkLst>
            <pc:docMk/>
            <pc:sldMk cId="1250643704" sldId="410"/>
            <ac:spMk id="5" creationId="{05A8CBAC-5DA5-564D-9004-E528D746BC3D}"/>
          </ac:spMkLst>
        </pc:spChg>
      </pc:sldChg>
      <pc:sldChg chg="addSp delSp modSp add mod">
        <pc:chgData name="Abe Barberena Gil" userId="af7a397f5268e778" providerId="LiveId" clId="{DD9A1AD0-2DA7-6846-A15E-4DEAFEC671AB}" dt="2020-12-20T03:31:43.935" v="933" actId="1076"/>
        <pc:sldMkLst>
          <pc:docMk/>
          <pc:sldMk cId="3136081538" sldId="411"/>
        </pc:sldMkLst>
        <pc:spChg chg="del mod">
          <ac:chgData name="Abe Barberena Gil" userId="af7a397f5268e778" providerId="LiveId" clId="{DD9A1AD0-2DA7-6846-A15E-4DEAFEC671AB}" dt="2020-12-20T03:24:37.019" v="922"/>
          <ac:spMkLst>
            <pc:docMk/>
            <pc:sldMk cId="3136081538" sldId="411"/>
            <ac:spMk id="5" creationId="{05A8CBAC-5DA5-564D-9004-E528D746BC3D}"/>
          </ac:spMkLst>
        </pc:spChg>
        <pc:picChg chg="add mod">
          <ac:chgData name="Abe Barberena Gil" userId="af7a397f5268e778" providerId="LiveId" clId="{DD9A1AD0-2DA7-6846-A15E-4DEAFEC671AB}" dt="2020-12-20T03:31:37.325" v="930" actId="1076"/>
          <ac:picMkLst>
            <pc:docMk/>
            <pc:sldMk cId="3136081538" sldId="411"/>
            <ac:picMk id="2" creationId="{8A82BFE3-1703-6B4E-BCDB-F3E492FE17DB}"/>
          </ac:picMkLst>
        </pc:picChg>
        <pc:picChg chg="add mod">
          <ac:chgData name="Abe Barberena Gil" userId="af7a397f5268e778" providerId="LiveId" clId="{DD9A1AD0-2DA7-6846-A15E-4DEAFEC671AB}" dt="2020-12-20T03:31:39.675" v="931" actId="1076"/>
          <ac:picMkLst>
            <pc:docMk/>
            <pc:sldMk cId="3136081538" sldId="411"/>
            <ac:picMk id="3" creationId="{FB536FA7-866B-DC44-A687-13F70BB0F9F7}"/>
          </ac:picMkLst>
        </pc:picChg>
        <pc:picChg chg="add mod">
          <ac:chgData name="Abe Barberena Gil" userId="af7a397f5268e778" providerId="LiveId" clId="{DD9A1AD0-2DA7-6846-A15E-4DEAFEC671AB}" dt="2020-12-20T03:31:41.484" v="932" actId="1076"/>
          <ac:picMkLst>
            <pc:docMk/>
            <pc:sldMk cId="3136081538" sldId="411"/>
            <ac:picMk id="6" creationId="{2FB07581-0398-DD41-B7C4-3B2C9154C884}"/>
          </ac:picMkLst>
        </pc:picChg>
        <pc:picChg chg="add mod">
          <ac:chgData name="Abe Barberena Gil" userId="af7a397f5268e778" providerId="LiveId" clId="{DD9A1AD0-2DA7-6846-A15E-4DEAFEC671AB}" dt="2020-12-20T03:31:43.935" v="933" actId="1076"/>
          <ac:picMkLst>
            <pc:docMk/>
            <pc:sldMk cId="3136081538" sldId="411"/>
            <ac:picMk id="7" creationId="{8853CBA8-F075-8E4E-A1BE-197799D1303A}"/>
          </ac:picMkLst>
        </pc:picChg>
      </pc:sldChg>
      <pc:sldChg chg="addSp delSp modSp add mod">
        <pc:chgData name="Abe Barberena Gil" userId="af7a397f5268e778" providerId="LiveId" clId="{DD9A1AD0-2DA7-6846-A15E-4DEAFEC671AB}" dt="2020-12-20T06:22:54.002" v="2350" actId="20577"/>
        <pc:sldMkLst>
          <pc:docMk/>
          <pc:sldMk cId="723788069" sldId="412"/>
        </pc:sldMkLst>
        <pc:spChg chg="add del mod">
          <ac:chgData name="Abe Barberena Gil" userId="af7a397f5268e778" providerId="LiveId" clId="{DD9A1AD0-2DA7-6846-A15E-4DEAFEC671AB}" dt="2020-12-20T03:59:44.473" v="971" actId="478"/>
          <ac:spMkLst>
            <pc:docMk/>
            <pc:sldMk cId="723788069" sldId="412"/>
            <ac:spMk id="8" creationId="{B8322230-5BB7-9347-843C-7CD258813B59}"/>
          </ac:spMkLst>
        </pc:spChg>
        <pc:spChg chg="add mod">
          <ac:chgData name="Abe Barberena Gil" userId="af7a397f5268e778" providerId="LiveId" clId="{DD9A1AD0-2DA7-6846-A15E-4DEAFEC671AB}" dt="2020-12-20T06:22:54.002" v="2350" actId="20577"/>
          <ac:spMkLst>
            <pc:docMk/>
            <pc:sldMk cId="723788069" sldId="412"/>
            <ac:spMk id="10" creationId="{86E7785A-D3B6-1A4E-99EC-4F1EA41991BA}"/>
          </ac:spMkLst>
        </pc:spChg>
        <pc:picChg chg="del">
          <ac:chgData name="Abe Barberena Gil" userId="af7a397f5268e778" providerId="LiveId" clId="{DD9A1AD0-2DA7-6846-A15E-4DEAFEC671AB}" dt="2020-12-20T03:59:42.005" v="970" actId="478"/>
          <ac:picMkLst>
            <pc:docMk/>
            <pc:sldMk cId="723788069" sldId="412"/>
            <ac:picMk id="2" creationId="{8A82BFE3-1703-6B4E-BCDB-F3E492FE17DB}"/>
          </ac:picMkLst>
        </pc:picChg>
        <pc:picChg chg="del">
          <ac:chgData name="Abe Barberena Gil" userId="af7a397f5268e778" providerId="LiveId" clId="{DD9A1AD0-2DA7-6846-A15E-4DEAFEC671AB}" dt="2020-12-20T03:59:42.005" v="970" actId="478"/>
          <ac:picMkLst>
            <pc:docMk/>
            <pc:sldMk cId="723788069" sldId="412"/>
            <ac:picMk id="3" creationId="{FB536FA7-866B-DC44-A687-13F70BB0F9F7}"/>
          </ac:picMkLst>
        </pc:picChg>
        <pc:picChg chg="del">
          <ac:chgData name="Abe Barberena Gil" userId="af7a397f5268e778" providerId="LiveId" clId="{DD9A1AD0-2DA7-6846-A15E-4DEAFEC671AB}" dt="2020-12-20T03:59:42.005" v="970" actId="478"/>
          <ac:picMkLst>
            <pc:docMk/>
            <pc:sldMk cId="723788069" sldId="412"/>
            <ac:picMk id="6" creationId="{2FB07581-0398-DD41-B7C4-3B2C9154C884}"/>
          </ac:picMkLst>
        </pc:picChg>
        <pc:picChg chg="del">
          <ac:chgData name="Abe Barberena Gil" userId="af7a397f5268e778" providerId="LiveId" clId="{DD9A1AD0-2DA7-6846-A15E-4DEAFEC671AB}" dt="2020-12-20T03:59:42.005" v="970" actId="478"/>
          <ac:picMkLst>
            <pc:docMk/>
            <pc:sldMk cId="723788069" sldId="412"/>
            <ac:picMk id="7" creationId="{8853CBA8-F075-8E4E-A1BE-197799D1303A}"/>
          </ac:picMkLst>
        </pc:picChg>
      </pc:sldChg>
      <pc:sldChg chg="modSp add mod ord">
        <pc:chgData name="Abe Barberena Gil" userId="af7a397f5268e778" providerId="LiveId" clId="{DD9A1AD0-2DA7-6846-A15E-4DEAFEC671AB}" dt="2020-12-20T21:59:20.946" v="3304" actId="20577"/>
        <pc:sldMkLst>
          <pc:docMk/>
          <pc:sldMk cId="3881478427" sldId="413"/>
        </pc:sldMkLst>
        <pc:spChg chg="mod">
          <ac:chgData name="Abe Barberena Gil" userId="af7a397f5268e778" providerId="LiveId" clId="{DD9A1AD0-2DA7-6846-A15E-4DEAFEC671AB}" dt="2020-12-20T21:59:20.946" v="3304" actId="20577"/>
          <ac:spMkLst>
            <pc:docMk/>
            <pc:sldMk cId="3881478427" sldId="413"/>
            <ac:spMk id="10" creationId="{86E7785A-D3B6-1A4E-99EC-4F1EA41991BA}"/>
          </ac:spMkLst>
        </pc:spChg>
      </pc:sldChg>
      <pc:sldChg chg="modSp add mod">
        <pc:chgData name="Abe Barberena Gil" userId="af7a397f5268e778" providerId="LiveId" clId="{DD9A1AD0-2DA7-6846-A15E-4DEAFEC671AB}" dt="2020-12-20T04:15:27.072" v="1676" actId="20577"/>
        <pc:sldMkLst>
          <pc:docMk/>
          <pc:sldMk cId="4130258627" sldId="414"/>
        </pc:sldMkLst>
        <pc:spChg chg="mod">
          <ac:chgData name="Abe Barberena Gil" userId="af7a397f5268e778" providerId="LiveId" clId="{DD9A1AD0-2DA7-6846-A15E-4DEAFEC671AB}" dt="2020-12-20T04:15:27.072" v="1676" actId="20577"/>
          <ac:spMkLst>
            <pc:docMk/>
            <pc:sldMk cId="4130258627" sldId="414"/>
            <ac:spMk id="4" creationId="{1148F7BF-52B2-1C43-B417-2BAFCADBED23}"/>
          </ac:spMkLst>
        </pc:spChg>
      </pc:sldChg>
      <pc:sldChg chg="modSp add mod">
        <pc:chgData name="Abe Barberena Gil" userId="af7a397f5268e778" providerId="LiveId" clId="{DD9A1AD0-2DA7-6846-A15E-4DEAFEC671AB}" dt="2020-12-20T04:15:46.961" v="1705" actId="20577"/>
        <pc:sldMkLst>
          <pc:docMk/>
          <pc:sldMk cId="1175384799" sldId="415"/>
        </pc:sldMkLst>
        <pc:spChg chg="mod">
          <ac:chgData name="Abe Barberena Gil" userId="af7a397f5268e778" providerId="LiveId" clId="{DD9A1AD0-2DA7-6846-A15E-4DEAFEC671AB}" dt="2020-12-20T04:15:46.961" v="1705" actId="20577"/>
          <ac:spMkLst>
            <pc:docMk/>
            <pc:sldMk cId="1175384799" sldId="415"/>
            <ac:spMk id="4" creationId="{1148F7BF-52B2-1C43-B417-2BAFCADBED23}"/>
          </ac:spMkLst>
        </pc:spChg>
      </pc:sldChg>
      <pc:sldChg chg="modSp add mod">
        <pc:chgData name="Abe Barberena Gil" userId="af7a397f5268e778" providerId="LiveId" clId="{DD9A1AD0-2DA7-6846-A15E-4DEAFEC671AB}" dt="2020-12-20T04:16:02.632" v="1742" actId="20577"/>
        <pc:sldMkLst>
          <pc:docMk/>
          <pc:sldMk cId="760854819" sldId="416"/>
        </pc:sldMkLst>
        <pc:spChg chg="mod">
          <ac:chgData name="Abe Barberena Gil" userId="af7a397f5268e778" providerId="LiveId" clId="{DD9A1AD0-2DA7-6846-A15E-4DEAFEC671AB}" dt="2020-12-20T04:16:02.632" v="1742" actId="20577"/>
          <ac:spMkLst>
            <pc:docMk/>
            <pc:sldMk cId="760854819" sldId="416"/>
            <ac:spMk id="4" creationId="{1148F7BF-52B2-1C43-B417-2BAFCADBED23}"/>
          </ac:spMkLst>
        </pc:spChg>
      </pc:sldChg>
      <pc:sldChg chg="modSp add mod">
        <pc:chgData name="Abe Barberena Gil" userId="af7a397f5268e778" providerId="LiveId" clId="{DD9A1AD0-2DA7-6846-A15E-4DEAFEC671AB}" dt="2020-12-20T04:16:33.127" v="1756" actId="20577"/>
        <pc:sldMkLst>
          <pc:docMk/>
          <pc:sldMk cId="2578652512" sldId="417"/>
        </pc:sldMkLst>
        <pc:spChg chg="mod">
          <ac:chgData name="Abe Barberena Gil" userId="af7a397f5268e778" providerId="LiveId" clId="{DD9A1AD0-2DA7-6846-A15E-4DEAFEC671AB}" dt="2020-12-20T04:16:33.127" v="1756" actId="20577"/>
          <ac:spMkLst>
            <pc:docMk/>
            <pc:sldMk cId="2578652512" sldId="417"/>
            <ac:spMk id="4" creationId="{1148F7BF-52B2-1C43-B417-2BAFCADBED23}"/>
          </ac:spMkLst>
        </pc:spChg>
      </pc:sldChg>
      <pc:sldChg chg="modSp add mod">
        <pc:chgData name="Abe Barberena Gil" userId="af7a397f5268e778" providerId="LiveId" clId="{DD9A1AD0-2DA7-6846-A15E-4DEAFEC671AB}" dt="2020-12-20T04:17:11.342" v="1768" actId="20577"/>
        <pc:sldMkLst>
          <pc:docMk/>
          <pc:sldMk cId="2421170474" sldId="418"/>
        </pc:sldMkLst>
        <pc:spChg chg="mod">
          <ac:chgData name="Abe Barberena Gil" userId="af7a397f5268e778" providerId="LiveId" clId="{DD9A1AD0-2DA7-6846-A15E-4DEAFEC671AB}" dt="2020-12-20T04:17:11.342" v="1768" actId="20577"/>
          <ac:spMkLst>
            <pc:docMk/>
            <pc:sldMk cId="2421170474" sldId="418"/>
            <ac:spMk id="4" creationId="{1148F7BF-52B2-1C43-B417-2BAFCADBED23}"/>
          </ac:spMkLst>
        </pc:spChg>
      </pc:sldChg>
      <pc:sldChg chg="modSp add mod">
        <pc:chgData name="Abe Barberena Gil" userId="af7a397f5268e778" providerId="LiveId" clId="{DD9A1AD0-2DA7-6846-A15E-4DEAFEC671AB}" dt="2020-12-20T21:59:43.926" v="3306" actId="207"/>
        <pc:sldMkLst>
          <pc:docMk/>
          <pc:sldMk cId="2281939512" sldId="419"/>
        </pc:sldMkLst>
        <pc:spChg chg="mod">
          <ac:chgData name="Abe Barberena Gil" userId="af7a397f5268e778" providerId="LiveId" clId="{DD9A1AD0-2DA7-6846-A15E-4DEAFEC671AB}" dt="2020-12-20T21:59:43.926" v="3306" actId="207"/>
          <ac:spMkLst>
            <pc:docMk/>
            <pc:sldMk cId="2281939512" sldId="419"/>
            <ac:spMk id="10" creationId="{86E7785A-D3B6-1A4E-99EC-4F1EA41991BA}"/>
          </ac:spMkLst>
        </pc:spChg>
      </pc:sldChg>
      <pc:sldChg chg="modSp add mod">
        <pc:chgData name="Abe Barberena Gil" userId="af7a397f5268e778" providerId="LiveId" clId="{DD9A1AD0-2DA7-6846-A15E-4DEAFEC671AB}" dt="2020-12-20T22:00:02.340" v="3307" actId="207"/>
        <pc:sldMkLst>
          <pc:docMk/>
          <pc:sldMk cId="3364025959" sldId="420"/>
        </pc:sldMkLst>
        <pc:spChg chg="mod">
          <ac:chgData name="Abe Barberena Gil" userId="af7a397f5268e778" providerId="LiveId" clId="{DD9A1AD0-2DA7-6846-A15E-4DEAFEC671AB}" dt="2020-12-20T22:00:02.340" v="3307" actId="207"/>
          <ac:spMkLst>
            <pc:docMk/>
            <pc:sldMk cId="3364025959" sldId="420"/>
            <ac:spMk id="10" creationId="{86E7785A-D3B6-1A4E-99EC-4F1EA41991BA}"/>
          </ac:spMkLst>
        </pc:spChg>
      </pc:sldChg>
      <pc:sldChg chg="modSp add mod">
        <pc:chgData name="Abe Barberena Gil" userId="af7a397f5268e778" providerId="LiveId" clId="{DD9A1AD0-2DA7-6846-A15E-4DEAFEC671AB}" dt="2020-12-20T07:40:21.689" v="3183" actId="20577"/>
        <pc:sldMkLst>
          <pc:docMk/>
          <pc:sldMk cId="1911556352" sldId="421"/>
        </pc:sldMkLst>
        <pc:spChg chg="mod">
          <ac:chgData name="Abe Barberena Gil" userId="af7a397f5268e778" providerId="LiveId" clId="{DD9A1AD0-2DA7-6846-A15E-4DEAFEC671AB}" dt="2020-12-20T07:40:21.689" v="3183" actId="20577"/>
          <ac:spMkLst>
            <pc:docMk/>
            <pc:sldMk cId="1911556352" sldId="421"/>
            <ac:spMk id="10" creationId="{86E7785A-D3B6-1A4E-99EC-4F1EA41991BA}"/>
          </ac:spMkLst>
        </pc:spChg>
      </pc:sldChg>
      <pc:sldChg chg="add del">
        <pc:chgData name="Abe Barberena Gil" userId="af7a397f5268e778" providerId="LiveId" clId="{DD9A1AD0-2DA7-6846-A15E-4DEAFEC671AB}" dt="2020-12-20T21:52:41.132" v="3193" actId="2890"/>
        <pc:sldMkLst>
          <pc:docMk/>
          <pc:sldMk cId="1139298301" sldId="422"/>
        </pc:sldMkLst>
      </pc:sldChg>
      <pc:sldChg chg="modSp add mod ord">
        <pc:chgData name="Abe Barberena Gil" userId="af7a397f5268e778" providerId="LiveId" clId="{DD9A1AD0-2DA7-6846-A15E-4DEAFEC671AB}" dt="2020-12-20T21:54:46.644" v="3253" actId="20578"/>
        <pc:sldMkLst>
          <pc:docMk/>
          <pc:sldMk cId="1277593279" sldId="422"/>
        </pc:sldMkLst>
        <pc:spChg chg="mod">
          <ac:chgData name="Abe Barberena Gil" userId="af7a397f5268e778" providerId="LiveId" clId="{DD9A1AD0-2DA7-6846-A15E-4DEAFEC671AB}" dt="2020-12-20T21:54:42.896" v="3252" actId="207"/>
          <ac:spMkLst>
            <pc:docMk/>
            <pc:sldMk cId="1277593279" sldId="422"/>
            <ac:spMk id="5" creationId="{05A8CBAC-5DA5-564D-9004-E528D746BC3D}"/>
          </ac:spMkLst>
        </pc:spChg>
      </pc:sldChg>
      <pc:sldChg chg="addSp delSp modSp add mod">
        <pc:chgData name="Abe Barberena Gil" userId="af7a397f5268e778" providerId="LiveId" clId="{DD9A1AD0-2DA7-6846-A15E-4DEAFEC671AB}" dt="2020-12-20T23:10:05.701" v="3360" actId="1076"/>
        <pc:sldMkLst>
          <pc:docMk/>
          <pc:sldMk cId="257062533" sldId="423"/>
        </pc:sldMkLst>
        <pc:spChg chg="add del mod">
          <ac:chgData name="Abe Barberena Gil" userId="af7a397f5268e778" providerId="LiveId" clId="{DD9A1AD0-2DA7-6846-A15E-4DEAFEC671AB}" dt="2020-12-20T23:09:01.603" v="3343" actId="931"/>
          <ac:spMkLst>
            <pc:docMk/>
            <pc:sldMk cId="257062533" sldId="423"/>
            <ac:spMk id="3" creationId="{14F1DD60-130F-F24F-88B2-D3288E361676}"/>
          </ac:spMkLst>
        </pc:spChg>
        <pc:spChg chg="del">
          <ac:chgData name="Abe Barberena Gil" userId="af7a397f5268e778" providerId="LiveId" clId="{DD9A1AD0-2DA7-6846-A15E-4DEAFEC671AB}" dt="2020-12-20T23:08:47.618" v="3342" actId="478"/>
          <ac:spMkLst>
            <pc:docMk/>
            <pc:sldMk cId="257062533" sldId="423"/>
            <ac:spMk id="10" creationId="{86E7785A-D3B6-1A4E-99EC-4F1EA41991BA}"/>
          </ac:spMkLst>
        </pc:spChg>
        <pc:spChg chg="add del mod">
          <ac:chgData name="Abe Barberena Gil" userId="af7a397f5268e778" providerId="LiveId" clId="{DD9A1AD0-2DA7-6846-A15E-4DEAFEC671AB}" dt="2020-12-20T23:09:48" v="3358" actId="478"/>
          <ac:spMkLst>
            <pc:docMk/>
            <pc:sldMk cId="257062533" sldId="423"/>
            <ac:spMk id="12" creationId="{BAEF8F50-16B7-9649-9B07-546763377F94}"/>
          </ac:spMkLst>
        </pc:spChg>
        <pc:picChg chg="add del mod">
          <ac:chgData name="Abe Barberena Gil" userId="af7a397f5268e778" providerId="LiveId" clId="{DD9A1AD0-2DA7-6846-A15E-4DEAFEC671AB}" dt="2020-12-20T23:09:38.498" v="3355" actId="478"/>
          <ac:picMkLst>
            <pc:docMk/>
            <pc:sldMk cId="257062533" sldId="423"/>
            <ac:picMk id="6" creationId="{F2310F0B-61E0-484B-8C1C-6AFF03B6B5D6}"/>
          </ac:picMkLst>
        </pc:picChg>
        <pc:picChg chg="add mod">
          <ac:chgData name="Abe Barberena Gil" userId="af7a397f5268e778" providerId="LiveId" clId="{DD9A1AD0-2DA7-6846-A15E-4DEAFEC671AB}" dt="2020-12-20T23:10:05.701" v="3360" actId="1076"/>
          <ac:picMkLst>
            <pc:docMk/>
            <pc:sldMk cId="257062533" sldId="423"/>
            <ac:picMk id="8" creationId="{B4BD175E-5EAD-6C4B-BD63-9C2F223B8848}"/>
          </ac:picMkLst>
        </pc:picChg>
      </pc:sldChg>
      <pc:sldChg chg="modSp add mod">
        <pc:chgData name="Abe Barberena Gil" userId="af7a397f5268e778" providerId="LiveId" clId="{DD9A1AD0-2DA7-6846-A15E-4DEAFEC671AB}" dt="2020-12-20T23:10:10.964" v="3361" actId="1076"/>
        <pc:sldMkLst>
          <pc:docMk/>
          <pc:sldMk cId="350637294" sldId="424"/>
        </pc:sldMkLst>
        <pc:picChg chg="mod">
          <ac:chgData name="Abe Barberena Gil" userId="af7a397f5268e778" providerId="LiveId" clId="{DD9A1AD0-2DA7-6846-A15E-4DEAFEC671AB}" dt="2020-12-20T23:10:10.964" v="3361" actId="1076"/>
          <ac:picMkLst>
            <pc:docMk/>
            <pc:sldMk cId="350637294" sldId="424"/>
            <ac:picMk id="6" creationId="{F2310F0B-61E0-484B-8C1C-6AFF03B6B5D6}"/>
          </ac:picMkLst>
        </pc:picChg>
      </pc:sldChg>
    </pc:docChg>
  </pc:docChgLst>
  <pc:docChgLst>
    <pc:chgData name="Abe Barberena Gil" userId="af7a397f5268e778" providerId="LiveId" clId="{DB15D0B0-3177-4332-9BD6-0711C2BF9356}"/>
    <pc:docChg chg="modSld">
      <pc:chgData name="Abe Barberena Gil" userId="af7a397f5268e778" providerId="LiveId" clId="{DB15D0B0-3177-4332-9BD6-0711C2BF9356}" dt="2020-12-21T15:36:41.805" v="1" actId="20577"/>
      <pc:docMkLst>
        <pc:docMk/>
      </pc:docMkLst>
      <pc:sldChg chg="modSp mod">
        <pc:chgData name="Abe Barberena Gil" userId="af7a397f5268e778" providerId="LiveId" clId="{DB15D0B0-3177-4332-9BD6-0711C2BF9356}" dt="2020-12-21T15:36:41.805" v="1" actId="20577"/>
        <pc:sldMkLst>
          <pc:docMk/>
          <pc:sldMk cId="3296716343" sldId="256"/>
        </pc:sldMkLst>
        <pc:spChg chg="mod">
          <ac:chgData name="Abe Barberena Gil" userId="af7a397f5268e778" providerId="LiveId" clId="{DB15D0B0-3177-4332-9BD6-0711C2BF9356}" dt="2020-12-21T15:36:41.805" v="1" actId="20577"/>
          <ac:spMkLst>
            <pc:docMk/>
            <pc:sldMk cId="3296716343" sldId="256"/>
            <ac:spMk id="3" creationId="{C7AB870B-A589-E84F-B3A9-CF622068AA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F3E1-28F8-3A42-9C00-363781FF12C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2B24-AE55-6148-8540-C0179E9C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docs.microsoft.com</a:t>
            </a:r>
            <a:r>
              <a:rPr lang="en-US"/>
              <a:t>/</a:t>
            </a:r>
            <a:r>
              <a:rPr lang="en-US" err="1"/>
              <a:t>en</a:t>
            </a:r>
            <a:r>
              <a:rPr lang="en-US"/>
              <a:t>-us/dotnet/standard/asynchronous-programming-patterns/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docs.microsoft.com</a:t>
            </a:r>
            <a:r>
              <a:rPr lang="en-US"/>
              <a:t>/</a:t>
            </a:r>
            <a:r>
              <a:rPr lang="en-US" err="1"/>
              <a:t>en</a:t>
            </a:r>
            <a:r>
              <a:rPr lang="en-US"/>
              <a:t>-us/dotnet/core/porting/net-framework-tech-unavailable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completionPortThreads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System.Threading.ThreadPool.GetMaxThreads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completionPortThreads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processorCount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System.Environment.ProcessorCount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System.Threading.ThreadPool.GetMinThreads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completionPortThreads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FA6F-618E-6545-9B5B-5FA0E3FE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4435-39FC-0A4C-BC6B-539C47C4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044B-E6BE-BD45-A4FA-59B78D8F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FBD-DB07-4BE7-A6E9-782FB6C9839F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2D5A-D397-7941-A0CA-B219D4B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E687-FED0-AB4B-A03F-5E83B7F3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8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718D-E7D7-DF4E-B896-F4E113EF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F6636-E7F8-414D-8C23-E486EF03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4760-9712-8441-BA2E-456E1723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A127-4C4E-4AD6-BF7B-2D01AA2457F1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27E7-67EC-B24F-A9F2-C76E233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BBBF-3347-7143-88E0-554A0FD1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1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60A2-D181-DE42-ADA5-08780E4F1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F2C2-51FE-EB43-AA8B-A39F5EA8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7439-DBC7-7E47-A372-B23EDF1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5B4-EB3D-4096-B9D3-17AB2938779B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603A-B80A-CB43-BEA7-951586F5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377E-C655-714F-9FCD-17E3B3EC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2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7FDF-63EF-654F-BA36-1FF7D8A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A2DC-1CCD-EA44-9DFC-AF2BAC7A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BE03-7B21-1E44-B120-1445C447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B667-A36C-4DF7-B720-4778CC66E591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43B8-B739-3444-A935-7B51BA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BD4E-7643-4240-BDEB-80606D7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86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4B5-2717-D14D-A42F-B82C480C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CF18-C9D6-2A4B-95AA-D064C0F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748E-B66E-F544-8112-DEF8618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DE89-DF5A-4E7F-9A9F-4D51E169D9E1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DF20-8CB5-2748-B8FB-6029367E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26C8-9412-CB4F-8461-B6844A82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99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B4FE-4AC6-1942-A2A6-00665D72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11F3-1657-5940-84E8-B8EF121A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4B7F-1D29-2246-B062-1033EF8D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FC111-AB35-F34E-AB79-FDE2BAF0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754-4910-458C-97B2-D28143460F29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F8D1E-5909-BC42-AD2C-8A757738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23E4-E0F3-3F4B-AF45-814DE662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76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6ADE-E4AD-0A42-B927-9DC5F05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8BF9-DFFA-6845-ABF6-9FA29F58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6B56B-B50E-4D48-97FF-2936C51C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B3874-FE9C-444C-A211-D01C33D9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26DD5-C862-254B-A39A-E721E620A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7494-FE60-0941-9124-1E07A8F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F52B-906B-45DB-A60D-3A9D693EAA98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8D08-3267-8B49-A64F-5B7646C5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ADE5-FD91-B741-A721-396BD0CC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45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2B3-CB18-EF45-879D-AEA47068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69F6E-6F7B-4A48-B66C-1019B49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D0C-B36F-4885-A9CE-304B8D03AA1D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30A91-BEBB-D74C-9A53-3B0C69FA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D70A6-3A7E-3640-94A2-E46C900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0B37A-CA30-CE4E-B4F2-56FF1AF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AC31-CC8D-464E-BA02-5F47AD635E28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C396C-877D-9C46-A48A-EACE0971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8A2E-D533-7140-8EFE-A5E4251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03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CCBE-35B2-C847-B5C2-83A0A5DA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60A7-4666-DE49-8DBE-F4B08980D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ED3F-D77A-FB49-8540-36D7BB7E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A87F-60B2-9441-BA66-63177252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4685-C108-4A24-A614-029661FDB070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F5A1-3EE5-E846-8808-33E12F12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EB0-CAE4-F646-A900-F002AD5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7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108A-9D14-304A-8651-C499FEE1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2643-3640-6D4E-BAD9-2374F18B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775EA-9219-A243-B5A4-60D23FF7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97F5-0F31-DA40-AA3B-6195585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708F-B254-4C71-AD8F-080D881C3C1C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41C7-FFFE-3C44-9C0C-45605A8E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9563F-4624-744A-84EC-83EA83D1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50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231CB-116B-2D4F-B9EB-F51B1564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8160-08AE-1546-BAF5-4D053C8A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4BC7-B4A5-1A4D-96F7-8B4F0894A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9AB6-909A-47B2-B10E-F50CA958F067}" type="datetime1">
              <a:rPr lang="es-ES_tradnl" smtClean="0"/>
              <a:t>19/9/23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FD59-4544-5D4B-BFB3-80C875664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internal use. Do not distribute.</a:t>
            </a:r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9587-C4AB-CC44-B0F8-887A0AC9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29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programming-guide/concepts/async/task-asynchronous-programming-model" TargetMode="External"/><Relationship Id="rId2" Type="http://schemas.openxmlformats.org/officeDocument/2006/relationships/hyperlink" Target="https://learn.microsoft.com/en-us/dotnet/csharp/programming-guide/concepts/asyn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hansera.dev/demystifying-csharp-tasks/" TargetMode="External"/><Relationship Id="rId5" Type="http://schemas.openxmlformats.org/officeDocument/2006/relationships/hyperlink" Target="https://learn.microsoft.com/en-us/archive/msdn-magazine/2014/october/async-programming-introduction-to-async-await-on-asp-net" TargetMode="External"/><Relationship Id="rId4" Type="http://schemas.openxmlformats.org/officeDocument/2006/relationships/hyperlink" Target="https://learn.microsoft.com/en-us/archive/msdn-magazine/2011/february/msdn-magazine-parallel-computing-it-s-all-about-the-synchronizationcontext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stephencleary.com/2014/04/a-tour-of-task-part-0-overview.html" TargetMode="External"/><Relationship Id="rId3" Type="http://schemas.openxmlformats.org/officeDocument/2006/relationships/hyperlink" Target="https://learn.microsoft.com/en-us/dotnet/core/extensions/httpclient-factory#httpclient-lifetime-management" TargetMode="External"/><Relationship Id="rId7" Type="http://schemas.openxmlformats.org/officeDocument/2006/relationships/hyperlink" Target="https://devblogs.microsoft.com/pfxteam/asyncawait-faq/" TargetMode="External"/><Relationship Id="rId2" Type="http://schemas.openxmlformats.org/officeDocument/2006/relationships/hyperlink" Target="https://learn.microsoft.com/en-us/dotnet/fundamentals/networking/http/httpclient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rchive/msdn-magazine/2011/february/msdn-magazine-parallel-computing-it-s-all-about-the-synchronizationcontext" TargetMode="External"/><Relationship Id="rId5" Type="http://schemas.openxmlformats.org/officeDocument/2006/relationships/hyperlink" Target="https://learn.microsoft.com/en-us/dotnet/fundamentals/networking/http/httpclient" TargetMode="External"/><Relationship Id="rId4" Type="http://schemas.openxmlformats.org/officeDocument/2006/relationships/hyperlink" Target="https://learn.microsoft.com/en-us/dotnet/csharp/programming-guide/concepts/async/task-asynchronous-programming-mode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5BF-5FE7-854B-BCE2-9837BB39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410" y="1122363"/>
            <a:ext cx="5825125" cy="2858622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lol… not really </a:t>
            </a:r>
            <a:r>
              <a:rPr lang="en-US" altLang="ja-JP" sz="800" b="0" i="1">
                <a:solidFill>
                  <a:srgbClr val="2C353C"/>
                </a:solidFill>
                <a:effectLst/>
                <a:latin typeface="Source Sans Pro" panose="020B0503030403020204" pitchFamily="34" charset="0"/>
              </a:rPr>
              <a:t>¯\_(</a:t>
            </a:r>
            <a:r>
              <a:rPr lang="ja-JP" altLang="en-US" sz="800" b="0" i="1">
                <a:solidFill>
                  <a:srgbClr val="2C353C"/>
                </a:solidFill>
                <a:effectLst/>
                <a:latin typeface="Source Sans Pro" panose="020B0503030403020204" pitchFamily="34" charset="0"/>
              </a:rPr>
              <a:t>ツ</a:t>
            </a:r>
            <a:r>
              <a:rPr lang="en-US" altLang="ja-JP" sz="800" b="0" i="1">
                <a:solidFill>
                  <a:srgbClr val="2C353C"/>
                </a:solidFill>
                <a:effectLst/>
                <a:latin typeface="Source Sans Pro" panose="020B0503030403020204" pitchFamily="34" charset="0"/>
              </a:rPr>
              <a:t>)_/¯</a:t>
            </a:r>
            <a:endParaRPr lang="en-US" sz="1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870B-A589-E84F-B3A9-CF622068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5420788"/>
            <a:ext cx="10515600" cy="428682"/>
          </a:xfrm>
        </p:spPr>
        <p:txBody>
          <a:bodyPr/>
          <a:lstStyle/>
          <a:p>
            <a:pPr algn="r"/>
            <a:r>
              <a:rPr lang="en-US"/>
              <a:t>December 2014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E4A83-0780-1B45-B29C-CF86B8F0EED0}"/>
              </a:ext>
            </a:extLst>
          </p:cNvPr>
          <p:cNvCxnSpPr>
            <a:cxnSpLocks/>
          </p:cNvCxnSpPr>
          <p:nvPr/>
        </p:nvCxnSpPr>
        <p:spPr>
          <a:xfrm>
            <a:off x="838200" y="918034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6D497-FBA1-A74C-AFE2-7F6C71929C57}"/>
              </a:ext>
            </a:extLst>
          </p:cNvPr>
          <p:cNvCxnSpPr>
            <a:cxnSpLocks/>
          </p:cNvCxnSpPr>
          <p:nvPr/>
        </p:nvCxnSpPr>
        <p:spPr>
          <a:xfrm>
            <a:off x="990600" y="596872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0DD5D74A-19BE-8747-BB10-3E3AFC07F04D}"/>
              </a:ext>
            </a:extLst>
          </p:cNvPr>
          <p:cNvSpPr/>
          <p:nvPr/>
        </p:nvSpPr>
        <p:spPr>
          <a:xfrm>
            <a:off x="3522659" y="2326889"/>
            <a:ext cx="554321" cy="542588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868A5-DE98-7E4E-9F64-83875D27B447}"/>
              </a:ext>
            </a:extLst>
          </p:cNvPr>
          <p:cNvSpPr txBox="1"/>
          <p:nvPr/>
        </p:nvSpPr>
        <p:spPr>
          <a:xfrm>
            <a:off x="2732428" y="1989857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I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80E4-B51A-C943-9441-A6D1C9FF65EE}"/>
              </a:ext>
            </a:extLst>
          </p:cNvPr>
          <p:cNvSpPr txBox="1"/>
          <p:nvPr/>
        </p:nvSpPr>
        <p:spPr>
          <a:xfrm>
            <a:off x="4450109" y="1989857"/>
            <a:ext cx="4914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Concurrency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79BE-DACF-4740-92CA-A9F4943D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671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Concurrency…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9B73AA-0180-0741-8932-E173F2BF6F7B}"/>
              </a:ext>
            </a:extLst>
          </p:cNvPr>
          <p:cNvSpPr/>
          <p:nvPr/>
        </p:nvSpPr>
        <p:spPr>
          <a:xfrm>
            <a:off x="838200" y="1438514"/>
            <a:ext cx="10515600" cy="51295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/>
              <a:t>Concurrency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D820DD-4B38-1D4C-A3E4-6569909EEF94}"/>
              </a:ext>
            </a:extLst>
          </p:cNvPr>
          <p:cNvSpPr/>
          <p:nvPr/>
        </p:nvSpPr>
        <p:spPr>
          <a:xfrm>
            <a:off x="1655956" y="3606491"/>
            <a:ext cx="2932771" cy="175259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Asynchronous programming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async / await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DF8FE9-6E31-424F-9524-66C94558576B}"/>
              </a:ext>
            </a:extLst>
          </p:cNvPr>
          <p:cNvSpPr/>
          <p:nvPr/>
        </p:nvSpPr>
        <p:spPr>
          <a:xfrm>
            <a:off x="6096001" y="2720898"/>
            <a:ext cx="4871224" cy="360184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Multithreading</a:t>
            </a:r>
            <a:br>
              <a:rPr lang="en-US"/>
            </a:br>
            <a:r>
              <a:rPr lang="en-US"/>
              <a:t>programming</a:t>
            </a:r>
            <a:br>
              <a:rPr lang="en-US"/>
            </a:br>
            <a:endParaRPr lang="en-US"/>
          </a:p>
          <a:p>
            <a:pPr algn="ctr"/>
            <a:r>
              <a:rPr lang="en-US" err="1"/>
              <a:t>Task.Run</a:t>
            </a:r>
            <a:r>
              <a:rPr lang="en-US"/>
              <a:t> (…)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3B5F80-7F21-DE46-8C44-60F72330C56A}"/>
              </a:ext>
            </a:extLst>
          </p:cNvPr>
          <p:cNvSpPr/>
          <p:nvPr/>
        </p:nvSpPr>
        <p:spPr>
          <a:xfrm>
            <a:off x="7065227" y="4326668"/>
            <a:ext cx="2932771" cy="17210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Parallel</a:t>
            </a:r>
          </a:p>
          <a:p>
            <a:pPr algn="ctr"/>
            <a:r>
              <a:rPr lang="en-US"/>
              <a:t>programming</a:t>
            </a:r>
            <a:br>
              <a:rPr lang="en-US"/>
            </a:br>
            <a:endParaRPr lang="en-US"/>
          </a:p>
          <a:p>
            <a:pPr algn="ctr"/>
            <a:r>
              <a:rPr lang="en-US" err="1"/>
              <a:t>Parallel.ForEach</a:t>
            </a:r>
            <a:r>
              <a:rPr lang="en-US"/>
              <a:t>(…) / PLINQ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524DC-D4D2-4D86-A9DB-4BB6AD4B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43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0617F-C6A0-44A5-A480-CB55595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865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Q: What is a </a:t>
            </a:r>
            <a:r>
              <a:rPr lang="en-US" b="1" i="1" dirty="0">
                <a:solidFill>
                  <a:schemeClr val="accent2"/>
                </a:solidFill>
              </a:rPr>
              <a:t>process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Q: What it is a </a:t>
            </a:r>
            <a:r>
              <a:rPr lang="en-US" b="1" i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BA889A-D8CD-485B-8934-6F8ACC66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75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1"/>
            <a:ext cx="10515600" cy="5609967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Q: What is a </a:t>
            </a:r>
            <a:r>
              <a:rPr lang="en-US" b="1" i="1" dirty="0">
                <a:solidFill>
                  <a:schemeClr val="accent2"/>
                </a:solidFill>
              </a:rPr>
              <a:t>process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process</a:t>
            </a:r>
            <a:r>
              <a:rPr lang="en-US" dirty="0"/>
              <a:t> is an executing program.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OS uses processes to separate the applications that are being executed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Q: What it is a </a:t>
            </a:r>
            <a:r>
              <a:rPr lang="en-US" b="1" i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 is a path of execution within a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.NET a </a:t>
            </a:r>
            <a:r>
              <a:rPr lang="en-US" b="1" i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 is the basic unit of execution in which an OS allocates processor time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BA889A-D8CD-485B-8934-6F8ACC66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93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process</a:t>
            </a:r>
            <a:r>
              <a:rPr lang="en-US" dirty="0"/>
              <a:t> is an executing program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OS uses processes to separate the applications that are being executed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 is a path of execution within a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.NET, a thread is the basic unit of execution in which an OS allocates processor time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Managed code of the underlying OS threads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767BB-7492-44CC-B7E6-F320B746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0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 </a:t>
            </a:r>
            <a:r>
              <a:rPr lang="en-US" b="1" i="1" dirty="0">
                <a:solidFill>
                  <a:schemeClr val="accent2"/>
                </a:solidFill>
              </a:rPr>
              <a:t>application</a:t>
            </a:r>
            <a:r>
              <a:rPr lang="en-US" dirty="0"/>
              <a:t> runs on at least one thread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Initialized</a:t>
            </a:r>
            <a:r>
              <a:rPr lang="en-US" dirty="0"/>
              <a:t> when the app is started 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have </a:t>
            </a:r>
            <a:r>
              <a:rPr lang="en-US" u="sng" dirty="0"/>
              <a:t>multiple</a:t>
            </a:r>
            <a:r>
              <a:rPr lang="en-US" dirty="0"/>
              <a:t> threads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Always execute in the </a:t>
            </a:r>
            <a:r>
              <a:rPr lang="en-US" b="1" i="1" dirty="0">
                <a:solidFill>
                  <a:schemeClr val="accent2"/>
                </a:solidFill>
              </a:rPr>
              <a:t>context</a:t>
            </a:r>
            <a:r>
              <a:rPr lang="en-US" dirty="0"/>
              <a:t> provided by the application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FEB24A-D395-493F-99C4-C5CBEB85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057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For each thread, the OS allocates:</a:t>
            </a:r>
          </a:p>
          <a:p>
            <a:pPr lvl="1">
              <a:lnSpc>
                <a:spcPct val="150000"/>
              </a:lnSpc>
            </a:pPr>
            <a:r>
              <a:rPr lang="en-US"/>
              <a:t>Registers</a:t>
            </a:r>
          </a:p>
          <a:p>
            <a:pPr lvl="1">
              <a:lnSpc>
                <a:spcPct val="150000"/>
              </a:lnSpc>
            </a:pPr>
            <a:r>
              <a:rPr lang="en-US"/>
              <a:t>Program counter</a:t>
            </a:r>
          </a:p>
          <a:p>
            <a:pPr lvl="1">
              <a:lnSpc>
                <a:spcPct val="150000"/>
              </a:lnSpc>
            </a:pPr>
            <a:r>
              <a:rPr lang="en-US"/>
              <a:t>Stack and a stack pointer</a:t>
            </a:r>
          </a:p>
          <a:p>
            <a:pPr lvl="1">
              <a:lnSpc>
                <a:spcPct val="150000"/>
              </a:lnSpc>
            </a:pPr>
            <a:r>
              <a:rPr lang="en-US"/>
              <a:t>Assigns a time slot</a:t>
            </a:r>
          </a:p>
          <a:p>
            <a:pPr lvl="1">
              <a:lnSpc>
                <a:spcPct val="150000"/>
              </a:lnSpc>
            </a:pPr>
            <a:r>
              <a:rPr lang="en-US"/>
              <a:t>Priority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D757C1-33B8-4B96-9FBB-67D0B4FF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628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OS is responsible for:</a:t>
            </a:r>
          </a:p>
          <a:p>
            <a:pPr lvl="1">
              <a:lnSpc>
                <a:spcPct val="150000"/>
              </a:lnSpc>
            </a:pPr>
            <a:r>
              <a:rPr lang="en-US"/>
              <a:t>Scheduling</a:t>
            </a:r>
          </a:p>
          <a:p>
            <a:pPr lvl="1">
              <a:lnSpc>
                <a:spcPct val="150000"/>
              </a:lnSpc>
            </a:pPr>
            <a:r>
              <a:rPr lang="en-US"/>
              <a:t>Context switching</a:t>
            </a:r>
          </a:p>
          <a:p>
            <a:pPr lvl="1">
              <a:lnSpc>
                <a:spcPct val="150000"/>
              </a:lnSpc>
            </a:pPr>
            <a:r>
              <a:rPr lang="en-US"/>
              <a:t>Thread manipulation requests</a:t>
            </a:r>
          </a:p>
          <a:p>
            <a:pPr lvl="2">
              <a:lnSpc>
                <a:spcPct val="150000"/>
              </a:lnSpc>
            </a:pPr>
            <a:r>
              <a:rPr lang="en-US"/>
              <a:t>Start, sleep, cancel, etc.</a:t>
            </a:r>
          </a:p>
          <a:p>
            <a:pPr lvl="2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EBB6D-499E-4961-9C88-48F91AE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043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In .NET exposes</a:t>
            </a:r>
          </a:p>
          <a:p>
            <a:pPr lvl="1">
              <a:lnSpc>
                <a:spcPct val="150000"/>
              </a:lnSpc>
            </a:pPr>
            <a:r>
              <a:rPr lang="en-US"/>
              <a:t>Native thread properties (e.g., priority)</a:t>
            </a:r>
          </a:p>
          <a:p>
            <a:pPr lvl="1">
              <a:lnSpc>
                <a:spcPct val="150000"/>
              </a:lnSpc>
            </a:pPr>
            <a:r>
              <a:rPr lang="en-US"/>
              <a:t>State</a:t>
            </a:r>
          </a:p>
          <a:p>
            <a:pPr lvl="1">
              <a:lnSpc>
                <a:spcPct val="150000"/>
              </a:lnSpc>
            </a:pPr>
            <a:r>
              <a:rPr lang="en-US"/>
              <a:t>Exception handlers</a:t>
            </a:r>
          </a:p>
          <a:p>
            <a:pPr lvl="1">
              <a:lnSpc>
                <a:spcPct val="150000"/>
              </a:lnSpc>
            </a:pPr>
            <a:r>
              <a:rPr lang="en-US"/>
              <a:t>Security principal</a:t>
            </a:r>
          </a:p>
          <a:p>
            <a:pPr lvl="1">
              <a:lnSpc>
                <a:spcPct val="150000"/>
              </a:lnSpc>
            </a:pPr>
            <a:r>
              <a:rPr lang="en-US"/>
              <a:t>Name</a:t>
            </a:r>
          </a:p>
          <a:p>
            <a:pPr lvl="1">
              <a:lnSpc>
                <a:spcPct val="150000"/>
              </a:lnSpc>
            </a:pPr>
            <a:r>
              <a:rPr lang="en-US"/>
              <a:t>Unique ID</a:t>
            </a:r>
          </a:p>
          <a:p>
            <a:pPr lvl="1">
              <a:lnSpc>
                <a:spcPct val="150000"/>
              </a:lnSpc>
            </a:pPr>
            <a:r>
              <a:rPr lang="en-US"/>
              <a:t>Culture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8DE32-9653-46BD-A99A-9DF07A4C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5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System.Threading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Thread </a:t>
            </a:r>
            <a:r>
              <a:rPr lang="en-US">
                <a:sym typeface="Wingdings" pitchFamily="2" charset="2"/>
              </a:rPr>
              <a:t> </a:t>
            </a:r>
            <a:r>
              <a:rPr lang="en-US" i="1" err="1">
                <a:sym typeface="Wingdings" pitchFamily="2" charset="2"/>
              </a:rPr>
              <a:t>CurrentThread</a:t>
            </a:r>
            <a:endParaRPr lang="en-US" i="1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5CA73D-1021-E34F-B111-431F481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03665"/>
            <a:ext cx="10658707" cy="12154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E606-7545-499E-89ED-3256A95E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30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253707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Fundamental operation types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Concurrency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Threads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Asynchronous programming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Multithreading programming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Parallel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AA7DF-BC61-492E-AB85-1EA2E4DC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71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More on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481378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Create and associate</a:t>
            </a:r>
          </a:p>
          <a:p>
            <a:pPr>
              <a:lnSpc>
                <a:spcPct val="150000"/>
              </a:lnSpc>
            </a:pPr>
            <a:r>
              <a:rPr lang="en-US"/>
              <a:t>Block, Suspend and Resume, Joining, Interrupting, Aborting, Check for state</a:t>
            </a:r>
          </a:p>
          <a:p>
            <a:pPr>
              <a:lnSpc>
                <a:spcPct val="150000"/>
              </a:lnSpc>
            </a:pPr>
            <a:r>
              <a:rPr lang="en-US"/>
              <a:t>Putting to sleep, wait for</a:t>
            </a:r>
          </a:p>
          <a:p>
            <a:pPr lvl="1">
              <a:lnSpc>
                <a:spcPct val="150000"/>
              </a:lnSpc>
            </a:pPr>
            <a:r>
              <a:rPr lang="en-US"/>
              <a:t>To die (terminate)</a:t>
            </a:r>
          </a:p>
          <a:p>
            <a:pPr lvl="1">
              <a:lnSpc>
                <a:spcPct val="150000"/>
              </a:lnSpc>
            </a:pPr>
            <a:r>
              <a:rPr lang="en-US"/>
              <a:t>To complete</a:t>
            </a:r>
          </a:p>
          <a:p>
            <a:pPr>
              <a:lnSpc>
                <a:spcPct val="150000"/>
              </a:lnSpc>
            </a:pPr>
            <a:r>
              <a:rPr lang="en-US"/>
              <a:t>Synchronization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Race condition</a:t>
            </a:r>
          </a:p>
          <a:p>
            <a:pPr lvl="1">
              <a:lnSpc>
                <a:spcPct val="150000"/>
              </a:lnSpc>
            </a:pPr>
            <a:r>
              <a:rPr lang="en-US"/>
              <a:t>T1 needs another T2 to complete a task or reach a certain state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Developers often misuse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DA20C-F7AB-43E2-B633-20374C9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147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More on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481377"/>
          </a:xfr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Priority and Scheduling</a:t>
            </a:r>
          </a:p>
          <a:p>
            <a:pPr lvl="1">
              <a:lnSpc>
                <a:spcPct val="130000"/>
              </a:lnSpc>
            </a:pPr>
            <a:r>
              <a:rPr lang="en-US"/>
              <a:t>Each thread is allocated a fixed time slot to run on the CPU and assigned a priority</a:t>
            </a:r>
            <a:br>
              <a:rPr lang="en-US"/>
            </a:b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Each thread is either ready to run or waiting for some event to occur</a:t>
            </a:r>
          </a:p>
          <a:p>
            <a:pPr lvl="2">
              <a:lnSpc>
                <a:spcPct val="130000"/>
              </a:lnSpc>
            </a:pPr>
            <a:r>
              <a:rPr lang="en-US" sz="2400"/>
              <a:t>A synchronization object being signaled or a sleep timeout elapsing.</a:t>
            </a:r>
            <a:br>
              <a:rPr lang="en-US" sz="2400"/>
            </a:br>
            <a:endParaRPr lang="en-US" sz="2400"/>
          </a:p>
          <a:p>
            <a:pPr lvl="1">
              <a:lnSpc>
                <a:spcPct val="130000"/>
              </a:lnSpc>
            </a:pPr>
            <a:r>
              <a:rPr lang="en-US"/>
              <a:t>The OS schedules threads based on status and priority</a:t>
            </a:r>
            <a:br>
              <a:rPr lang="en-US"/>
            </a:b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Multiple threads ready with the same priority get go by round-robin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E034A4-95F4-453D-838D-B4DED46C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7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More on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Thread-safe</a:t>
            </a:r>
            <a:r>
              <a:rPr lang="en-US"/>
              <a:t>: to incorporate mechanisms that prevent multiple threads from simultaneously accessing its methods and corrupting its state</a:t>
            </a:r>
          </a:p>
          <a:p>
            <a:pPr lvl="1">
              <a:lnSpc>
                <a:spcPct val="150000"/>
              </a:lnSpc>
            </a:pPr>
            <a:r>
              <a:rPr lang="en-US"/>
              <a:t>Adding/Removing items of a list</a:t>
            </a:r>
          </a:p>
          <a:p>
            <a:pPr lvl="1">
              <a:lnSpc>
                <a:spcPct val="150000"/>
              </a:lnSpc>
            </a:pPr>
            <a:r>
              <a:rPr lang="en-US"/>
              <a:t>Always strive for immutable state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Thread affinity</a:t>
            </a:r>
            <a:r>
              <a:rPr lang="en-US"/>
              <a:t>: A resource always accessed by the same thread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DBF012-3F09-4FE1-B1B7-6CCD983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214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5A4A8-0A46-4833-8665-91B9E29E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085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Freeing up </a:t>
            </a:r>
            <a:r>
              <a:rPr lang="en-US"/>
              <a:t>the calling thread instead of blocking</a:t>
            </a:r>
          </a:p>
          <a:p>
            <a:pPr lvl="1">
              <a:lnSpc>
                <a:spcPct val="150000"/>
              </a:lnSpc>
            </a:pPr>
            <a:r>
              <a:rPr lang="en-US"/>
              <a:t>While I/O-bound operation is </a:t>
            </a:r>
            <a:r>
              <a:rPr lang="en-US" i="1"/>
              <a:t>in progress</a:t>
            </a:r>
          </a:p>
          <a:p>
            <a:pPr lvl="1">
              <a:lnSpc>
                <a:spcPct val="150000"/>
              </a:lnSpc>
            </a:pPr>
            <a:r>
              <a:rPr lang="en-US"/>
              <a:t>Do not consume CPU resources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Server</a:t>
            </a: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Release</a:t>
            </a:r>
            <a:r>
              <a:rPr lang="en-US"/>
              <a:t> the request thread to gain </a:t>
            </a:r>
            <a:r>
              <a:rPr lang="en-US" b="1"/>
              <a:t>Scalability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Client</a:t>
            </a: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Release</a:t>
            </a:r>
            <a:r>
              <a:rPr lang="en-US"/>
              <a:t> the UI thread to provide </a:t>
            </a:r>
            <a:r>
              <a:rPr lang="en-US" b="1"/>
              <a:t>Responsiveness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978984-9F55-42C0-BEA5-F1FD1026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90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Misconceptions</a:t>
            </a:r>
          </a:p>
          <a:p>
            <a:pPr lvl="1">
              <a:lnSpc>
                <a:spcPct val="150000"/>
              </a:lnSpc>
            </a:pPr>
            <a:r>
              <a:rPr lang="en-US"/>
              <a:t>Does not create new threads</a:t>
            </a:r>
          </a:p>
          <a:p>
            <a:pPr lvl="1">
              <a:lnSpc>
                <a:spcPct val="150000"/>
              </a:lnSpc>
            </a:pPr>
            <a:r>
              <a:rPr lang="en-US"/>
              <a:t>Does not use/schedule on the Thread-pool</a:t>
            </a:r>
          </a:p>
          <a:p>
            <a:pPr lvl="1">
              <a:lnSpc>
                <a:spcPct val="150000"/>
              </a:lnSpc>
            </a:pPr>
            <a:r>
              <a:rPr lang="en-US"/>
              <a:t>Task type use when async/await </a:t>
            </a:r>
            <a:r>
              <a:rPr lang="en-US" b="1" i="1">
                <a:solidFill>
                  <a:schemeClr val="accent2"/>
                </a:solidFill>
              </a:rPr>
              <a:t>!=</a:t>
            </a:r>
            <a:r>
              <a:rPr lang="en-US"/>
              <a:t> Task type in Parallel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F9C70-F4D7-41CA-8437-3CAE938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847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275429"/>
          </a:xfrm>
        </p:spPr>
        <p:txBody>
          <a:bodyPr wrap="square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Relates to current and previous programming models</a:t>
            </a: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TAP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Task-based asynchronous pattern (</a:t>
            </a:r>
            <a:r>
              <a:rPr lang="en-US" i="1">
                <a:sym typeface="Wingdings" pitchFamily="2" charset="2"/>
              </a:rPr>
              <a:t>current</a:t>
            </a:r>
            <a:r>
              <a:rPr lang="en-US">
                <a:sym typeface="Wingdings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async / await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Task&lt;T&gt;</a:t>
            </a:r>
            <a:br>
              <a:rPr lang="en-US">
                <a:sym typeface="Wingdings" pitchFamily="2" charset="2"/>
              </a:rPr>
            </a:b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  <a:sym typeface="Wingdings" pitchFamily="2" charset="2"/>
              </a:rPr>
              <a:t>EAP</a:t>
            </a:r>
            <a:r>
              <a:rPr lang="en-US">
                <a:sym typeface="Wingdings" pitchFamily="2" charset="2"/>
              </a:rPr>
              <a:t>  Event-based asynchronous pattern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void </a:t>
            </a:r>
            <a:r>
              <a:rPr lang="en-US" err="1">
                <a:sym typeface="Wingdings" pitchFamily="2" charset="2"/>
              </a:rPr>
              <a:t>MyEventAsync</a:t>
            </a:r>
            <a:r>
              <a:rPr lang="en-US">
                <a:sym typeface="Wingdings" pitchFamily="2" charset="2"/>
              </a:rPr>
              <a:t>( . . . );  </a:t>
            </a:r>
            <a:r>
              <a:rPr lang="en-US" err="1">
                <a:sym typeface="Wingdings" pitchFamily="2" charset="2"/>
              </a:rPr>
              <a:t>EventArgs</a:t>
            </a:r>
            <a:r>
              <a:rPr lang="en-US">
                <a:sym typeface="Wingdings" pitchFamily="2" charset="2"/>
              </a:rPr>
              <a:t> and </a:t>
            </a:r>
            <a:r>
              <a:rPr lang="en-US" err="1">
                <a:sym typeface="Wingdings" pitchFamily="2" charset="2"/>
              </a:rPr>
              <a:t>EventHandler</a:t>
            </a:r>
            <a:endParaRPr lang="en-US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Use of public asynchronous events and delegates (handlers)</a:t>
            </a:r>
            <a:br>
              <a:rPr lang="en-US">
                <a:sym typeface="Wingdings" pitchFamily="2" charset="2"/>
              </a:rPr>
            </a:b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  <a:sym typeface="Wingdings" pitchFamily="2" charset="2"/>
              </a:rPr>
              <a:t>APM</a:t>
            </a:r>
            <a:r>
              <a:rPr lang="en-US">
                <a:sym typeface="Wingdings" pitchFamily="2" charset="2"/>
              </a:rPr>
              <a:t>  Asynchronous programming model</a:t>
            </a:r>
          </a:p>
          <a:p>
            <a:pPr lvl="2">
              <a:lnSpc>
                <a:spcPct val="150000"/>
              </a:lnSpc>
            </a:pPr>
            <a:r>
              <a:rPr lang="en-US" err="1"/>
              <a:t>IAsyncResult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 err="1"/>
              <a:t>BeginInvoke</a:t>
            </a:r>
            <a:r>
              <a:rPr lang="en-US"/>
              <a:t>( . . . )</a:t>
            </a:r>
          </a:p>
          <a:p>
            <a:pPr lvl="2">
              <a:lnSpc>
                <a:spcPct val="150000"/>
              </a:lnSpc>
            </a:pPr>
            <a:r>
              <a:rPr lang="en-US" err="1"/>
              <a:t>EndInvoke</a:t>
            </a:r>
            <a:r>
              <a:rPr lang="en-US"/>
              <a:t>( . . . ) </a:t>
            </a:r>
          </a:p>
          <a:p>
            <a:pPr lvl="2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0CCBB9-74A0-4A75-859B-BD831F9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064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536FA7-866B-DC44-A687-13F70BB0F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67" y="2553927"/>
            <a:ext cx="5930900" cy="723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A82BFE3-1703-6B4E-BCDB-F3E492FE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67" y="1434168"/>
            <a:ext cx="49657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07581-0398-DD41-B7C4-3B2C9154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267" y="3580172"/>
            <a:ext cx="55372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3CBA8-F075-8E4E-A1BE-197799D13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267" y="5050917"/>
            <a:ext cx="9575800" cy="11557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532A-8AAB-4741-8513-6EF3B42C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608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Asynchronous Programming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form of concurrency that uses </a:t>
            </a:r>
            <a:r>
              <a:rPr lang="en-US" i="1" dirty="0">
                <a:solidFill>
                  <a:schemeClr val="accent2"/>
                </a:solidFill>
              </a:rPr>
              <a:t>futures</a:t>
            </a:r>
            <a:r>
              <a:rPr lang="en-US" dirty="0"/>
              <a:t> or callbacks to avoid unnecessary threads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Future</a:t>
            </a:r>
            <a:r>
              <a:rPr lang="en-US" dirty="0"/>
              <a:t> (or </a:t>
            </a:r>
            <a:r>
              <a:rPr lang="en-US" i="1" dirty="0"/>
              <a:t>Promise</a:t>
            </a:r>
            <a:r>
              <a:rPr lang="en-US" dirty="0"/>
              <a:t>): is a type that represents some operation that will complete in the future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Task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2"/>
                </a:solidFill>
              </a:rPr>
              <a:t>Task&lt;</a:t>
            </a:r>
            <a:r>
              <a:rPr lang="en-US" b="1" i="1" dirty="0" err="1">
                <a:solidFill>
                  <a:schemeClr val="accent2"/>
                </a:solidFill>
              </a:rPr>
              <a:t>TResult</a:t>
            </a:r>
            <a:r>
              <a:rPr lang="en-US" b="1" i="1" dirty="0">
                <a:solidFill>
                  <a:schemeClr val="accent2"/>
                </a:solidFill>
              </a:rPr>
              <a:t>&gt;</a:t>
            </a:r>
            <a:r>
              <a:rPr lang="en-US" dirty="0"/>
              <a:t>: modern programming model (TAP)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Callbacks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2"/>
                </a:solidFill>
              </a:rPr>
              <a:t>Events</a:t>
            </a:r>
            <a:r>
              <a:rPr lang="en-US" dirty="0"/>
              <a:t>: legacy programming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35449-A236-4F08-B99F-B74FD2B9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internal use. Do not distribute.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147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Async</a:t>
            </a:r>
            <a:r>
              <a:rPr lang="en-US"/>
              <a:t> &amp; </a:t>
            </a:r>
            <a:r>
              <a:rPr lang="en-US" b="1" i="1">
                <a:solidFill>
                  <a:schemeClr val="accent2"/>
                </a:solidFill>
              </a:rPr>
              <a:t>Await</a:t>
            </a:r>
          </a:p>
          <a:p>
            <a:pPr lvl="1">
              <a:lnSpc>
                <a:spcPct val="150000"/>
              </a:lnSpc>
            </a:pPr>
            <a:r>
              <a:rPr lang="en-US"/>
              <a:t>Return type is Task and Task&lt;T&gt;</a:t>
            </a:r>
          </a:p>
          <a:p>
            <a:pPr lvl="2">
              <a:lnSpc>
                <a:spcPct val="150000"/>
              </a:lnSpc>
            </a:pPr>
            <a:r>
              <a:rPr lang="en-US"/>
              <a:t>async void is only reserved for asynchronous event handlers</a:t>
            </a:r>
          </a:p>
          <a:p>
            <a:pPr lvl="1">
              <a:lnSpc>
                <a:spcPct val="150000"/>
              </a:lnSpc>
            </a:pPr>
            <a:r>
              <a:rPr lang="en-US"/>
              <a:t>Always use </a:t>
            </a:r>
            <a:r>
              <a:rPr lang="en-US" i="1"/>
              <a:t>Async</a:t>
            </a:r>
            <a:r>
              <a:rPr lang="en-US"/>
              <a:t> as suffix. E.g., </a:t>
            </a:r>
            <a:r>
              <a:rPr lang="en-US" err="1"/>
              <a:t>MyMethodAsync</a:t>
            </a:r>
            <a:r>
              <a:rPr lang="en-US"/>
              <a:t>( . . . )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Again, the main idea is to be thread-less</a:t>
            </a:r>
          </a:p>
          <a:p>
            <a:pPr lvl="1"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There is no thread</a:t>
            </a:r>
            <a:r>
              <a:rPr lang="en-US"/>
              <a:t> in the background waiting to come back</a:t>
            </a:r>
          </a:p>
          <a:p>
            <a:pPr lvl="1">
              <a:lnSpc>
                <a:spcPct val="150000"/>
              </a:lnSpc>
            </a:pPr>
            <a:r>
              <a:rPr lang="en-US"/>
              <a:t>No threads are created</a:t>
            </a:r>
          </a:p>
          <a:p>
            <a:pPr lvl="1">
              <a:lnSpc>
                <a:spcPct val="150000"/>
              </a:lnSpc>
            </a:pPr>
            <a:r>
              <a:rPr lang="en-US"/>
              <a:t>No threads should be used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35449-A236-4F08-B99F-B74FD2B9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Fundamental operation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8E770-5B85-434B-B686-5365B33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7678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Task and Task&lt;T&gt;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Possess and capture state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cancel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exceptions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 status of the task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Created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WaitingForActivation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WaitingToRun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Running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WaitingForChildrenToComplete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RanToCompletion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Canceled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Faulted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Final state of a task (mainly for debugging)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IsCompleted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IsCanceled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IsFaulted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3D1E0-3349-42EC-A05F-67FCA096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E83AC-A034-F882-F3BB-C5E29B73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27" y="1248030"/>
            <a:ext cx="4001530" cy="3385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A03C5-3876-D487-135C-2B0F12DE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77" y="4939806"/>
            <a:ext cx="5242863" cy="14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Async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Enables the use of </a:t>
            </a:r>
            <a:r>
              <a:rPr lang="en-US" b="1" i="1" dirty="0">
                <a:solidFill>
                  <a:schemeClr val="accent2"/>
                </a:solidFill>
              </a:rPr>
              <a:t>await</a:t>
            </a:r>
            <a:r>
              <a:rPr lang="en-US" dirty="0"/>
              <a:t> for the method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Transforms</a:t>
            </a:r>
            <a:r>
              <a:rPr lang="en-US" dirty="0"/>
              <a:t> the method into a </a:t>
            </a:r>
            <a:r>
              <a:rPr lang="en-US" i="1" u="sng" dirty="0"/>
              <a:t>state machine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Does not run anything in a background thread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Await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expression that takes an </a:t>
            </a:r>
            <a:r>
              <a:rPr lang="en-US" b="1" i="1" dirty="0" err="1">
                <a:solidFill>
                  <a:schemeClr val="accent2"/>
                </a:solidFill>
              </a:rPr>
              <a:t>awaitable</a:t>
            </a:r>
            <a:r>
              <a:rPr lang="en-US" dirty="0"/>
              <a:t> argument, Task or Task&lt;T&gt;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</a:t>
            </a:r>
            <a:r>
              <a:rPr lang="en-US" dirty="0" err="1"/>
              <a:t>awaitable</a:t>
            </a:r>
            <a:r>
              <a:rPr lang="en-US" dirty="0"/>
              <a:t> represent an asynchronous operation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Will complete in the future (like a promise)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Will complete once (</a:t>
            </a:r>
            <a:r>
              <a:rPr lang="en-US" b="1" i="1" dirty="0"/>
              <a:t>successfully</a:t>
            </a:r>
            <a:r>
              <a:rPr lang="en-US" dirty="0"/>
              <a:t>, can complete with an </a:t>
            </a:r>
            <a:r>
              <a:rPr lang="en-US" b="1" i="1" dirty="0"/>
              <a:t>exception</a:t>
            </a:r>
            <a:r>
              <a:rPr lang="en-US" dirty="0"/>
              <a:t> or can be </a:t>
            </a:r>
            <a:r>
              <a:rPr lang="en-US" b="1" i="1" dirty="0"/>
              <a:t>cancelled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Observes the result of such Task (status and exception, if any)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E6A8E-9AB3-430B-A457-C6E944F4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1939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How async and await affect how the code executes?</a:t>
            </a:r>
          </a:p>
          <a:p>
            <a:pPr lvl="1">
              <a:lnSpc>
                <a:spcPct val="150000"/>
              </a:lnSpc>
            </a:pPr>
            <a:r>
              <a:rPr lang="en-US"/>
              <a:t>Asynchronous methods start running synchronously</a:t>
            </a:r>
          </a:p>
          <a:p>
            <a:pPr lvl="1">
              <a:lnSpc>
                <a:spcPct val="150000"/>
              </a:lnSpc>
            </a:pPr>
            <a:r>
              <a:rPr lang="en-US"/>
              <a:t>First, it check for the Task status, </a:t>
            </a:r>
            <a:r>
              <a:rPr lang="en-US" err="1"/>
              <a:t>IsCompleted</a:t>
            </a:r>
            <a:r>
              <a:rPr lang="en-US"/>
              <a:t>?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True</a:t>
            </a:r>
          </a:p>
          <a:p>
            <a:pPr lvl="3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Extract the result of the Task</a:t>
            </a:r>
          </a:p>
          <a:p>
            <a:pPr lvl="3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Continue the execution synchronously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False</a:t>
            </a:r>
          </a:p>
          <a:p>
            <a:pPr lvl="3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Bookmarks the line of code to continue later</a:t>
            </a:r>
          </a:p>
          <a:p>
            <a:pPr lvl="3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Pause the method, captures the </a:t>
            </a:r>
            <a:r>
              <a:rPr lang="en-US" b="1" i="1">
                <a:solidFill>
                  <a:schemeClr val="accent2"/>
                </a:solidFill>
                <a:sym typeface="Wingdings" pitchFamily="2" charset="2"/>
              </a:rPr>
              <a:t>context</a:t>
            </a:r>
            <a:r>
              <a:rPr lang="en-US">
                <a:sym typeface="Wingdings" pitchFamily="2" charset="2"/>
              </a:rPr>
              <a:t> and returns an incomplete task to its caller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53B655-9498-48B7-BB29-6BFD53A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402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Context is represented by the </a:t>
            </a:r>
            <a:r>
              <a:rPr lang="en-US" err="1"/>
              <a:t>SynchronizationContext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Captured at the time of await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1556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Asynchronous programming - Exercises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Instructions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 console application, unless indicated otherwise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Either .NET or dotnet core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457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Asynchronous programming - Exercises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Exercise – Declaring and Awaiting a task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Directly (</a:t>
            </a:r>
            <a:r>
              <a:rPr lang="en-US" dirty="0">
                <a:solidFill>
                  <a:schemeClr val="accent5"/>
                </a:solidFill>
              </a:rPr>
              <a:t>await t;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a Task variable (</a:t>
            </a:r>
            <a:r>
              <a:rPr lang="en-US" dirty="0">
                <a:solidFill>
                  <a:schemeClr val="accent5"/>
                </a:solidFill>
              </a:rPr>
              <a:t>Task&lt;T&gt; </a:t>
            </a:r>
            <a:r>
              <a:rPr lang="en-US" dirty="0" err="1">
                <a:solidFill>
                  <a:schemeClr val="accent5"/>
                </a:solidFill>
              </a:rPr>
              <a:t>myTask</a:t>
            </a:r>
            <a:r>
              <a:rPr lang="en-US" dirty="0">
                <a:solidFill>
                  <a:schemeClr val="accent5"/>
                </a:solidFill>
              </a:rPr>
              <a:t> = </a:t>
            </a:r>
            <a:r>
              <a:rPr lang="en-US" dirty="0" err="1">
                <a:solidFill>
                  <a:schemeClr val="accent5"/>
                </a:solidFill>
              </a:rPr>
              <a:t>AsyncMethod</a:t>
            </a:r>
            <a:r>
              <a:rPr lang="en-US" dirty="0">
                <a:solidFill>
                  <a:schemeClr val="accent5"/>
                </a:solidFill>
              </a:rPr>
              <a:t>(); await </a:t>
            </a:r>
            <a:r>
              <a:rPr lang="en-US" dirty="0" err="1">
                <a:solidFill>
                  <a:schemeClr val="accent5"/>
                </a:solidFill>
              </a:rPr>
              <a:t>myTask</a:t>
            </a:r>
            <a:r>
              <a:rPr lang="en-US" dirty="0">
                <a:solidFill>
                  <a:schemeClr val="accent5"/>
                </a:solidFill>
              </a:rPr>
              <a:t>;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Exercise - Tasks Error handling</a:t>
            </a:r>
          </a:p>
          <a:p>
            <a:pPr>
              <a:lnSpc>
                <a:spcPct val="150000"/>
              </a:lnSpc>
            </a:pPr>
            <a:r>
              <a:rPr lang="en-US" dirty="0"/>
              <a:t>Exercise - Declaring and consuming several tasks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Waiting for All to complete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Waiting for Any to complete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Observe how exceptions behave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357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Asynchronous programming - Exercises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Exercise - Capture and inspect the Synchronization context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Capture and Ignore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 types: console app, web </a:t>
            </a:r>
            <a:r>
              <a:rPr lang="en-US" dirty="0" err="1"/>
              <a:t>mvc</a:t>
            </a:r>
            <a:r>
              <a:rPr lang="en-US" dirty="0"/>
              <a:t>, web </a:t>
            </a:r>
            <a:r>
              <a:rPr lang="en-US" dirty="0" err="1"/>
              <a:t>asp.net</a:t>
            </a:r>
            <a:r>
              <a:rPr lang="en-US" dirty="0"/>
              <a:t>, </a:t>
            </a:r>
            <a:r>
              <a:rPr lang="en-US" dirty="0" err="1"/>
              <a:t>winform</a:t>
            </a:r>
            <a:r>
              <a:rPr lang="en-US" dirty="0"/>
              <a:t>, </a:t>
            </a:r>
            <a:r>
              <a:rPr lang="en-US" dirty="0" err="1"/>
              <a:t>wpf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Exercise –  Assess context continuation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and when not to use </a:t>
            </a:r>
            <a:r>
              <a:rPr lang="en-US" dirty="0" err="1"/>
              <a:t>ConfigureAwait</a:t>
            </a:r>
            <a:r>
              <a:rPr lang="en-US" dirty="0"/>
              <a:t>(false)</a:t>
            </a:r>
          </a:p>
          <a:p>
            <a:pPr>
              <a:lnSpc>
                <a:spcPct val="150000"/>
              </a:lnSpc>
            </a:pPr>
            <a:r>
              <a:rPr lang="en-US" dirty="0"/>
              <a:t>Exercise –  Task cancellation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Implementing a Cancellation Token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868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Asynchronous programming - 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Capture and assess the Synchronization context</a:t>
            </a: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* Asynchronous programming with async and await</a:t>
            </a: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Asynchronous programming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Task asynchronous programming model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References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The SynchronizationContext</a:t>
            </a: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Async Programming : Introduction to Async/Await on ASP.NET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Demystifying Async &amp; Await in C#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6801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Asynchronous programming - 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6E7785A-D3B6-1A4E-99EC-4F1EA419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98092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More about the </a:t>
            </a:r>
            <a:r>
              <a:rPr lang="en-US" dirty="0" err="1"/>
              <a:t>HttpClient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Guidelines for using HttpClient</a:t>
            </a:r>
          </a:p>
          <a:p>
            <a:pPr lvl="1">
              <a:lnSpc>
                <a:spcPct val="150000"/>
              </a:lnSpc>
            </a:pPr>
            <a:r>
              <a:rPr lang="en-US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IHttpClientFactory</a:t>
            </a: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 with .NET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  <a:hlinkClick r:id="rId4"/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Make HTTP requests with the HttpClient class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References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7"/>
              </a:rPr>
              <a:t>Async/Await FAQ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8"/>
              </a:rPr>
              <a:t>Task Overview</a:t>
            </a:r>
            <a:endParaRPr lang="en-US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6B71C-25EE-41B1-BE65-2B3D3BA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2198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4BD175E-5EAD-6C4B-BD63-9C2F223B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3" y="970871"/>
            <a:ext cx="7537604" cy="58871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7D769-B645-4D5D-BBD7-B42C2012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06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Fundamental operation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481376"/>
          </a:xfrm>
        </p:spPr>
        <p:txBody>
          <a:bodyPr wrap="square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First you must understand 2 kinds of operations in any application:</a:t>
            </a:r>
          </a:p>
          <a:p>
            <a:pPr lvl="1">
              <a:lnSpc>
                <a:spcPct val="150000"/>
              </a:lnSpc>
            </a:pPr>
            <a:r>
              <a:rPr lang="en-US" b="1" i="1"/>
              <a:t>I/O-bound </a:t>
            </a:r>
            <a:r>
              <a:rPr lang="en-US"/>
              <a:t>operations</a:t>
            </a:r>
          </a:p>
          <a:p>
            <a:pPr lvl="1">
              <a:lnSpc>
                <a:spcPct val="150000"/>
              </a:lnSpc>
            </a:pPr>
            <a:r>
              <a:rPr lang="en-US" b="1" i="1"/>
              <a:t>CPU-bound</a:t>
            </a:r>
            <a:r>
              <a:rPr lang="en-US"/>
              <a:t> operations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i="1">
                <a:solidFill>
                  <a:schemeClr val="accent2"/>
                </a:solidFill>
              </a:rPr>
              <a:t>I/O-bound</a:t>
            </a:r>
            <a:r>
              <a:rPr lang="en-US"/>
              <a:t>: are tied to an input or output device</a:t>
            </a:r>
          </a:p>
          <a:p>
            <a:pPr lvl="1">
              <a:lnSpc>
                <a:spcPct val="150000"/>
              </a:lnSpc>
            </a:pPr>
            <a:r>
              <a:rPr lang="en-US"/>
              <a:t>User-interface peripheral: keyboard, mouse, touchpad</a:t>
            </a:r>
          </a:p>
          <a:p>
            <a:pPr lvl="1">
              <a:lnSpc>
                <a:spcPct val="150000"/>
              </a:lnSpc>
            </a:pPr>
            <a:r>
              <a:rPr lang="en-US"/>
              <a:t>Non-memory durable storage: HDD, SSD</a:t>
            </a:r>
          </a:p>
          <a:p>
            <a:pPr lvl="1">
              <a:lnSpc>
                <a:spcPct val="150000"/>
              </a:lnSpc>
            </a:pPr>
            <a:r>
              <a:rPr lang="en-US"/>
              <a:t>Network or communication port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i="1">
                <a:solidFill>
                  <a:schemeClr val="accent2"/>
                </a:solidFill>
              </a:rPr>
              <a:t>CPU-bound</a:t>
            </a:r>
            <a:r>
              <a:rPr lang="en-US"/>
              <a:t>: use the computer CPU to process intensive or repetitious computations (</a:t>
            </a:r>
            <a:r>
              <a:rPr lang="en-US" i="1"/>
              <a:t>same piece of data AKA logically related / cohesive data</a:t>
            </a:r>
            <a:r>
              <a:rPr lang="en-US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5DD20D-632B-4060-A804-A876F08B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0220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Asynchronous programming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F2310F0B-61E0-484B-8C1C-6AFF03B6B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883" y="980226"/>
            <a:ext cx="7471317" cy="587777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77BAF-32A6-48C4-BAA9-E0019B2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637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56E24-756E-4C75-A3A3-5A4AB22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5384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Handle multiple requests using multiple threads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Enables one programming model of concurrency</a:t>
            </a:r>
          </a:p>
          <a:p>
            <a:pPr lvl="1">
              <a:lnSpc>
                <a:spcPct val="150000"/>
              </a:lnSpc>
            </a:pPr>
            <a:r>
              <a:rPr lang="en-US"/>
              <a:t>Parallel processing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Most poorly understood and applied concepts in modern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F73F7-6AB6-48E0-BB10-CEF5166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3702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Do not create multiple threads just for the sake of having them</a:t>
            </a:r>
          </a:p>
          <a:p>
            <a:pPr lvl="1">
              <a:lnSpc>
                <a:spcPct val="150000"/>
              </a:lnSpc>
            </a:pPr>
            <a:r>
              <a:rPr lang="en-US"/>
              <a:t>Synchronization </a:t>
            </a:r>
            <a:r>
              <a:rPr lang="en-US">
                <a:sym typeface="Wingdings" pitchFamily="2" charset="2"/>
              </a:rPr>
              <a:t> Deadlock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Concurrency-management  Contesting for the same resources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2518E4-DD32-44FD-99F8-6F1D86BE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1474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Deadlock</a:t>
            </a:r>
          </a:p>
          <a:p>
            <a:pPr lvl="1">
              <a:lnSpc>
                <a:spcPct val="150000"/>
              </a:lnSpc>
            </a:pPr>
            <a:r>
              <a:rPr lang="en-US"/>
              <a:t>Occurs when T1 owns a thread-safe resource R1, tries to access another thread-safe resource (R2) at the same time that a T2, which owns R2, tries to access R1</a:t>
            </a:r>
          </a:p>
          <a:p>
            <a:pPr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C707D99F-138B-8D4D-94C9-03B3048E7F41}"/>
              </a:ext>
            </a:extLst>
          </p:cNvPr>
          <p:cNvSpPr/>
          <p:nvPr/>
        </p:nvSpPr>
        <p:spPr>
          <a:xfrm>
            <a:off x="1239993" y="3799358"/>
            <a:ext cx="1724838" cy="1445231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98D35-CAE9-D24E-8600-9C403935AB10}"/>
              </a:ext>
            </a:extLst>
          </p:cNvPr>
          <p:cNvSpPr/>
          <p:nvPr/>
        </p:nvSpPr>
        <p:spPr>
          <a:xfrm>
            <a:off x="2964831" y="5757881"/>
            <a:ext cx="2330605" cy="9997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A6245-5E20-0E45-A93F-71BF99C973A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64831" y="5244589"/>
            <a:ext cx="1165303" cy="51329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7FB28-BBA1-7A4C-9CD3-A6F966191C19}"/>
              </a:ext>
            </a:extLst>
          </p:cNvPr>
          <p:cNvSpPr/>
          <p:nvPr/>
        </p:nvSpPr>
        <p:spPr>
          <a:xfrm>
            <a:off x="7484675" y="5789716"/>
            <a:ext cx="2330605" cy="9997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R2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BE427302-F36F-4B44-A773-21121F3C5CFE}"/>
              </a:ext>
            </a:extLst>
          </p:cNvPr>
          <p:cNvSpPr/>
          <p:nvPr/>
        </p:nvSpPr>
        <p:spPr>
          <a:xfrm flipH="1">
            <a:off x="9815280" y="3810440"/>
            <a:ext cx="1724838" cy="1445231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2D5A25-C309-A940-911E-821AD1AAAD40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8649978" y="5255671"/>
            <a:ext cx="1165302" cy="5340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7E4661-E5D2-2443-AAE5-3E0B1140C432}"/>
              </a:ext>
            </a:extLst>
          </p:cNvPr>
          <p:cNvCxnSpPr>
            <a:cxnSpLocks/>
            <a:stCxn id="2" idx="4"/>
            <a:endCxn id="11" idx="1"/>
          </p:cNvCxnSpPr>
          <p:nvPr/>
        </p:nvCxnSpPr>
        <p:spPr>
          <a:xfrm>
            <a:off x="2964831" y="5244589"/>
            <a:ext cx="4519844" cy="1045012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5D4356-BA99-704F-935A-D462D48A485A}"/>
              </a:ext>
            </a:extLst>
          </p:cNvPr>
          <p:cNvCxnSpPr>
            <a:cxnSpLocks/>
            <a:stCxn id="12" idx="4"/>
            <a:endCxn id="3" idx="3"/>
          </p:cNvCxnSpPr>
          <p:nvPr/>
        </p:nvCxnSpPr>
        <p:spPr>
          <a:xfrm flipH="1">
            <a:off x="5295436" y="5255671"/>
            <a:ext cx="4519844" cy="1002095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E15F-1710-4CE4-96FB-6A24DBC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923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More topics to research on your own</a:t>
            </a:r>
          </a:p>
          <a:p>
            <a:pPr lvl="1">
              <a:lnSpc>
                <a:spcPct val="150000"/>
              </a:lnSpc>
            </a:pPr>
            <a:r>
              <a:rPr lang="en-US"/>
              <a:t>Synchronization</a:t>
            </a:r>
          </a:p>
          <a:p>
            <a:pPr lvl="1">
              <a:lnSpc>
                <a:spcPct val="150000"/>
              </a:lnSpc>
            </a:pPr>
            <a:r>
              <a:rPr lang="en-US"/>
              <a:t>Synchronization Domain</a:t>
            </a:r>
          </a:p>
          <a:p>
            <a:pPr lvl="1">
              <a:lnSpc>
                <a:spcPct val="150000"/>
              </a:lnSpc>
            </a:pPr>
            <a:r>
              <a:rPr lang="en-US"/>
              <a:t>Synchronization Context</a:t>
            </a:r>
          </a:p>
          <a:p>
            <a:pPr lvl="1">
              <a:lnSpc>
                <a:spcPct val="150000"/>
              </a:lnSpc>
            </a:pPr>
            <a:r>
              <a:rPr lang="en-US"/>
              <a:t>Application Domain</a:t>
            </a:r>
          </a:p>
          <a:p>
            <a:pPr lvl="2">
              <a:lnSpc>
                <a:spcPct val="150000"/>
              </a:lnSpc>
            </a:pPr>
            <a:r>
              <a:rPr lang="en-US"/>
              <a:t>Available in .NET Core?</a:t>
            </a:r>
          </a:p>
          <a:p>
            <a:pPr lvl="1">
              <a:lnSpc>
                <a:spcPct val="150000"/>
              </a:lnSpc>
            </a:pPr>
            <a:r>
              <a:rPr lang="en-US"/>
              <a:t>Foreground and background threads</a:t>
            </a:r>
          </a:p>
          <a:p>
            <a:pPr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07A843-E8F4-43A1-A199-B269782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405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accent2"/>
                </a:solidFill>
              </a:rPr>
              <a:t>Service-oriented</a:t>
            </a:r>
            <a:r>
              <a:rPr lang="en-US"/>
              <a:t> applications inherently are </a:t>
            </a:r>
            <a:r>
              <a:rPr lang="en-US" b="1" i="1"/>
              <a:t>CPU-bound</a:t>
            </a:r>
          </a:p>
          <a:p>
            <a:pPr lvl="1">
              <a:lnSpc>
                <a:spcPct val="150000"/>
              </a:lnSpc>
            </a:pPr>
            <a:r>
              <a:rPr lang="en-US"/>
              <a:t>All operations get a dedicated thread of execution</a:t>
            </a:r>
          </a:p>
          <a:p>
            <a:pPr lvl="1">
              <a:lnSpc>
                <a:spcPct val="150000"/>
              </a:lnSpc>
            </a:pPr>
            <a:r>
              <a:rPr lang="en-US"/>
              <a:t>Per-Call</a:t>
            </a:r>
          </a:p>
          <a:p>
            <a:pPr lvl="1">
              <a:lnSpc>
                <a:spcPct val="150000"/>
              </a:lnSpc>
            </a:pPr>
            <a:r>
              <a:rPr lang="en-US"/>
              <a:t>Async &amp; Await do not help here </a:t>
            </a:r>
            <a:r>
              <a:rPr lang="en-US">
                <a:sym typeface="Wingdings" pitchFamily="2" charset="2"/>
              </a:rPr>
              <a:t>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A9710D-D048-4DBC-B12E-BFBAEFC4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950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In .NET</a:t>
            </a:r>
          </a:p>
          <a:p>
            <a:pPr lvl="1">
              <a:lnSpc>
                <a:spcPct val="150000"/>
              </a:lnSpc>
            </a:pPr>
            <a:r>
              <a:rPr lang="en-US"/>
              <a:t>Thread Local Storage (TLS)</a:t>
            </a:r>
          </a:p>
          <a:p>
            <a:pPr lvl="1">
              <a:lnSpc>
                <a:spcPct val="150000"/>
              </a:lnSpc>
            </a:pPr>
            <a:r>
              <a:rPr lang="en-US"/>
              <a:t>Thread pool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C5F04A-FF2B-4CCA-99DC-F4CB6EBE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246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Thread Local Storage (TLS)</a:t>
            </a:r>
          </a:p>
          <a:p>
            <a:pPr lvl="1">
              <a:lnSpc>
                <a:spcPct val="150000"/>
              </a:lnSpc>
            </a:pPr>
            <a:r>
              <a:rPr lang="en-US"/>
              <a:t>Unique thread storage to an application domain</a:t>
            </a:r>
          </a:p>
          <a:p>
            <a:pPr lvl="1">
              <a:lnSpc>
                <a:spcPct val="150000"/>
              </a:lnSpc>
            </a:pPr>
            <a:r>
              <a:rPr lang="en-US"/>
              <a:t>Is a thread-specific heap visible an accessible to all threads in the app domain</a:t>
            </a:r>
          </a:p>
          <a:p>
            <a:pPr lvl="1">
              <a:lnSpc>
                <a:spcPct val="150000"/>
              </a:lnSpc>
            </a:pPr>
            <a:r>
              <a:rPr lang="en-US"/>
              <a:t>Mandates the use of the same thread</a:t>
            </a:r>
          </a:p>
          <a:p>
            <a:pPr lvl="1">
              <a:lnSpc>
                <a:spcPct val="150000"/>
              </a:lnSpc>
            </a:pPr>
            <a:r>
              <a:rPr lang="en-US"/>
              <a:t>Require Thread affinity </a:t>
            </a:r>
            <a:r>
              <a:rPr lang="en-US">
                <a:sym typeface="Wingdings" pitchFamily="2" charset="2"/>
              </a:rPr>
              <a:t> to access the same TLS</a:t>
            </a: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5D5BD-B6A9-4AE5-9B34-6F12836B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935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TLS is useful to store </a:t>
            </a:r>
          </a:p>
          <a:p>
            <a:pPr lvl="1">
              <a:lnSpc>
                <a:spcPct val="150000"/>
              </a:lnSpc>
            </a:pPr>
            <a:r>
              <a:rPr lang="en-US"/>
              <a:t>Contextual information</a:t>
            </a:r>
          </a:p>
          <a:p>
            <a:pPr lvl="1">
              <a:lnSpc>
                <a:spcPct val="150000"/>
              </a:lnSpc>
            </a:pPr>
            <a:r>
              <a:rPr lang="en-US"/>
              <a:t>Transactions</a:t>
            </a:r>
          </a:p>
          <a:p>
            <a:pPr lvl="1">
              <a:lnSpc>
                <a:spcPct val="150000"/>
              </a:lnSpc>
            </a:pPr>
            <a:r>
              <a:rPr lang="en-US"/>
              <a:t>Security information</a:t>
            </a:r>
          </a:p>
          <a:p>
            <a:pPr lvl="1">
              <a:lnSpc>
                <a:spcPct val="150000"/>
              </a:lnSpc>
            </a:pPr>
            <a:r>
              <a:rPr lang="en-US"/>
              <a:t>Always marshalled correctly to the Synchronization Context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TLS can store objects in</a:t>
            </a:r>
          </a:p>
          <a:p>
            <a:pPr lvl="1">
              <a:lnSpc>
                <a:spcPct val="150000"/>
              </a:lnSpc>
            </a:pPr>
            <a:r>
              <a:rPr lang="en-US"/>
              <a:t>Thread-relative static fields</a:t>
            </a:r>
          </a:p>
          <a:p>
            <a:pPr lvl="1">
              <a:lnSpc>
                <a:spcPct val="150000"/>
              </a:lnSpc>
            </a:pPr>
            <a:r>
              <a:rPr lang="en-US"/>
              <a:t>Data slots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ED11DC-F8D6-448D-9F88-3F9FFEEB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4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Operation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I/O-bound operations can take place with a CPU-bound operations</a:t>
            </a:r>
          </a:p>
          <a:p>
            <a:pPr lvl="1">
              <a:lnSpc>
                <a:spcPct val="150000"/>
              </a:lnSpc>
            </a:pPr>
            <a:r>
              <a:rPr lang="en-US"/>
              <a:t>Accessing the disk (I/O-bound) to concurrently process an image (CPU-bound)</a:t>
            </a:r>
          </a:p>
          <a:p>
            <a:pPr lvl="1">
              <a:lnSpc>
                <a:spcPct val="150000"/>
              </a:lnSpc>
            </a:pPr>
            <a:r>
              <a:rPr lang="en-US"/>
              <a:t>Two I/O-bound operations should access the same resource (disk, network socket, etc.)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CPU-bound excels in multi-CPU machines</a:t>
            </a:r>
          </a:p>
          <a:p>
            <a:pPr lvl="1">
              <a:lnSpc>
                <a:spcPct val="150000"/>
              </a:lnSpc>
            </a:pPr>
            <a:r>
              <a:rPr lang="en-US"/>
              <a:t>Use extra processing power thru each CPU</a:t>
            </a:r>
          </a:p>
          <a:p>
            <a:pPr lvl="1">
              <a:lnSpc>
                <a:spcPct val="150000"/>
              </a:lnSpc>
            </a:pPr>
            <a:r>
              <a:rPr lang="en-US"/>
              <a:t>Single-CPU machine offer no performance advantage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4E5279-1841-4CB1-AFA3-39CE349D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006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ym typeface="Wingdings" pitchFamily="2" charset="2"/>
              </a:rPr>
              <a:t>System.Threading.ThreadLocal</a:t>
            </a:r>
            <a:r>
              <a:rPr lang="en-US">
                <a:sym typeface="Wingdings" pitchFamily="2" charset="2"/>
              </a:rPr>
              <a:t>&lt;T&gt;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Lazy&lt;T&gt;  deferred until initialized</a:t>
            </a:r>
          </a:p>
          <a:p>
            <a:pPr lvl="1">
              <a:lnSpc>
                <a:spcPct val="150000"/>
              </a:lnSpc>
            </a:pPr>
            <a:r>
              <a:rPr lang="en-US" err="1"/>
              <a:t>LocalDataStoreSlot</a:t>
            </a: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81C71-B39C-40C5-B6E3-6435C91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8838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Thread Pool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.NET-provided (and managed) threads can be worker threads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Nothing but pool of worker threads</a:t>
            </a:r>
          </a:p>
          <a:p>
            <a:pPr lvl="2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Set of threads ready to serve application requests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Often used when the need is to dispatch a unit of work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Extensively used in .NET</a:t>
            </a: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There are 2 types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Worker threads (most applications interact with)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Completion port threads</a:t>
            </a: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>
              <a:sym typeface="Wingdings" pitchFamily="2" charset="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90151-EA80-4BC1-A715-08E5EFD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846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Multithreading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Worker threads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Task Parallel Library (TPL)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Asynchronous I/O completion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Timers</a:t>
            </a:r>
          </a:p>
          <a:p>
            <a:pPr lvl="1">
              <a:lnSpc>
                <a:spcPct val="150000"/>
              </a:lnSpc>
            </a:pPr>
            <a:endParaRPr lang="en-US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Completion Port threads </a:t>
            </a:r>
          </a:p>
          <a:p>
            <a:pPr lvl="1">
              <a:lnSpc>
                <a:spcPct val="150000"/>
              </a:lnSpc>
            </a:pPr>
            <a:r>
              <a:rPr lang="en-US">
                <a:sym typeface="Wingdings" pitchFamily="2" charset="2"/>
              </a:rPr>
              <a:t>Network sockets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35F81-8661-4E33-ABF5-23CF01F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8352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Parallel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F242F-2227-422F-8D4A-164CCE2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0258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Parallel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Multithread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CPU-bound</a:t>
            </a:r>
          </a:p>
          <a:p>
            <a:pPr>
              <a:lnSpc>
                <a:spcPct val="150000"/>
              </a:lnSpc>
            </a:pPr>
            <a:r>
              <a:rPr lang="en-US"/>
              <a:t>Operations that are different in nature can be performed by the machine’s CPU or CPUs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C273B-216F-438C-BE89-6E71DF2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887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I         Concurrency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/>
              <a:t>Q &amp;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art 5">
            <a:extLst>
              <a:ext uri="{FF2B5EF4-FFF2-40B4-BE49-F238E27FC236}">
                <a16:creationId xmlns:a16="http://schemas.microsoft.com/office/drawing/2014/main" id="{80FB83A0-423F-AA4F-A330-A43F5BC08777}"/>
              </a:ext>
            </a:extLst>
          </p:cNvPr>
          <p:cNvSpPr/>
          <p:nvPr/>
        </p:nvSpPr>
        <p:spPr>
          <a:xfrm>
            <a:off x="1381625" y="305804"/>
            <a:ext cx="554321" cy="542588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D9534C-CE7D-455E-8AEA-8DB3E1F2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716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Must know the difference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Concurrency vs Thread vs Multithreading?</a:t>
            </a:r>
          </a:p>
          <a:p>
            <a:pPr lvl="2">
              <a:lnSpc>
                <a:spcPct val="150000"/>
              </a:lnSpc>
            </a:pPr>
            <a:r>
              <a:rPr lang="en-US"/>
              <a:t>Different programming techniques</a:t>
            </a:r>
          </a:p>
          <a:p>
            <a:pPr lvl="2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Concurrency</a:t>
            </a:r>
            <a:r>
              <a:rPr lang="en-US"/>
              <a:t>: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Thread</a:t>
            </a:r>
            <a:r>
              <a:rPr lang="en-US"/>
              <a:t>: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Multithreading</a:t>
            </a:r>
            <a:r>
              <a:rPr lang="en-US"/>
              <a:t>: </a:t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Asynchrony</a:t>
            </a:r>
            <a:r>
              <a:rPr lang="en-US"/>
              <a:t>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244CC-AB8A-4FB4-8A8F-80E2BB67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5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Must know the difference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Concurrency vs Thread vs Multithreading?</a:t>
            </a:r>
          </a:p>
          <a:p>
            <a:pPr lvl="2">
              <a:lnSpc>
                <a:spcPct val="150000"/>
              </a:lnSpc>
            </a:pPr>
            <a:r>
              <a:rPr lang="en-US"/>
              <a:t>Different programming techniques</a:t>
            </a:r>
          </a:p>
          <a:p>
            <a:pPr lvl="2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Concurrency</a:t>
            </a:r>
            <a:r>
              <a:rPr lang="en-US"/>
              <a:t>: Doing more than one thing at a time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Thread</a:t>
            </a:r>
            <a:r>
              <a:rPr lang="en-US"/>
              <a:t>: is a path of execution within a process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Multithreading</a:t>
            </a:r>
            <a:r>
              <a:rPr lang="en-US"/>
              <a:t>: is a form of concurrency that uses multiple threads of execution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Asynchrony</a:t>
            </a:r>
            <a:r>
              <a:rPr lang="en-US"/>
              <a:t>: is a form of getting concurrency without multi-threading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ECAE9F-408D-4701-A842-4F8649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37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CBD993-9223-4877-901A-50F1E13F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11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331188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Doing more than one thing at a time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Enables several programming models</a:t>
            </a:r>
          </a:p>
          <a:p>
            <a:pPr lvl="1">
              <a:lnSpc>
                <a:spcPct val="150000"/>
              </a:lnSpc>
            </a:pPr>
            <a:r>
              <a:rPr lang="en-US"/>
              <a:t>Asynchronous programming</a:t>
            </a:r>
          </a:p>
          <a:p>
            <a:pPr lvl="2"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I/O-bound</a:t>
            </a:r>
            <a:br>
              <a:rPr lang="en-US"/>
            </a:b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Multithreading programming</a:t>
            </a:r>
          </a:p>
          <a:p>
            <a:pPr lvl="2">
              <a:lnSpc>
                <a:spcPct val="150000"/>
              </a:lnSpc>
            </a:pPr>
            <a:r>
              <a:rPr lang="en-US" b="1">
                <a:solidFill>
                  <a:schemeClr val="accent2"/>
                </a:solidFill>
              </a:rPr>
              <a:t>CPU-bound</a:t>
            </a:r>
          </a:p>
          <a:p>
            <a:pPr lvl="2">
              <a:lnSpc>
                <a:spcPct val="150000"/>
              </a:lnSpc>
            </a:pPr>
            <a:r>
              <a:rPr lang="en-US"/>
              <a:t>Parallel processing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3749F0-6FBB-4EF5-927B-58EC65E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use. Do not distribute.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826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2266</Words>
  <Application>Microsoft Macintosh PowerPoint</Application>
  <PresentationFormat>Widescreen</PresentationFormat>
  <Paragraphs>418</Paragraphs>
  <Slides>55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Segoe UI</vt:lpstr>
      <vt:lpstr>Source Sans Pro</vt:lpstr>
      <vt:lpstr>Office Theme</vt:lpstr>
      <vt:lpstr>lol… not really ¯\_(ツ)_/¯</vt:lpstr>
      <vt:lpstr>Agenda</vt:lpstr>
      <vt:lpstr>Fundamental operation types</vt:lpstr>
      <vt:lpstr>Fundamental operation types</vt:lpstr>
      <vt:lpstr>Operation types</vt:lpstr>
      <vt:lpstr>Must know the difference</vt:lpstr>
      <vt:lpstr>Must know the difference</vt:lpstr>
      <vt:lpstr>Concurrency</vt:lpstr>
      <vt:lpstr>Concurrency</vt:lpstr>
      <vt:lpstr>Concurrency…</vt:lpstr>
      <vt:lpstr>Threads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More on threads</vt:lpstr>
      <vt:lpstr>More on threads</vt:lpstr>
      <vt:lpstr>More on threads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 - Exercises</vt:lpstr>
      <vt:lpstr>Asynchronous programming - Exercises</vt:lpstr>
      <vt:lpstr>Asynchronous programming - Exercises</vt:lpstr>
      <vt:lpstr>Asynchronous programming - Resources</vt:lpstr>
      <vt:lpstr>Asynchronous programming - Resources</vt:lpstr>
      <vt:lpstr>Asynchronous programming</vt:lpstr>
      <vt:lpstr>Asynchronous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Multithreading programming</vt:lpstr>
      <vt:lpstr>Parallel Programming</vt:lpstr>
      <vt:lpstr>Parallel programming</vt:lpstr>
      <vt:lpstr>I         Concurrency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Service Fabric</dc:title>
  <dc:subject/>
  <dc:creator>Abe Barberena</dc:creator>
  <cp:keywords/>
  <dc:description/>
  <cp:lastModifiedBy>Technology (Abe)</cp:lastModifiedBy>
  <cp:revision>1</cp:revision>
  <dcterms:created xsi:type="dcterms:W3CDTF">2019-03-30T19:48:24Z</dcterms:created>
  <dcterms:modified xsi:type="dcterms:W3CDTF">2023-09-20T05:14:05Z</dcterms:modified>
  <cp:category/>
</cp:coreProperties>
</file>