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70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6E328-EBDE-46D1-AA15-1F6B430517C4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E8483-600F-496B-B946-72278457D2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56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93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58712-1D73-4047-9F04-CA33378AB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9DE000-4721-42D9-8568-D612BE04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EC4F54-D141-4576-A922-8BB0AE2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8B2E-5D07-46E2-BA60-30C5316DB513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B8E9E0-6D34-42E4-B78E-5DFBF8B3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E07D66-F84F-4C9D-B2B4-38CCB186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438-D774-49E2-BBC6-E1FE8F57A8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91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63ACB-F634-4E2A-8835-C4F30068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A1BB3C-52B9-4A11-A6ED-4BF5E349E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94ADD7-A7E6-4943-BA41-0C2C3DC6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8B2E-5D07-46E2-BA60-30C5316DB513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D61946-6B8A-4DCC-9309-C8E160E2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48BA9E-54DE-4619-A338-7CA20FF8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438-D774-49E2-BBC6-E1FE8F57A8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0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8C0C8C-9935-4B7C-BC3C-544A3D8B7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BBAAFC-9D9C-45C9-8556-E0A33259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4C0BC8-00F0-40BC-889C-19F0F437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8B2E-5D07-46E2-BA60-30C5316DB513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B03F98-6FE6-45DE-B24F-1150FB9B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23078-DD28-49BB-878A-5974C7DE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438-D774-49E2-BBC6-E1FE8F57A8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482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177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4992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48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1BE7-5365-4137-AE14-A7C362FC891C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230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3AA6-4601-4BF7-BD54-99DD2B193FD1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9045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BE58-23DC-4EE9-8158-B69AC44D4A43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5489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BBF-D49B-4842-B69E-CE552000DC09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9318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F364E66-D00E-49A9-9E62-AB0485562249}" type="datetime1">
              <a:rPr lang="es-ES" smtClean="0"/>
              <a:pPr algn="r"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94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BF0DC-4E1C-4567-BC22-95D4CD52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CC5852-A987-4E2E-8A97-A1EF474AC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80E54-9AE5-4C3E-948E-8AB9344F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8B2E-5D07-46E2-BA60-30C5316DB513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89069-28F7-4C9E-AD76-A6B33CB2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08554B-FAD5-4D74-9D8A-8344AC5C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438-D774-49E2-BBC6-E1FE8F57A8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085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E29-7FB2-4284-9496-FE061DBF8A30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3945560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0476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2887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0435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7643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1511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25037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432D-78E7-40AE-81C6-52773394A046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41319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28/10/2019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5383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28/10/2019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215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0DCA2-9CA4-4DF1-8291-EA0BCAEA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433011-6003-4E0E-91E4-F67D167C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B708F6-3E2D-4267-8DA3-9A804B9D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8B2E-5D07-46E2-BA60-30C5316DB513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5F0C22-F815-498D-B58D-1AFD671A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B2B23-A600-48B8-B421-B30A1D54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438-D774-49E2-BBC6-E1FE8F57A8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23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213FC-D99A-46CE-9EDF-7A53B3BD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0839D4-9918-4491-B9A3-3BD808C84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3B853F-0C85-409B-BA7E-F54B421DE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A91687-D208-4548-90FE-79CC088D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8B2E-5D07-46E2-BA60-30C5316DB513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6D68BB-E944-4BD1-885D-18D69DDA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9C9ECD-2959-40AE-B3E2-F5E82D6C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438-D774-49E2-BBC6-E1FE8F57A8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3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FB457-C0DC-4CE2-B4E2-E036BBE2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26F5F0-E992-456C-9EAF-4AB9FCF0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D15368-E6A3-4E7E-8867-594D0A5DF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9CA314-9967-40B4-AD83-0A1A69840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E5457D-5E60-4E11-9462-BCB47AA7E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6EA3BB-8507-452B-A370-07E52D74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8B2E-5D07-46E2-BA60-30C5316DB513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DB079C-777C-4D59-9C13-5C83C45A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262A63-BE48-4AD3-A029-10BC5C0D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438-D774-49E2-BBC6-E1FE8F57A8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46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79D7-CCDE-4B15-B63C-44113B7E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146D0A-F376-4F49-9E3F-5E607C94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8B2E-5D07-46E2-BA60-30C5316DB513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D14686-30D6-4BFF-A72B-096B43E3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C0C881-8D76-4480-891E-BDA7C7F4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438-D774-49E2-BBC6-E1FE8F57A8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02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5023D8-788F-4CC6-BA46-7C1FC4B4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8B2E-5D07-46E2-BA60-30C5316DB513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D455589-D1EA-40A9-B29B-881172CD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D38061-0607-4776-8C23-5D5A0B51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438-D774-49E2-BBC6-E1FE8F57A8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53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DF448-5AFE-455D-95C4-98723BB3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C9D83-9C01-4BEA-AF2B-07A6CC0DD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E4AD05-439D-4F9B-A624-C9BF46B86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2A4A67-0EF4-45A2-B4C7-80EE447C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8B2E-5D07-46E2-BA60-30C5316DB513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4E1907-3FA0-40E3-AD44-68548AB1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90FC1-57A3-42F8-9AD1-722ADF44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438-D774-49E2-BBC6-E1FE8F57A8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6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37D75-C04F-4416-A428-2CF501AE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331D9A-C9DA-4055-9715-5B2C8A400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D5E31A-8C78-46C0-84DD-1B3633F84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21ECA3-9C4D-43EC-B69F-0C07FE01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8B2E-5D07-46E2-BA60-30C5316DB513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823083-252E-4E41-94E8-25F08C60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52090E-8524-4A3E-88A1-DE428C3B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D438-D774-49E2-BBC6-E1FE8F57A8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05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65A92-41A3-49E5-8AFD-3555E93E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40185C-0BC9-45C3-9CA3-19E80F04D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E45986-8A63-4BD8-AA93-2F9F7FFE9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8B2E-5D07-46E2-BA60-30C5316DB513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A4DB25-8BA8-4A69-AED2-24824B5FA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3F0E7-7FCE-4EBB-B1B2-1CA84C563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ED438-D774-49E2-BBC6-E1FE8F57A8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67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8088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328" y="4073575"/>
            <a:ext cx="7632848" cy="1418479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Estudio de </a:t>
            </a:r>
            <a:r>
              <a:rPr lang="es-ES" dirty="0" err="1"/>
              <a:t>Kali</a:t>
            </a:r>
            <a:r>
              <a:rPr lang="es-ES" dirty="0"/>
              <a:t>-Linux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18914"/>
            <a:ext cx="6987645" cy="1388534"/>
          </a:xfrm>
        </p:spPr>
        <p:txBody>
          <a:bodyPr rtlCol="0"/>
          <a:lstStyle/>
          <a:p>
            <a:pPr rtl="0"/>
            <a:r>
              <a:rPr lang="es-ES" dirty="0"/>
              <a:t>Joel Antonio Acevedo Abarca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-68833"/>
            <a:ext cx="7905750" cy="40212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3632" y="38100"/>
            <a:ext cx="5220072" cy="88012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Que es </a:t>
            </a:r>
            <a:r>
              <a:rPr lang="es-ES" dirty="0" err="1"/>
              <a:t>Kali-linux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0" y="1039239"/>
            <a:ext cx="11064552" cy="5805263"/>
          </a:xfrm>
        </p:spPr>
        <p:txBody>
          <a:bodyPr rtlCol="0">
            <a:normAutofit/>
          </a:bodyPr>
          <a:lstStyle/>
          <a:p>
            <a:r>
              <a:rPr lang="es-ES" sz="2400" dirty="0" err="1">
                <a:solidFill>
                  <a:srgbClr val="FFFF00"/>
                </a:solidFill>
              </a:rPr>
              <a:t>Kali</a:t>
            </a:r>
            <a:r>
              <a:rPr lang="es-ES" sz="2400" dirty="0">
                <a:solidFill>
                  <a:srgbClr val="FFFF00"/>
                </a:solidFill>
              </a:rPr>
              <a:t> </a:t>
            </a:r>
            <a:r>
              <a:rPr lang="es-ES" sz="2400" dirty="0" err="1">
                <a:solidFill>
                  <a:srgbClr val="FFFF00"/>
                </a:solidFill>
              </a:rPr>
              <a:t>linux</a:t>
            </a:r>
            <a:r>
              <a:rPr lang="es-ES" sz="2400" dirty="0">
                <a:solidFill>
                  <a:srgbClr val="FFFF00"/>
                </a:solidFill>
              </a:rPr>
              <a:t> es una distribución Linux derivada de </a:t>
            </a:r>
            <a:r>
              <a:rPr lang="es-ES" sz="2400" dirty="0" err="1">
                <a:solidFill>
                  <a:srgbClr val="FFFF00"/>
                </a:solidFill>
              </a:rPr>
              <a:t>debian</a:t>
            </a:r>
            <a:r>
              <a:rPr lang="es-ES" sz="2400" dirty="0">
                <a:solidFill>
                  <a:srgbClr val="FFFF00"/>
                </a:solidFill>
              </a:rPr>
              <a:t> y miembro de la familia de OS UNIX. Mantenido y financiado por </a:t>
            </a:r>
            <a:r>
              <a:rPr lang="es-ES" sz="2400" dirty="0" err="1">
                <a:solidFill>
                  <a:srgbClr val="FFFF00"/>
                </a:solidFill>
              </a:rPr>
              <a:t>Offensive</a:t>
            </a:r>
            <a:r>
              <a:rPr lang="es-ES" sz="2400" dirty="0">
                <a:solidFill>
                  <a:srgbClr val="FFFF00"/>
                </a:solidFill>
              </a:rPr>
              <a:t> Security.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>
                <a:solidFill>
                  <a:srgbClr val="FFFF00"/>
                </a:solidFill>
              </a:rPr>
              <a:t>Diseñado principalmente para pruebas de penetración y análisis forense digital.</a:t>
            </a:r>
          </a:p>
          <a:p>
            <a:endParaRPr lang="es-ES" sz="2400" dirty="0"/>
          </a:p>
          <a:p>
            <a:r>
              <a:rPr lang="es-ES" sz="2400" dirty="0">
                <a:solidFill>
                  <a:srgbClr val="FFFF00"/>
                </a:solidFill>
              </a:rPr>
              <a:t>Desarrollado por </a:t>
            </a:r>
            <a:r>
              <a:rPr lang="es-ES" sz="2400" dirty="0" err="1">
                <a:solidFill>
                  <a:srgbClr val="FFFF00"/>
                </a:solidFill>
              </a:rPr>
              <a:t>Mati</a:t>
            </a:r>
            <a:r>
              <a:rPr lang="es-ES" sz="2400" dirty="0">
                <a:solidFill>
                  <a:srgbClr val="FFFF00"/>
                </a:solidFill>
              </a:rPr>
              <a:t> </a:t>
            </a:r>
            <a:r>
              <a:rPr lang="es-ES" sz="2400" dirty="0" err="1">
                <a:solidFill>
                  <a:srgbClr val="FFFF00"/>
                </a:solidFill>
              </a:rPr>
              <a:t>Aharoni</a:t>
            </a:r>
            <a:r>
              <a:rPr lang="es-ES" sz="2400" dirty="0">
                <a:solidFill>
                  <a:srgbClr val="FFFF00"/>
                </a:solidFill>
              </a:rPr>
              <a:t> y Devon </a:t>
            </a:r>
            <a:r>
              <a:rPr lang="es-ES" sz="2400" dirty="0" err="1">
                <a:solidFill>
                  <a:srgbClr val="FFFF00"/>
                </a:solidFill>
              </a:rPr>
              <a:t>Kearns</a:t>
            </a:r>
            <a:r>
              <a:rPr lang="es-ES" sz="2400" dirty="0">
                <a:solidFill>
                  <a:srgbClr val="FFFF00"/>
                </a:solidFill>
              </a:rPr>
              <a:t> de </a:t>
            </a:r>
            <a:r>
              <a:rPr lang="es-ES" sz="2400" dirty="0" err="1">
                <a:solidFill>
                  <a:srgbClr val="FFFF00"/>
                </a:solidFill>
              </a:rPr>
              <a:t>Offensive</a:t>
            </a:r>
            <a:r>
              <a:rPr lang="es-ES" sz="2400" dirty="0">
                <a:solidFill>
                  <a:srgbClr val="FFFF00"/>
                </a:solidFill>
              </a:rPr>
              <a:t> Security.</a:t>
            </a:r>
          </a:p>
          <a:p>
            <a:r>
              <a:rPr lang="es-ES" sz="2400" dirty="0">
                <a:solidFill>
                  <a:srgbClr val="FFFF00"/>
                </a:solidFill>
              </a:rPr>
              <a:t> Podemos decir que </a:t>
            </a:r>
            <a:r>
              <a:rPr lang="es-ES" sz="2400" dirty="0" err="1">
                <a:solidFill>
                  <a:srgbClr val="FFFF00"/>
                </a:solidFill>
              </a:rPr>
              <a:t>kali</a:t>
            </a:r>
            <a:r>
              <a:rPr lang="es-ES" sz="2400" dirty="0">
                <a:solidFill>
                  <a:srgbClr val="FFFF00"/>
                </a:solidFill>
              </a:rPr>
              <a:t> es una reescritura de </a:t>
            </a:r>
            <a:r>
              <a:rPr lang="es-ES" sz="2400" dirty="0" err="1">
                <a:solidFill>
                  <a:srgbClr val="FFFF00"/>
                </a:solidFill>
              </a:rPr>
              <a:t>Backtrack</a:t>
            </a:r>
            <a:r>
              <a:rPr lang="es-ES" sz="2400" dirty="0">
                <a:solidFill>
                  <a:srgbClr val="FFFF00"/>
                </a:solidFill>
              </a:rPr>
              <a:t> </a:t>
            </a:r>
            <a:r>
              <a:rPr lang="es-ES" sz="2400" dirty="0" err="1">
                <a:solidFill>
                  <a:srgbClr val="FFFF00"/>
                </a:solidFill>
              </a:rPr>
              <a:t>linux</a:t>
            </a:r>
            <a:r>
              <a:rPr lang="es-ES" sz="2400" dirty="0"/>
              <a:t>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Panorámica</PresentationFormat>
  <Paragraphs>13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Candara</vt:lpstr>
      <vt:lpstr>Century Gothic</vt:lpstr>
      <vt:lpstr>Tema de Office</vt:lpstr>
      <vt:lpstr>Estela de condensación</vt:lpstr>
      <vt:lpstr>Estudio de Kali-Linux </vt:lpstr>
      <vt:lpstr>Que es Kali-linux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 Kali-Linux </dc:title>
  <dc:creator>joel acevedo abarca</dc:creator>
  <cp:lastModifiedBy>joel acevedo abarca</cp:lastModifiedBy>
  <cp:revision>1</cp:revision>
  <dcterms:created xsi:type="dcterms:W3CDTF">2019-10-28T18:04:44Z</dcterms:created>
  <dcterms:modified xsi:type="dcterms:W3CDTF">2019-10-28T18:06:23Z</dcterms:modified>
</cp:coreProperties>
</file>