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71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FCC43-2E1A-4D9B-A987-4B06D5638CC4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20C7-03CC-4E6C-9A73-3E9FC8739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51E94-739C-47EE-AD5F-CCDFE52F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62D5D-EF33-4868-AA8C-9B0CFF3D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C295E-093E-49A9-9F5A-C560BC43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AF5F8-B4A6-4C79-BA01-6F017B02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D9D29-67DC-464F-8DEE-31B503D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2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B17EA-B2E7-4398-B846-8586C62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B7AC73-22DF-4FBB-8904-E21F645E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A0AB6-20CD-48C5-A11C-C2AF35FC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804FF7-B578-43E7-9AB8-31FB72CF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59DED-521D-471D-B03D-8532643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93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9B36CA-4759-4CE8-B505-5AE953D5D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D98A7A-9BF4-41E8-A898-67D6BB40E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12D39-B0F3-4DF3-84F0-DF939131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6A132-A0E1-4FEA-AE99-93854A1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2D634-DFCE-460F-B849-1990595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98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72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02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9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7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72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1325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682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96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8595D-CB38-49DE-834F-461C6D4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50782-2C78-4BF9-A318-46E3729F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EAD94-51EE-49C2-BE5A-3B5CC064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E1194-CAD8-4C9D-81FD-2742E8B3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5C13E-ACD1-4AC8-9870-F3E68F5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738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658011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274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8687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75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395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8103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109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92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342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526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613E-5D34-49FD-BFA1-893251C2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C9230D-1CF4-441E-9057-5AD7B311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802B3-70D5-45BC-8D64-BD10C5BB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41794-2816-4CEB-ACAC-7C181525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087EF-7B60-4E52-8630-86D4BE40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5CABC-E4CA-4AB5-B381-038B6868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5D826-E367-45E1-A20D-A5C9DB90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93C6C-405B-4EB0-B639-9D1392FC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6176A-E1AA-4C3F-BB3E-1032E446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1E6275-77DC-4134-A7CA-2F7D7378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E5F73-079F-42F2-8242-B8D5C382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39BA6-E02B-48F9-92D6-9FF4993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21E8C-BDEB-4ECE-BAC5-43AC0F43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C1DCFA-E71F-47B6-A86B-FA0D2253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A85EA7-F703-4505-A73F-0BFB3AD2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B17003-8F12-4463-A9FB-695C9C68F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4B2E24-1CBE-4B8C-B272-BB7F488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F766DA-4808-4705-BFCD-64834691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4BBB5C-9C69-4254-9348-A445923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2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0C364-9312-4FCC-8A0E-B052FD8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01D3EE-6F6C-46E7-90A7-1B908A56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C992EC-2009-4336-A560-EF4DAB28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01F79A-17FB-4BAF-849A-7DD784D3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9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C9F2BF-C703-4A24-B370-973DA8B1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E2DA4D-3601-4044-AFC3-3D098955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9FE635-1504-4ACE-8015-0162F0D2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2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0DE4C-862D-4A3C-BC68-1DFA340F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89CF7-680F-49D7-89A3-13C76E38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50A751-FBE3-4CAD-8016-E249D490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58DF2-9CDF-4144-A132-C8B5A54C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4696BF-C90F-4C99-925D-BDCB1AB0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E1810F-C46D-45E3-9992-2374248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061CB-0695-4783-AE91-6C5AA517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F8E0FE-BC64-473F-A459-2EE24341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48358-1210-4515-819D-A8BED13D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A48CAA-5012-4179-9EA3-B916D8CD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DA9D4E-4558-4521-A71A-5EDC89AF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9CF4B-C409-431F-98A9-BB8E100D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15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8698CD-C1CD-44AD-8658-79C7BBFD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3EA6D0-289C-46FB-9C3C-C45A0879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9F52F-81C4-4875-A948-46F3C13B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CFBA-F557-4B3E-A3E0-7962919ED71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ED5CD-06F0-4FAD-B5CB-3BC3AFEF9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DED88-047A-49E7-8BD2-A8512E51A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27F6-92B8-47C1-953F-D41EAD61C9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4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371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28" y="4073575"/>
            <a:ext cx="7632848" cy="141847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Estudio de </a:t>
            </a:r>
            <a:r>
              <a:rPr lang="es-ES" dirty="0" err="1"/>
              <a:t>Kali</a:t>
            </a:r>
            <a:r>
              <a:rPr lang="es-ES" dirty="0"/>
              <a:t>-Linux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18914"/>
            <a:ext cx="6987645" cy="1388534"/>
          </a:xfrm>
        </p:spPr>
        <p:txBody>
          <a:bodyPr rtlCol="0"/>
          <a:lstStyle/>
          <a:p>
            <a:pPr rtl="0"/>
            <a:r>
              <a:rPr lang="es-ES" dirty="0"/>
              <a:t>Joel Antonio Acevedo Abarca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-68833"/>
            <a:ext cx="7905750" cy="40212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12712" y="727641"/>
            <a:ext cx="8610600" cy="1295400"/>
          </a:xfrm>
        </p:spPr>
        <p:txBody>
          <a:bodyPr rtlCol="0"/>
          <a:lstStyle/>
          <a:p>
            <a:pPr rtl="0"/>
            <a:r>
              <a:rPr lang="es-ES" dirty="0"/>
              <a:t>Para que sirve?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Seguridad.	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Hacking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83432" y="2505325"/>
            <a:ext cx="3960440" cy="37444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Útil para comprobar  la seguridad de nuestras redes ,  equipos y servicios.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867178" y="2558543"/>
            <a:ext cx="4248472" cy="37821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Realizar tipos de cracking.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Para cracking de contraseñas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Unix, Kerberos AFS y Windows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¡Cuidado!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Panorámica</PresentationFormat>
  <Paragraphs>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Century Gothic</vt:lpstr>
      <vt:lpstr>Tema de Office</vt:lpstr>
      <vt:lpstr>Estela de condensación</vt:lpstr>
      <vt:lpstr>Estudio de Kali-Linux </vt:lpstr>
      <vt:lpstr>Para que sirve?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Kali-Linux </dc:title>
  <dc:creator>joel acevedo abarca</dc:creator>
  <cp:lastModifiedBy>joel acevedo abarca</cp:lastModifiedBy>
  <cp:revision>1</cp:revision>
  <dcterms:created xsi:type="dcterms:W3CDTF">2019-10-28T18:07:38Z</dcterms:created>
  <dcterms:modified xsi:type="dcterms:W3CDTF">2019-10-28T18:08:33Z</dcterms:modified>
</cp:coreProperties>
</file>