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72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E6AD-E3AC-4EAA-B433-3C3CDBAB5CA8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2220F-915C-4EAB-856C-65B6D41082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3A35C-3E9F-4067-965A-DF798CC34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F168D-EE5B-48DF-91DC-BD7AA6D6E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4228FD-826F-48BB-B9B2-70FD7532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C44C3-AB1B-40D4-A545-1B7683F2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06DD05-5618-4E3D-9CCF-6003C441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0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0B097-DD4D-40F2-BEC4-191767D7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47324B-201D-4B5F-B5A9-B584B4A8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41A8F-9691-4AC6-9A42-D80BC699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24891-4EDE-4EA0-B252-A68D3095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69-A144-4A02-8766-C8FACAA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01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EB6ED1-58E9-440A-AFF6-8612BC24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5D6E0-94AA-4AE4-AAC9-218E13CA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7E3E06-57E9-4082-9E6B-2A5C78BF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98AB4-361A-4EE5-8E82-988A0FFF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5219E-4AA9-4ACD-917C-4C46FB0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73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284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99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444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1795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84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60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1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25ABB-EA42-4E23-B54D-CE8C3AFC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9CDED-5854-43BE-8207-FFEE230D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E1EDD-DE15-43B3-915A-868221CA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DEA7E-616B-42D5-8DD9-89D398FA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57F9F-6080-4F3A-8F4F-37C94FD2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621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1297252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5244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9109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789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7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4165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6069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7587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045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28/10/2019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59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47D2E-8A63-4E43-A416-1AF21D04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9F58A5-C72A-4BD5-956C-99FE8A85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C6D07-A21E-48AE-BA05-252A95F1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85B3F-2D43-4E87-9966-C34FB6F8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CA52B-1665-4E27-B18A-68919D7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57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D4D82-0F87-4975-9BFF-87A5F15B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FD483-07D2-4FFF-8BBE-CE556E927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B3342-7B12-43E9-8199-B3DC6CE8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3FDC8-974F-4B78-A103-699F3284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5101D-85F6-4157-948B-F176700A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ADA702-EA6E-47A4-8D12-5D5301B2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1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25D6-4D5B-4C3D-8D17-86C71CAF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7586E-91D6-4850-BEFE-7D28C841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F12F75-1997-4D4B-8164-1472F05AD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686F57-355B-4934-8541-A7C3BFCC3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314F01-61A6-4CFC-8A27-28223D338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0B28DC-F22D-4B11-AA4E-002AC1E1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2DA6B3-80B9-4546-BDB3-227BDD63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DEC9F6-F3B2-4BD2-AEE6-7923A4C4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27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B96D5-D629-4B91-8690-5360F9CF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9399E5-B6AE-4698-A959-CDE3DA0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526BD-2E2E-4799-B9F5-F8034C45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1B3242-4806-46C4-A98A-FB662887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97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0413EC-A88C-4AA1-9C1F-0D8C9C03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461365-5FC5-4944-B9FD-1F84C7A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3825FD-B891-47A1-815E-A3D429E8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8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A2934-1426-404E-9B10-C0A4B4C4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022C2C-A075-42CD-A11D-CD350EF7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51341E-BE4C-4CE7-A627-6FD3F2F3A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4C0EA5-582C-4AE9-9946-3C74C9D9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40405E-EF1E-4159-AC8A-294468E1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2C4237-5109-4340-8136-E5DCD86E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1D2A7-14BE-4A29-9E74-CFB36672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BF50FD-D39F-4984-ABBB-0E48C018E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C8F880-3D40-43E7-A24D-ECA2751C3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C4C063-96AC-4E6D-9E0B-82C5CA18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0678B1-BC3D-46F5-8112-9B9CCDC8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E4720E-2390-4697-856A-2B146C8F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89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ABD54E-D856-4BA4-821A-B1424857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41BC5-73F8-48D1-AB9B-E39BB1F8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2ACCB-72EB-4761-BC18-7928D7E34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D1CC3-091E-4A13-844B-3E7323771196}" type="datetimeFigureOut">
              <a:rPr lang="es-ES" smtClean="0"/>
              <a:t>28/10/2019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BC611E-7242-47EE-A044-83E570051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0311-EF5B-43E8-B11C-0044F01DB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D233-7383-48A9-B0AE-C74A0BF473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4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28/10/2019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4351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328" y="4073575"/>
            <a:ext cx="7632848" cy="1418479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Estudio de Kali-Linux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18914"/>
            <a:ext cx="6987645" cy="1388534"/>
          </a:xfrm>
        </p:spPr>
        <p:txBody>
          <a:bodyPr rtlCol="0"/>
          <a:lstStyle/>
          <a:p>
            <a:pPr rtl="0"/>
            <a:r>
              <a:rPr lang="es-ES" dirty="0"/>
              <a:t>Joel Antonio Acevedo Abarca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-68833"/>
            <a:ext cx="7905750" cy="40212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08720"/>
            <a:ext cx="8610600" cy="1293028"/>
          </a:xfrm>
        </p:spPr>
        <p:txBody>
          <a:bodyPr rtlCol="0"/>
          <a:lstStyle/>
          <a:p>
            <a:pPr rtl="0"/>
            <a:r>
              <a:rPr lang="es-ES" dirty="0"/>
              <a:t>         Sistemas operativos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03512" y="2636912"/>
            <a:ext cx="9289032" cy="3384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Nube 3"/>
          <p:cNvSpPr/>
          <p:nvPr/>
        </p:nvSpPr>
        <p:spPr>
          <a:xfrm>
            <a:off x="2351584" y="2852936"/>
            <a:ext cx="1800200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Knoppix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Nube 4"/>
          <p:cNvSpPr/>
          <p:nvPr/>
        </p:nvSpPr>
        <p:spPr>
          <a:xfrm>
            <a:off x="2351584" y="4797152"/>
            <a:ext cx="2016224" cy="10081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BackTrack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580931-ED56-4F06-BC33-37BFB8450E05}"/>
              </a:ext>
            </a:extLst>
          </p:cNvPr>
          <p:cNvSpPr/>
          <p:nvPr/>
        </p:nvSpPr>
        <p:spPr>
          <a:xfrm>
            <a:off x="6864439" y="2852936"/>
            <a:ext cx="2871989" cy="1953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Una versión basada en Debian al igual que Kali-Linux con algunas herramientas de seguridad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30B63FA-AD78-439E-B7B7-512AE2F97FF2}"/>
              </a:ext>
            </a:extLst>
          </p:cNvPr>
          <p:cNvSpPr/>
          <p:nvPr/>
        </p:nvSpPr>
        <p:spPr>
          <a:xfrm>
            <a:off x="6529588" y="4806923"/>
            <a:ext cx="320684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Versión anterior a Kali Linux y utilizada por Offensive Security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0178DBE-CDCB-4B3E-9361-4264F1D7C359}"/>
              </a:ext>
            </a:extLst>
          </p:cNvPr>
          <p:cNvCxnSpPr>
            <a:stCxn id="5" idx="0"/>
            <a:endCxn id="7" idx="2"/>
          </p:cNvCxnSpPr>
          <p:nvPr/>
        </p:nvCxnSpPr>
        <p:spPr>
          <a:xfrm>
            <a:off x="4366128" y="5301208"/>
            <a:ext cx="2163460" cy="11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4A3DB03-8DB5-40DC-9E5D-A26E316D41F6}"/>
              </a:ext>
            </a:extLst>
          </p:cNvPr>
          <p:cNvCxnSpPr>
            <a:stCxn id="4" idx="0"/>
          </p:cNvCxnSpPr>
          <p:nvPr/>
        </p:nvCxnSpPr>
        <p:spPr>
          <a:xfrm>
            <a:off x="4150284" y="3212976"/>
            <a:ext cx="2714155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Panorámica</PresentationFormat>
  <Paragraphs>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Century Gothic</vt:lpstr>
      <vt:lpstr>Tema de Office</vt:lpstr>
      <vt:lpstr>Estela de condensación</vt:lpstr>
      <vt:lpstr>Estudio de Kali-Linux </vt:lpstr>
      <vt:lpstr>         Sistemas operativos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Kali-Linux </dc:title>
  <dc:creator>joel acevedo abarca</dc:creator>
  <cp:lastModifiedBy>joel acevedo abarca</cp:lastModifiedBy>
  <cp:revision>3</cp:revision>
  <dcterms:created xsi:type="dcterms:W3CDTF">2019-10-28T18:09:34Z</dcterms:created>
  <dcterms:modified xsi:type="dcterms:W3CDTF">2019-10-28T18:21:17Z</dcterms:modified>
</cp:coreProperties>
</file>