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09497-EEF0-4E9A-98D7-04774490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D50DF-C759-44D7-93FE-2A0DD06C8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34CD0D-1E8F-48A8-9F22-8A16C28E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E277D-0207-4883-B7C3-F3A96D9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13C61-242D-491D-934F-EC369DE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40B6A-7262-4F74-84BC-C7C95777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64238F-AA01-42F7-B4B8-BAC45517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36DD-F384-48D7-AC24-89D348D2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727B8-7442-4045-AC71-BA31BA55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BB630-173D-4B20-BFB8-C06987E5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1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02606-F9A7-41BE-97D7-2FB895EE0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842E5C-5D32-45B7-8852-67D4534F7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D2102D-8366-4466-86B1-EC54774F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E2227-34DC-4C9B-957A-2009EEB0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F07CC-0925-43FA-9B6E-82870281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67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214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49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8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354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349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452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8336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81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59995-5403-486D-9B7B-C05DE7E1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1BF60-63E0-470E-A916-0AC6431E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C3201-8BC9-42AB-8B30-640C2632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9C981-E232-4F38-94C0-488C8F52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EEA53-8A69-4F20-AD85-33F1432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064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003863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183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242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060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019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286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372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842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816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7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A584-B42D-4EBE-9D06-55AD44CD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FB9D8-9B6B-4F6F-88A2-B2C8FB14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25A70-FF17-4040-AB93-C99AB178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F0BEB-7618-464F-86D0-7325488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41668-C5AF-4DD4-84EA-6E52FB4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74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A2678-5A65-46AA-B1DC-9DE80CA5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17717-4614-490C-BDFB-FFC29763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B41D50-2CD4-4C9F-8CEF-E692B78B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1C4B5C-64C2-45F8-896E-D6856A61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8F04B0-B423-41B1-9B0F-B68959C3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64A26-838B-437C-A13C-613B572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6E2A-ED1F-4648-B09D-6DFBABE3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70CBA-1D34-4B32-9CA7-F51B0CDF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A70D5-94D6-436E-9706-03231BE5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34FBCE-45AF-4732-B3C3-BAC077CC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411491-EF36-416A-A91E-AA781B84B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752D8B-9780-4668-AB49-7677ABED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D4EC17-1E1C-4F80-A3EB-07A6F7B1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E316CB-005B-40BF-B74B-6108C8D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5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90DA-17AD-4720-A65A-138ECCC6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9BE564-F094-4522-9CCD-B84EB15B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8948D8-85FF-49FB-8B9D-512AB6C3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B2571A-18DA-4E39-BECB-7944A55A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3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9E76D-2D5A-4579-A46C-7C065CD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757DAF-B906-46FA-A267-A837C68D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4E537-63E4-4C0A-9E98-DF3690D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35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15FF-15B1-4846-9365-B2E23EA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26A9B-0F95-486A-BBA5-63817CC6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067582-5143-4063-88F3-2BC4DA2C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689A6D-0162-4B6F-B6FB-D157E71D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FBC68-5264-4DAB-A5AB-DC49C4E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36F5C-B1FA-42A3-8CB2-960FFD81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6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A5A2E-40EC-4E70-89A2-E53D12DB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033F16-C387-4923-A617-44AC66195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CF86FF-5005-4DFC-B986-8C14B21BA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A7B64-C7F1-4E9F-BC3B-DF66A7F6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C3765-7571-4585-A254-7E4409F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062DA-73B0-41EC-A73B-9D53337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5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9814F9-3D55-47F1-AAF1-4534415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5C815-5F07-449E-B5FA-2C513D19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39DCE-4F6C-4F3B-9BD4-41CF9F55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58E9-1DD7-42DC-AF3A-A84123E23D5A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56A66-4959-443C-B732-C78082C46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01C2D-F195-456D-8868-2BC3DC51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DFCA-CFF3-401E-98B8-A72C25EBE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1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036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28" y="4073575"/>
            <a:ext cx="7632848" cy="141847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Estudio de </a:t>
            </a:r>
            <a:r>
              <a:rPr lang="es-ES" dirty="0" err="1"/>
              <a:t>Kali</a:t>
            </a:r>
            <a:r>
              <a:rPr lang="es-ES" dirty="0"/>
              <a:t>-Linux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18914"/>
            <a:ext cx="6987645" cy="1388534"/>
          </a:xfrm>
        </p:spPr>
        <p:txBody>
          <a:bodyPr rtlCol="0"/>
          <a:lstStyle/>
          <a:p>
            <a:pPr rtl="0"/>
            <a:r>
              <a:rPr lang="es-ES" dirty="0"/>
              <a:t>Joel Antonio Acevedo Abarca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-68833"/>
            <a:ext cx="7905750" cy="40212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0988-6982-4507-A741-18E63AF1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600204"/>
            <a:ext cx="8610600" cy="1293028"/>
          </a:xfrm>
        </p:spPr>
        <p:txBody>
          <a:bodyPr/>
          <a:lstStyle/>
          <a:p>
            <a:r>
              <a:rPr lang="es-ES" dirty="0" err="1"/>
              <a:t>HeRRAMIENTAS</a:t>
            </a:r>
            <a:r>
              <a:rPr lang="es-ES" dirty="0"/>
              <a:t> DE KALI-LINUX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214BDE-4497-4FD1-AF42-280EDC18E0B5}"/>
              </a:ext>
            </a:extLst>
          </p:cNvPr>
          <p:cNvSpPr/>
          <p:nvPr/>
        </p:nvSpPr>
        <p:spPr>
          <a:xfrm>
            <a:off x="586854" y="2101755"/>
            <a:ext cx="1801504" cy="1293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Aircrack-ng</a:t>
            </a:r>
          </a:p>
          <a:p>
            <a:pPr algn="ctr"/>
            <a:r>
              <a:rPr lang="es-ES" dirty="0"/>
              <a:t>Herramineta para hackear contraseñas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9710A6-C3DC-469D-A188-455A5A1FD50C}"/>
              </a:ext>
            </a:extLst>
          </p:cNvPr>
          <p:cNvSpPr/>
          <p:nvPr/>
        </p:nvSpPr>
        <p:spPr>
          <a:xfrm>
            <a:off x="4271749" y="2238233"/>
            <a:ext cx="2579427" cy="119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John the Ripper:</a:t>
            </a:r>
          </a:p>
          <a:p>
            <a:pPr algn="ctr"/>
            <a:r>
              <a:rPr lang="es-ES" dirty="0"/>
              <a:t>Herramienta de penetración.	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6BAAAC-469F-469F-AF19-0A1399A60691}"/>
              </a:ext>
            </a:extLst>
          </p:cNvPr>
          <p:cNvSpPr/>
          <p:nvPr/>
        </p:nvSpPr>
        <p:spPr>
          <a:xfrm>
            <a:off x="8502555" y="2347414"/>
            <a:ext cx="3220872" cy="150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Metasploit Framework:</a:t>
            </a:r>
          </a:p>
          <a:p>
            <a:pPr algn="ctr"/>
            <a:r>
              <a:rPr lang="es-ES" dirty="0"/>
              <a:t>Herramienta para verificar las vulnerabilidades y seguimiento de seguridad.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F9D321-A38C-45FB-BE42-A6076492D341}"/>
              </a:ext>
            </a:extLst>
          </p:cNvPr>
          <p:cNvSpPr/>
          <p:nvPr/>
        </p:nvSpPr>
        <p:spPr>
          <a:xfrm>
            <a:off x="859809" y="4435522"/>
            <a:ext cx="4926842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Nessus:</a:t>
            </a:r>
          </a:p>
          <a:p>
            <a:pPr algn="ctr"/>
            <a:r>
              <a:rPr lang="es-ES" dirty="0"/>
              <a:t>Se utiliza para el escaneo remoto y así verificar la seguridad de los ordenadores.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7CEC94-130C-4222-9C89-E8BE21C0CD46}"/>
              </a:ext>
            </a:extLst>
          </p:cNvPr>
          <p:cNvSpPr/>
          <p:nvPr/>
        </p:nvSpPr>
        <p:spPr>
          <a:xfrm>
            <a:off x="6851176" y="4612943"/>
            <a:ext cx="4481015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Wireshark:</a:t>
            </a:r>
          </a:p>
          <a:p>
            <a:pPr algn="ctr"/>
            <a:r>
              <a:rPr lang="es-ES" dirty="0"/>
              <a:t>Analizador de los paquetes así como ver la actividad de una red.</a:t>
            </a:r>
          </a:p>
        </p:txBody>
      </p:sp>
    </p:spTree>
    <p:extLst>
      <p:ext uri="{BB962C8B-B14F-4D97-AF65-F5344CB8AC3E}">
        <p14:creationId xmlns:p14="http://schemas.microsoft.com/office/powerpoint/2010/main" val="4277549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Estela de condensación</vt:lpstr>
      <vt:lpstr>Estudio de Kali-Linux </vt:lpstr>
      <vt:lpstr>HeRRAMIENTAS DE KALI-LINUX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Kali-Linux </dc:title>
  <dc:creator>joel acevedo abarca</dc:creator>
  <cp:lastModifiedBy>joel acevedo abarca</cp:lastModifiedBy>
  <cp:revision>2</cp:revision>
  <dcterms:created xsi:type="dcterms:W3CDTF">2019-10-28T18:22:04Z</dcterms:created>
  <dcterms:modified xsi:type="dcterms:W3CDTF">2019-10-28T18:31:57Z</dcterms:modified>
</cp:coreProperties>
</file>