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EF70F-3ECC-4DC3-AF41-B9341F1891CE}" v="966" dt="2025-10-12T16:39:1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archenkov (Pupil)" userId="7171ff1b-cddb-413f-99c8-3f8e8caac8fc" providerId="ADAL" clId="{5E6E5C6E-181F-4342-81C4-EDBC5EEB20C9}"/>
    <pc:docChg chg="undo redo custSel addSld modSld">
      <pc:chgData name="Alexander Barchenkov (Pupil)" userId="7171ff1b-cddb-413f-99c8-3f8e8caac8fc" providerId="ADAL" clId="{5E6E5C6E-181F-4342-81C4-EDBC5EEB20C9}" dt="2025-10-12T16:39:21.386" v="3358" actId="20577"/>
      <pc:docMkLst>
        <pc:docMk/>
      </pc:docMkLst>
      <pc:sldChg chg="delSp modSp mod">
        <pc:chgData name="Alexander Barchenkov (Pupil)" userId="7171ff1b-cddb-413f-99c8-3f8e8caac8fc" providerId="ADAL" clId="{5E6E5C6E-181F-4342-81C4-EDBC5EEB20C9}" dt="2025-10-10T19:21:51.962" v="21" actId="478"/>
        <pc:sldMkLst>
          <pc:docMk/>
          <pc:sldMk cId="2268337292" sldId="256"/>
        </pc:sldMkLst>
        <pc:spChg chg="mod">
          <ac:chgData name="Alexander Barchenkov (Pupil)" userId="7171ff1b-cddb-413f-99c8-3f8e8caac8fc" providerId="ADAL" clId="{5E6E5C6E-181F-4342-81C4-EDBC5EEB20C9}" dt="2025-10-10T19:21:46.760" v="20" actId="20577"/>
          <ac:spMkLst>
            <pc:docMk/>
            <pc:sldMk cId="2268337292" sldId="256"/>
            <ac:spMk id="2" creationId="{FEBD7FC9-9169-5085-33C0-FFC174EBC209}"/>
          </ac:spMkLst>
        </pc:spChg>
      </pc:sldChg>
      <pc:sldChg chg="addSp delSp modSp new mod setBg">
        <pc:chgData name="Alexander Barchenkov (Pupil)" userId="7171ff1b-cddb-413f-99c8-3f8e8caac8fc" providerId="ADAL" clId="{5E6E5C6E-181F-4342-81C4-EDBC5EEB20C9}" dt="2025-10-11T20:10:59.506" v="2793" actId="20577"/>
        <pc:sldMkLst>
          <pc:docMk/>
          <pc:sldMk cId="950598788" sldId="257"/>
        </pc:sldMkLst>
        <pc:spChg chg="mod">
          <ac:chgData name="Alexander Barchenkov (Pupil)" userId="7171ff1b-cddb-413f-99c8-3f8e8caac8fc" providerId="ADAL" clId="{5E6E5C6E-181F-4342-81C4-EDBC5EEB20C9}" dt="2025-10-10T19:30:47.934" v="172" actId="26606"/>
          <ac:spMkLst>
            <pc:docMk/>
            <pc:sldMk cId="950598788" sldId="257"/>
            <ac:spMk id="2" creationId="{44354BAB-002F-E645-FD85-469E9FDDE43D}"/>
          </ac:spMkLst>
        </pc:spChg>
        <pc:spChg chg="mod ord">
          <ac:chgData name="Alexander Barchenkov (Pupil)" userId="7171ff1b-cddb-413f-99c8-3f8e8caac8fc" providerId="ADAL" clId="{5E6E5C6E-181F-4342-81C4-EDBC5EEB20C9}" dt="2025-10-11T20:10:59.506" v="2793" actId="20577"/>
          <ac:spMkLst>
            <pc:docMk/>
            <pc:sldMk cId="950598788" sldId="257"/>
            <ac:spMk id="3" creationId="{70BD6229-555E-DA60-D8D5-6B3C3BED10BA}"/>
          </ac:spMkLst>
        </pc:spChg>
        <pc:spChg chg="add">
          <ac:chgData name="Alexander Barchenkov (Pupil)" userId="7171ff1b-cddb-413f-99c8-3f8e8caac8fc" providerId="ADAL" clId="{5E6E5C6E-181F-4342-81C4-EDBC5EEB20C9}" dt="2025-10-10T19:30:47.934" v="172" actId="26606"/>
          <ac:spMkLst>
            <pc:docMk/>
            <pc:sldMk cId="950598788" sldId="257"/>
            <ac:spMk id="10" creationId="{84ECDE7A-6944-466D-8FFE-149A29BA6BAE}"/>
          </ac:spMkLst>
        </pc:spChg>
        <pc:spChg chg="add">
          <ac:chgData name="Alexander Barchenkov (Pupil)" userId="7171ff1b-cddb-413f-99c8-3f8e8caac8fc" providerId="ADAL" clId="{5E6E5C6E-181F-4342-81C4-EDBC5EEB20C9}" dt="2025-10-10T19:30:47.934" v="172" actId="26606"/>
          <ac:spMkLst>
            <pc:docMk/>
            <pc:sldMk cId="950598788" sldId="257"/>
            <ac:spMk id="12" creationId="{B3420082-9415-44EC-802E-C77D71D59C57}"/>
          </ac:spMkLst>
        </pc:spChg>
        <pc:spChg chg="add">
          <ac:chgData name="Alexander Barchenkov (Pupil)" userId="7171ff1b-cddb-413f-99c8-3f8e8caac8fc" providerId="ADAL" clId="{5E6E5C6E-181F-4342-81C4-EDBC5EEB20C9}" dt="2025-10-10T19:30:47.934" v="172" actId="26606"/>
          <ac:spMkLst>
            <pc:docMk/>
            <pc:sldMk cId="950598788" sldId="257"/>
            <ac:spMk id="14" creationId="{55A52C45-1FCB-4636-A80F-2849B8226C01}"/>
          </ac:spMkLst>
        </pc:spChg>
        <pc:spChg chg="add">
          <ac:chgData name="Alexander Barchenkov (Pupil)" userId="7171ff1b-cddb-413f-99c8-3f8e8caac8fc" providerId="ADAL" clId="{5E6E5C6E-181F-4342-81C4-EDBC5EEB20C9}" dt="2025-10-10T19:30:47.934" v="172" actId="26606"/>
          <ac:spMkLst>
            <pc:docMk/>
            <pc:sldMk cId="950598788" sldId="257"/>
            <ac:spMk id="16" creationId="{768EB4DD-3704-43AD-92B3-C4E0C6EA92CB}"/>
          </ac:spMkLst>
        </pc:spChg>
        <pc:picChg chg="add del mod">
          <ac:chgData name="Alexander Barchenkov (Pupil)" userId="7171ff1b-cddb-413f-99c8-3f8e8caac8fc" providerId="ADAL" clId="{5E6E5C6E-181F-4342-81C4-EDBC5EEB20C9}" dt="2025-10-11T20:08:02.849" v="2467" actId="478"/>
          <ac:picMkLst>
            <pc:docMk/>
            <pc:sldMk cId="950598788" sldId="257"/>
            <ac:picMk id="5" creationId="{E1326C19-3767-F381-0011-23258DACB59C}"/>
          </ac:picMkLst>
        </pc:picChg>
        <pc:picChg chg="add mod">
          <ac:chgData name="Alexander Barchenkov (Pupil)" userId="7171ff1b-cddb-413f-99c8-3f8e8caac8fc" providerId="ADAL" clId="{5E6E5C6E-181F-4342-81C4-EDBC5EEB20C9}" dt="2025-10-11T20:08:16.561" v="2471" actId="14100"/>
          <ac:picMkLst>
            <pc:docMk/>
            <pc:sldMk cId="950598788" sldId="257"/>
            <ac:picMk id="7" creationId="{2A2B3D5D-8815-F97E-CD62-3237860DA305}"/>
          </ac:picMkLst>
        </pc:picChg>
      </pc:sldChg>
      <pc:sldChg chg="addSp delSp modSp new mod setBg delDesignElem chgLayout">
        <pc:chgData name="Alexander Barchenkov (Pupil)" userId="7171ff1b-cddb-413f-99c8-3f8e8caac8fc" providerId="ADAL" clId="{5E6E5C6E-181F-4342-81C4-EDBC5EEB20C9}" dt="2025-10-11T20:10:09.378" v="2662" actId="20577"/>
        <pc:sldMkLst>
          <pc:docMk/>
          <pc:sldMk cId="3011651741" sldId="258"/>
        </pc:sldMkLst>
        <pc:spChg chg="mod ord">
          <ac:chgData name="Alexander Barchenkov (Pupil)" userId="7171ff1b-cddb-413f-99c8-3f8e8caac8fc" providerId="ADAL" clId="{5E6E5C6E-181F-4342-81C4-EDBC5EEB20C9}" dt="2025-10-10T20:04:44.630" v="262" actId="6264"/>
          <ac:spMkLst>
            <pc:docMk/>
            <pc:sldMk cId="3011651741" sldId="258"/>
            <ac:spMk id="2" creationId="{17CE4768-1D36-3DA2-BEFB-29D93CCFED79}"/>
          </ac:spMkLst>
        </pc:spChg>
        <pc:spChg chg="mod ord">
          <ac:chgData name="Alexander Barchenkov (Pupil)" userId="7171ff1b-cddb-413f-99c8-3f8e8caac8fc" providerId="ADAL" clId="{5E6E5C6E-181F-4342-81C4-EDBC5EEB20C9}" dt="2025-10-11T20:10:09.378" v="2662" actId="20577"/>
          <ac:spMkLst>
            <pc:docMk/>
            <pc:sldMk cId="3011651741" sldId="258"/>
            <ac:spMk id="3" creationId="{FA0DB652-19CC-728C-B920-E4A7ED6D3ABF}"/>
          </ac:spMkLst>
        </pc:spChg>
        <pc:spChg chg="add del">
          <ac:chgData name="Alexander Barchenkov (Pupil)" userId="7171ff1b-cddb-413f-99c8-3f8e8caac8fc" providerId="ADAL" clId="{5E6E5C6E-181F-4342-81C4-EDBC5EEB20C9}" dt="2025-10-10T20:04:44.630" v="262" actId="6264"/>
          <ac:spMkLst>
            <pc:docMk/>
            <pc:sldMk cId="3011651741" sldId="258"/>
            <ac:spMk id="9" creationId="{B7BD7FCF-A254-4A97-A15C-319B67622677}"/>
          </ac:spMkLst>
        </pc:spChg>
        <pc:spChg chg="add del">
          <ac:chgData name="Alexander Barchenkov (Pupil)" userId="7171ff1b-cddb-413f-99c8-3f8e8caac8fc" providerId="ADAL" clId="{5E6E5C6E-181F-4342-81C4-EDBC5EEB20C9}" dt="2025-10-10T20:04:44.630" v="262" actId="6264"/>
          <ac:spMkLst>
            <pc:docMk/>
            <pc:sldMk cId="3011651741" sldId="258"/>
            <ac:spMk id="11" creationId="{52FFAF72-6204-4676-9C6F-9A4CC4D91805}"/>
          </ac:spMkLst>
        </pc:spChg>
        <pc:picChg chg="add mod">
          <ac:chgData name="Alexander Barchenkov (Pupil)" userId="7171ff1b-cddb-413f-99c8-3f8e8caac8fc" providerId="ADAL" clId="{5E6E5C6E-181F-4342-81C4-EDBC5EEB20C9}" dt="2025-10-10T20:16:02.460" v="877" actId="1076"/>
          <ac:picMkLst>
            <pc:docMk/>
            <pc:sldMk cId="3011651741" sldId="258"/>
            <ac:picMk id="4" creationId="{C5AF5788-0CB1-72C7-22E3-6FFD541187E5}"/>
          </ac:picMkLst>
        </pc:picChg>
      </pc:sldChg>
      <pc:sldChg chg="addSp modSp new mod setBg">
        <pc:chgData name="Alexander Barchenkov (Pupil)" userId="7171ff1b-cddb-413f-99c8-3f8e8caac8fc" providerId="ADAL" clId="{5E6E5C6E-181F-4342-81C4-EDBC5EEB20C9}" dt="2025-10-11T20:17:43.561" v="2897" actId="20577"/>
        <pc:sldMkLst>
          <pc:docMk/>
          <pc:sldMk cId="4069637991" sldId="259"/>
        </pc:sldMkLst>
        <pc:spChg chg="mod">
          <ac:chgData name="Alexander Barchenkov (Pupil)" userId="7171ff1b-cddb-413f-99c8-3f8e8caac8fc" providerId="ADAL" clId="{5E6E5C6E-181F-4342-81C4-EDBC5EEB20C9}" dt="2025-10-10T20:05:42.608" v="325" actId="26606"/>
          <ac:spMkLst>
            <pc:docMk/>
            <pc:sldMk cId="4069637991" sldId="259"/>
            <ac:spMk id="2" creationId="{F22F6CA3-BAE4-93EE-5094-81E7A90B46FA}"/>
          </ac:spMkLst>
        </pc:spChg>
        <pc:spChg chg="mod">
          <ac:chgData name="Alexander Barchenkov (Pupil)" userId="7171ff1b-cddb-413f-99c8-3f8e8caac8fc" providerId="ADAL" clId="{5E6E5C6E-181F-4342-81C4-EDBC5EEB20C9}" dt="2025-10-11T20:17:43.561" v="2897" actId="20577"/>
          <ac:spMkLst>
            <pc:docMk/>
            <pc:sldMk cId="4069637991" sldId="259"/>
            <ac:spMk id="3" creationId="{BB24963B-B507-CAF4-A99C-15D9555A007F}"/>
          </ac:spMkLst>
        </pc:spChg>
        <pc:spChg chg="add">
          <ac:chgData name="Alexander Barchenkov (Pupil)" userId="7171ff1b-cddb-413f-99c8-3f8e8caac8fc" providerId="ADAL" clId="{5E6E5C6E-181F-4342-81C4-EDBC5EEB20C9}" dt="2025-10-10T20:05:42.608" v="325" actId="26606"/>
          <ac:spMkLst>
            <pc:docMk/>
            <pc:sldMk cId="4069637991" sldId="259"/>
            <ac:spMk id="9" creationId="{7FF47CB7-972F-479F-A36D-9E72D26EC8DA}"/>
          </ac:spMkLst>
        </pc:spChg>
        <pc:spChg chg="add">
          <ac:chgData name="Alexander Barchenkov (Pupil)" userId="7171ff1b-cddb-413f-99c8-3f8e8caac8fc" providerId="ADAL" clId="{5E6E5C6E-181F-4342-81C4-EDBC5EEB20C9}" dt="2025-10-10T20:05:42.608" v="325" actId="26606"/>
          <ac:spMkLst>
            <pc:docMk/>
            <pc:sldMk cId="4069637991" sldId="259"/>
            <ac:spMk id="11" creationId="{0D153B68-5844-490D-8E67-F616D6D721CA}"/>
          </ac:spMkLst>
        </pc:spChg>
        <pc:spChg chg="add">
          <ac:chgData name="Alexander Barchenkov (Pupil)" userId="7171ff1b-cddb-413f-99c8-3f8e8caac8fc" providerId="ADAL" clId="{5E6E5C6E-181F-4342-81C4-EDBC5EEB20C9}" dt="2025-10-10T20:05:42.608" v="325" actId="26606"/>
          <ac:spMkLst>
            <pc:docMk/>
            <pc:sldMk cId="4069637991" sldId="259"/>
            <ac:spMk id="13" creationId="{9A0D773F-7A7D-4DBB-9DEA-86BB8B8F4BC8}"/>
          </ac:spMkLst>
        </pc:spChg>
        <pc:picChg chg="add mod">
          <ac:chgData name="Alexander Barchenkov (Pupil)" userId="7171ff1b-cddb-413f-99c8-3f8e8caac8fc" providerId="ADAL" clId="{5E6E5C6E-181F-4342-81C4-EDBC5EEB20C9}" dt="2025-10-11T20:17:35.173" v="2896" actId="1076"/>
          <ac:picMkLst>
            <pc:docMk/>
            <pc:sldMk cId="4069637991" sldId="259"/>
            <ac:picMk id="4" creationId="{23A49B12-1DBB-637D-8518-6C51BA36BFDC}"/>
          </ac:picMkLst>
        </pc:picChg>
      </pc:sldChg>
      <pc:sldChg chg="addSp delSp modSp new mod setBg">
        <pc:chgData name="Alexander Barchenkov (Pupil)" userId="7171ff1b-cddb-413f-99c8-3f8e8caac8fc" providerId="ADAL" clId="{5E6E5C6E-181F-4342-81C4-EDBC5EEB20C9}" dt="2025-10-11T21:26:23.905" v="3006" actId="27918"/>
        <pc:sldMkLst>
          <pc:docMk/>
          <pc:sldMk cId="3297024614" sldId="260"/>
        </pc:sldMkLst>
        <pc:spChg chg="mod">
          <ac:chgData name="Alexander Barchenkov (Pupil)" userId="7171ff1b-cddb-413f-99c8-3f8e8caac8fc" providerId="ADAL" clId="{5E6E5C6E-181F-4342-81C4-EDBC5EEB20C9}" dt="2025-10-10T20:13:13.974" v="560" actId="20577"/>
          <ac:spMkLst>
            <pc:docMk/>
            <pc:sldMk cId="3297024614" sldId="260"/>
            <ac:spMk id="2" creationId="{AE2E5310-50D5-930C-30C5-4F7FE2A70199}"/>
          </ac:spMkLst>
        </pc:spChg>
        <pc:spChg chg="add del mod">
          <ac:chgData name="Alexander Barchenkov (Pupil)" userId="7171ff1b-cddb-413f-99c8-3f8e8caac8fc" providerId="ADAL" clId="{5E6E5C6E-181F-4342-81C4-EDBC5EEB20C9}" dt="2025-10-11T20:26:49.228" v="2954" actId="20577"/>
          <ac:spMkLst>
            <pc:docMk/>
            <pc:sldMk cId="3297024614" sldId="260"/>
            <ac:spMk id="3" creationId="{2BCD77BF-8649-FE1D-80C7-C0C5C8F55230}"/>
          </ac:spMkLst>
        </pc:spChg>
        <pc:spChg chg="add">
          <ac:chgData name="Alexander Barchenkov (Pupil)" userId="7171ff1b-cddb-413f-99c8-3f8e8caac8fc" providerId="ADAL" clId="{5E6E5C6E-181F-4342-81C4-EDBC5EEB20C9}" dt="2025-10-10T20:12:02.565" v="546" actId="26606"/>
          <ac:spMkLst>
            <pc:docMk/>
            <pc:sldMk cId="3297024614" sldId="260"/>
            <ac:spMk id="11" creationId="{7FF47CB7-972F-479F-A36D-9E72D26EC8DA}"/>
          </ac:spMkLst>
        </pc:spChg>
        <pc:spChg chg="add">
          <ac:chgData name="Alexander Barchenkov (Pupil)" userId="7171ff1b-cddb-413f-99c8-3f8e8caac8fc" providerId="ADAL" clId="{5E6E5C6E-181F-4342-81C4-EDBC5EEB20C9}" dt="2025-10-10T20:12:02.565" v="546" actId="26606"/>
          <ac:spMkLst>
            <pc:docMk/>
            <pc:sldMk cId="3297024614" sldId="260"/>
            <ac:spMk id="13" creationId="{0D153B68-5844-490D-8E67-F616D6D721CA}"/>
          </ac:spMkLst>
        </pc:spChg>
        <pc:spChg chg="add">
          <ac:chgData name="Alexander Barchenkov (Pupil)" userId="7171ff1b-cddb-413f-99c8-3f8e8caac8fc" providerId="ADAL" clId="{5E6E5C6E-181F-4342-81C4-EDBC5EEB20C9}" dt="2025-10-10T20:12:02.565" v="546" actId="26606"/>
          <ac:spMkLst>
            <pc:docMk/>
            <pc:sldMk cId="3297024614" sldId="260"/>
            <ac:spMk id="15" creationId="{9A0D773F-7A7D-4DBB-9DEA-86BB8B8F4BC8}"/>
          </ac:spMkLst>
        </pc:spChg>
        <pc:graphicFrameChg chg="add mod">
          <ac:chgData name="Alexander Barchenkov (Pupil)" userId="7171ff1b-cddb-413f-99c8-3f8e8caac8fc" providerId="ADAL" clId="{5E6E5C6E-181F-4342-81C4-EDBC5EEB20C9}" dt="2025-10-10T20:12:02.565" v="546" actId="26606"/>
          <ac:graphicFrameMkLst>
            <pc:docMk/>
            <pc:sldMk cId="3297024614" sldId="260"/>
            <ac:graphicFrameMk id="6" creationId="{3E213D30-406E-7DFB-9DDC-157192B942C3}"/>
          </ac:graphicFrameMkLst>
        </pc:graphicFrameChg>
      </pc:sldChg>
      <pc:sldChg chg="addSp delSp modSp new mod">
        <pc:chgData name="Alexander Barchenkov (Pupil)" userId="7171ff1b-cddb-413f-99c8-3f8e8caac8fc" providerId="ADAL" clId="{5E6E5C6E-181F-4342-81C4-EDBC5EEB20C9}" dt="2025-10-11T20:53:42.982" v="3005" actId="1076"/>
        <pc:sldMkLst>
          <pc:docMk/>
          <pc:sldMk cId="4153066152" sldId="261"/>
        </pc:sldMkLst>
        <pc:spChg chg="mod">
          <ac:chgData name="Alexander Barchenkov (Pupil)" userId="7171ff1b-cddb-413f-99c8-3f8e8caac8fc" providerId="ADAL" clId="{5E6E5C6E-181F-4342-81C4-EDBC5EEB20C9}" dt="2025-10-10T20:14:43.939" v="588" actId="20577"/>
          <ac:spMkLst>
            <pc:docMk/>
            <pc:sldMk cId="4153066152" sldId="261"/>
            <ac:spMk id="2" creationId="{4FA21376-61ED-B7C8-1DB2-F8AA33741016}"/>
          </ac:spMkLst>
        </pc:spChg>
        <pc:spChg chg="mod">
          <ac:chgData name="Alexander Barchenkov (Pupil)" userId="7171ff1b-cddb-413f-99c8-3f8e8caac8fc" providerId="ADAL" clId="{5E6E5C6E-181F-4342-81C4-EDBC5EEB20C9}" dt="2025-10-10T20:15:56.291" v="874" actId="20577"/>
          <ac:spMkLst>
            <pc:docMk/>
            <pc:sldMk cId="4153066152" sldId="261"/>
            <ac:spMk id="3" creationId="{0985AB1A-3AAD-7E56-F611-2008A9EF40BB}"/>
          </ac:spMkLst>
        </pc:spChg>
        <pc:picChg chg="add del mod">
          <ac:chgData name="Alexander Barchenkov (Pupil)" userId="7171ff1b-cddb-413f-99c8-3f8e8caac8fc" providerId="ADAL" clId="{5E6E5C6E-181F-4342-81C4-EDBC5EEB20C9}" dt="2025-10-11T20:36:53.123" v="2975" actId="478"/>
          <ac:picMkLst>
            <pc:docMk/>
            <pc:sldMk cId="4153066152" sldId="261"/>
            <ac:picMk id="4" creationId="{5CEEB25C-6A67-98C4-D6EC-2A9AFE93AD08}"/>
          </ac:picMkLst>
        </pc:picChg>
        <pc:picChg chg="add mod">
          <ac:chgData name="Alexander Barchenkov (Pupil)" userId="7171ff1b-cddb-413f-99c8-3f8e8caac8fc" providerId="ADAL" clId="{5E6E5C6E-181F-4342-81C4-EDBC5EEB20C9}" dt="2025-10-11T20:53:42.982" v="3005" actId="1076"/>
          <ac:picMkLst>
            <pc:docMk/>
            <pc:sldMk cId="4153066152" sldId="261"/>
            <ac:picMk id="5" creationId="{1391F06A-48C0-3E9A-41FB-616E87A4E81E}"/>
          </ac:picMkLst>
        </pc:picChg>
        <pc:picChg chg="add mod">
          <ac:chgData name="Alexander Barchenkov (Pupil)" userId="7171ff1b-cddb-413f-99c8-3f8e8caac8fc" providerId="ADAL" clId="{5E6E5C6E-181F-4342-81C4-EDBC5EEB20C9}" dt="2025-10-11T20:47:12.424" v="2998" actId="1076"/>
          <ac:picMkLst>
            <pc:docMk/>
            <pc:sldMk cId="4153066152" sldId="261"/>
            <ac:picMk id="6" creationId="{0F816FDA-DAA5-09C8-F670-18AD24C147F6}"/>
          </ac:picMkLst>
        </pc:picChg>
        <pc:picChg chg="add mod">
          <ac:chgData name="Alexander Barchenkov (Pupil)" userId="7171ff1b-cddb-413f-99c8-3f8e8caac8fc" providerId="ADAL" clId="{5E6E5C6E-181F-4342-81C4-EDBC5EEB20C9}" dt="2025-10-11T20:36:51.590" v="2974" actId="571"/>
          <ac:picMkLst>
            <pc:docMk/>
            <pc:sldMk cId="4153066152" sldId="261"/>
            <ac:picMk id="7" creationId="{28AF430B-71F5-CD9F-A0A6-176C3BD8435C}"/>
          </ac:picMkLst>
        </pc:picChg>
        <pc:picChg chg="add del mod">
          <ac:chgData name="Alexander Barchenkov (Pupil)" userId="7171ff1b-cddb-413f-99c8-3f8e8caac8fc" providerId="ADAL" clId="{5E6E5C6E-181F-4342-81C4-EDBC5EEB20C9}" dt="2025-10-11T20:38:18.895" v="2983" actId="478"/>
          <ac:picMkLst>
            <pc:docMk/>
            <pc:sldMk cId="4153066152" sldId="261"/>
            <ac:picMk id="9" creationId="{C3DEB5E5-EB21-9078-6850-AB0498A487FD}"/>
          </ac:picMkLst>
        </pc:picChg>
        <pc:picChg chg="add del mod">
          <ac:chgData name="Alexander Barchenkov (Pupil)" userId="7171ff1b-cddb-413f-99c8-3f8e8caac8fc" providerId="ADAL" clId="{5E6E5C6E-181F-4342-81C4-EDBC5EEB20C9}" dt="2025-10-11T20:53:27.245" v="2999" actId="478"/>
          <ac:picMkLst>
            <pc:docMk/>
            <pc:sldMk cId="4153066152" sldId="261"/>
            <ac:picMk id="11" creationId="{15A557B5-1C43-798D-4012-A9D9E5484D00}"/>
          </ac:picMkLst>
        </pc:picChg>
        <pc:picChg chg="add mod">
          <ac:chgData name="Alexander Barchenkov (Pupil)" userId="7171ff1b-cddb-413f-99c8-3f8e8caac8fc" providerId="ADAL" clId="{5E6E5C6E-181F-4342-81C4-EDBC5EEB20C9}" dt="2025-10-11T20:53:41.675" v="3004" actId="1076"/>
          <ac:picMkLst>
            <pc:docMk/>
            <pc:sldMk cId="4153066152" sldId="261"/>
            <ac:picMk id="13" creationId="{898F2331-46D6-8491-FE9F-F6FF2FF8F628}"/>
          </ac:picMkLst>
        </pc:picChg>
      </pc:sldChg>
      <pc:sldChg chg="addSp delSp modSp new mod">
        <pc:chgData name="Alexander Barchenkov (Pupil)" userId="7171ff1b-cddb-413f-99c8-3f8e8caac8fc" providerId="ADAL" clId="{5E6E5C6E-181F-4342-81C4-EDBC5EEB20C9}" dt="2025-10-12T16:39:21.386" v="3358" actId="20577"/>
        <pc:sldMkLst>
          <pc:docMk/>
          <pc:sldMk cId="578508351" sldId="262"/>
        </pc:sldMkLst>
        <pc:spChg chg="mod">
          <ac:chgData name="Alexander Barchenkov (Pupil)" userId="7171ff1b-cddb-413f-99c8-3f8e8caac8fc" providerId="ADAL" clId="{5E6E5C6E-181F-4342-81C4-EDBC5EEB20C9}" dt="2025-10-11T20:27:13.168" v="2972" actId="20577"/>
          <ac:spMkLst>
            <pc:docMk/>
            <pc:sldMk cId="578508351" sldId="262"/>
            <ac:spMk id="2" creationId="{F94E7B25-6EF4-2AEE-4236-B9FB88CABBA9}"/>
          </ac:spMkLst>
        </pc:spChg>
        <pc:spChg chg="add del mod">
          <ac:chgData name="Alexander Barchenkov (Pupil)" userId="7171ff1b-cddb-413f-99c8-3f8e8caac8fc" providerId="ADAL" clId="{5E6E5C6E-181F-4342-81C4-EDBC5EEB20C9}" dt="2025-10-12T16:39:21.386" v="3358" actId="20577"/>
          <ac:spMkLst>
            <pc:docMk/>
            <pc:sldMk cId="578508351" sldId="262"/>
            <ac:spMk id="3" creationId="{E19AFBF8-0A77-3053-C781-0786DD294F14}"/>
          </ac:spMkLst>
        </pc:spChg>
        <pc:graphicFrameChg chg="add mod">
          <ac:chgData name="Alexander Barchenkov (Pupil)" userId="7171ff1b-cddb-413f-99c8-3f8e8caac8fc" providerId="ADAL" clId="{5E6E5C6E-181F-4342-81C4-EDBC5EEB20C9}" dt="2025-10-12T16:07:57.101" v="3263"/>
          <ac:graphicFrameMkLst>
            <pc:docMk/>
            <pc:sldMk cId="578508351" sldId="262"/>
            <ac:graphicFrameMk id="4" creationId="{8A20184B-ACB7-4700-D221-BB07E9ED29A3}"/>
          </ac:graphicFrameMkLst>
        </pc:graphicFrameChg>
      </pc:sldChg>
      <pc:sldChg chg="addSp modSp new mod">
        <pc:chgData name="Alexander Barchenkov (Pupil)" userId="7171ff1b-cddb-413f-99c8-3f8e8caac8fc" providerId="ADAL" clId="{5E6E5C6E-181F-4342-81C4-EDBC5EEB20C9}" dt="2025-10-11T20:00:16.918" v="2336" actId="20577"/>
        <pc:sldMkLst>
          <pc:docMk/>
          <pc:sldMk cId="2826726389" sldId="263"/>
        </pc:sldMkLst>
        <pc:spChg chg="mod">
          <ac:chgData name="Alexander Barchenkov (Pupil)" userId="7171ff1b-cddb-413f-99c8-3f8e8caac8fc" providerId="ADAL" clId="{5E6E5C6E-181F-4342-81C4-EDBC5EEB20C9}" dt="2025-10-10T20:17:19.619" v="937" actId="20577"/>
          <ac:spMkLst>
            <pc:docMk/>
            <pc:sldMk cId="2826726389" sldId="263"/>
            <ac:spMk id="2" creationId="{C7DDF23B-B3DE-E607-145D-091137D3FB0E}"/>
          </ac:spMkLst>
        </pc:spChg>
        <pc:spChg chg="mod">
          <ac:chgData name="Alexander Barchenkov (Pupil)" userId="7171ff1b-cddb-413f-99c8-3f8e8caac8fc" providerId="ADAL" clId="{5E6E5C6E-181F-4342-81C4-EDBC5EEB20C9}" dt="2025-10-11T19:49:06.741" v="1673" actId="27636"/>
          <ac:spMkLst>
            <pc:docMk/>
            <pc:sldMk cId="2826726389" sldId="263"/>
            <ac:spMk id="3" creationId="{F53C1B58-126F-A743-C69F-D9C5533DF3B4}"/>
          </ac:spMkLst>
        </pc:spChg>
        <pc:spChg chg="add mod">
          <ac:chgData name="Alexander Barchenkov (Pupil)" userId="7171ff1b-cddb-413f-99c8-3f8e8caac8fc" providerId="ADAL" clId="{5E6E5C6E-181F-4342-81C4-EDBC5EEB20C9}" dt="2025-10-11T20:00:16.918" v="2336" actId="20577"/>
          <ac:spMkLst>
            <pc:docMk/>
            <pc:sldMk cId="2826726389" sldId="263"/>
            <ac:spMk id="4" creationId="{4F32EC34-6CE7-A40C-A670-673FCBA78B5F}"/>
          </ac:spMkLst>
        </pc:spChg>
      </pc:sldChg>
      <pc:sldChg chg="modSp new mod">
        <pc:chgData name="Alexander Barchenkov (Pupil)" userId="7171ff1b-cddb-413f-99c8-3f8e8caac8fc" providerId="ADAL" clId="{5E6E5C6E-181F-4342-81C4-EDBC5EEB20C9}" dt="2025-10-11T20:04:07.750" v="2462" actId="20577"/>
        <pc:sldMkLst>
          <pc:docMk/>
          <pc:sldMk cId="3527488127" sldId="264"/>
        </pc:sldMkLst>
        <pc:spChg chg="mod">
          <ac:chgData name="Alexander Barchenkov (Pupil)" userId="7171ff1b-cddb-413f-99c8-3f8e8caac8fc" providerId="ADAL" clId="{5E6E5C6E-181F-4342-81C4-EDBC5EEB20C9}" dt="2025-10-11T19:46:17.972" v="1671" actId="20577"/>
          <ac:spMkLst>
            <pc:docMk/>
            <pc:sldMk cId="3527488127" sldId="264"/>
            <ac:spMk id="2" creationId="{3A76AD6B-6EB1-7A56-693F-EC21629D0304}"/>
          </ac:spMkLst>
        </pc:spChg>
        <pc:spChg chg="mod">
          <ac:chgData name="Alexander Barchenkov (Pupil)" userId="7171ff1b-cddb-413f-99c8-3f8e8caac8fc" providerId="ADAL" clId="{5E6E5C6E-181F-4342-81C4-EDBC5EEB20C9}" dt="2025-10-11T20:04:07.750" v="2462" actId="20577"/>
          <ac:spMkLst>
            <pc:docMk/>
            <pc:sldMk cId="3527488127" sldId="264"/>
            <ac:spMk id="3" creationId="{2C999528-A92A-94A9-E3E9-22CF39AE5DA4}"/>
          </ac:spMkLst>
        </pc:spChg>
      </pc:sldChg>
      <pc:sldChg chg="modSp new mod">
        <pc:chgData name="Alexander Barchenkov (Pupil)" userId="7171ff1b-cddb-413f-99c8-3f8e8caac8fc" providerId="ADAL" clId="{5E6E5C6E-181F-4342-81C4-EDBC5EEB20C9}" dt="2025-10-12T08:15:12.044" v="3261" actId="20577"/>
        <pc:sldMkLst>
          <pc:docMk/>
          <pc:sldMk cId="1152686523" sldId="265"/>
        </pc:sldMkLst>
        <pc:spChg chg="mod">
          <ac:chgData name="Alexander Barchenkov (Pupil)" userId="7171ff1b-cddb-413f-99c8-3f8e8caac8fc" providerId="ADAL" clId="{5E6E5C6E-181F-4342-81C4-EDBC5EEB20C9}" dt="2025-10-11T21:30:14.868" v="3167" actId="20577"/>
          <ac:spMkLst>
            <pc:docMk/>
            <pc:sldMk cId="1152686523" sldId="265"/>
            <ac:spMk id="2" creationId="{E9F79488-BEF3-3E57-EFDF-55A1CC67EC11}"/>
          </ac:spMkLst>
        </pc:spChg>
        <pc:spChg chg="mod">
          <ac:chgData name="Alexander Barchenkov (Pupil)" userId="7171ff1b-cddb-413f-99c8-3f8e8caac8fc" providerId="ADAL" clId="{5E6E5C6E-181F-4342-81C4-EDBC5EEB20C9}" dt="2025-10-12T08:15:12.044" v="3261" actId="20577"/>
          <ac:spMkLst>
            <pc:docMk/>
            <pc:sldMk cId="1152686523" sldId="265"/>
            <ac:spMk id="3" creationId="{E5AF16BD-04F1-5A72-CDCF-7F115960C7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047990471976e7/Documents/September%20POM%20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</a:t>
            </a:r>
            <a:r>
              <a:rPr lang="en-US" baseline="0"/>
              <a:t> Numbers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Sheet1!$B$3:$B$23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xVal>
          <c:yVal>
            <c:numRef>
              <c:f>Sheet1!$C$3:$C$23</c:f>
              <c:numCache>
                <c:formatCode>General</c:formatCode>
                <c:ptCount val="21"/>
                <c:pt idx="0">
                  <c:v>0</c:v>
                </c:pt>
                <c:pt idx="1">
                  <c:v>21</c:v>
                </c:pt>
                <c:pt idx="2">
                  <c:v>42</c:v>
                </c:pt>
                <c:pt idx="3">
                  <c:v>63</c:v>
                </c:pt>
                <c:pt idx="4">
                  <c:v>84</c:v>
                </c:pt>
                <c:pt idx="5">
                  <c:v>105</c:v>
                </c:pt>
                <c:pt idx="6">
                  <c:v>126</c:v>
                </c:pt>
                <c:pt idx="7">
                  <c:v>146</c:v>
                </c:pt>
                <c:pt idx="8">
                  <c:v>167</c:v>
                </c:pt>
                <c:pt idx="9">
                  <c:v>188</c:v>
                </c:pt>
                <c:pt idx="10">
                  <c:v>209</c:v>
                </c:pt>
                <c:pt idx="11">
                  <c:v>230</c:v>
                </c:pt>
                <c:pt idx="12">
                  <c:v>251</c:v>
                </c:pt>
                <c:pt idx="13">
                  <c:v>272</c:v>
                </c:pt>
                <c:pt idx="14">
                  <c:v>293</c:v>
                </c:pt>
                <c:pt idx="15">
                  <c:v>314</c:v>
                </c:pt>
                <c:pt idx="16">
                  <c:v>335</c:v>
                </c:pt>
                <c:pt idx="17">
                  <c:v>355</c:v>
                </c:pt>
                <c:pt idx="18">
                  <c:v>376</c:v>
                </c:pt>
                <c:pt idx="19">
                  <c:v>397</c:v>
                </c:pt>
                <c:pt idx="20">
                  <c:v>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A3-4457-A1D1-8EFB9572C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1258127"/>
        <c:axId val="1171266767"/>
      </c:scatterChart>
      <c:valAx>
        <c:axId val="1171258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266767"/>
        <c:crosses val="autoZero"/>
        <c:crossBetween val="midCat"/>
      </c:valAx>
      <c:valAx>
        <c:axId val="117126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Digits</a:t>
                </a:r>
                <a:r>
                  <a:rPr lang="en-US" baseline="0"/>
                  <a:t> in F(n)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258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7610-9A7C-4C01-540B-A1CC463A9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808E-17ED-EB2E-5E46-FEB7433DB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A4CD-E39D-3F5C-161E-7A137B9F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1C8A-E91B-DAA4-B3A6-49DF98E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4E74-AA7D-4F13-7331-E313DCBF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96D5-C30D-3883-3536-F50A4CCB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5626-8623-DA68-0E2C-CE6A46AF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E717-60F4-EAC4-A66A-B382153C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09A4-33EB-9DF3-A698-97FE50B4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AA0A-BBD7-6667-A501-33CE2770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85C1C-A2AC-3C87-5D6C-C9B03C393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F4AAD-7A18-DB5F-C9CF-8B0C25A3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3801-1914-73AF-D7E9-1562546F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4E69-71A6-EC15-9ECB-8A66AD2B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AF86-C3B7-933C-1517-74C49530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8D7B-B414-1426-99C0-6F45F3A1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5082-C597-FD9C-7743-75220FD8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915B-65C9-5280-2ED1-024C4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EBF1-262A-2AFD-4947-93D37730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ABA6-4CDC-D22F-21FF-DBC173B8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275-B646-B6C7-811B-975972DB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DA6B-FC07-9B71-1696-26BBEDF4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6B5A-DC3A-63ED-85F0-14151A65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857A-5AC1-535B-9360-300A6246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8087-6215-7C48-7945-D6150D2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B21F-F4C0-2BB0-D16B-5BF2B27D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94DF-7B3F-1361-168E-74E709AA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84A6-86ED-FC36-C394-30BECB6F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64252-8564-65E9-3AA1-7F30A94A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3B03F-682B-1A79-49EE-3D4D9BF8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60AF-335C-9D0A-05E6-439B6359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5F4-95B6-F5F6-A8EE-6EC57A02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480C3-6709-D7C5-3D7D-8DA18323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00A0-F365-EB42-AB91-D5D7932C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F6F77-03E8-5864-E31D-53BD667F8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DCDFA-4297-28D0-8B9A-F41DA44B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38F8C-5317-748D-F331-F6FAD8E9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4F351-2D8A-6940-BBED-0081FD4B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DE43E-7F47-62CD-134C-3DD06E8C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7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18C0-EE84-CD82-EDB1-C273736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EDB5-21C1-14A7-DEB0-9FB787BB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47380-2A49-06F9-DFF7-50AF76E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EC5D9-A886-BF10-AEFA-00664851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A1215-09EC-2A4A-6780-A7007DDB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9DC5A-15BC-91AD-C2EC-3038B50C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B7880-83DD-40B5-3335-DE216176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97B0-AE85-7331-625E-914065D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5C90-1877-85B5-3480-2A261DDD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63621-539D-3ABE-E229-F26A4C6EA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1455B-89AF-A553-5ECE-DDD109CB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4151E-5AEA-5023-DAF7-21513C80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D968F-2F1F-78D6-29FA-6BBB28FA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DD58-0E4B-DAE1-8EEB-6E75B76F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C3BE7-02F5-1ADF-6746-14D633601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1642-2174-66D7-6E12-886F7BCC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D6CB-AD10-EA13-F01E-E711416F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33B6-DCD7-3614-EAB2-EED80662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8517-7910-C045-94E3-924CAA32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A976E-DEE0-DF8E-6F23-57FEE556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740F-5450-4D86-7FAA-81EF6B28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0310-C47B-1021-18A0-C7CD7C7B1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DDFB5-7C4D-42EB-B4DB-0CF349E3B55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05FD-165A-E0B1-AB75-51D7FE8AD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A497-E0DE-B75B-A87C-AB209E79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FC9-9169-5085-33C0-FFC174EBC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(30 points)</a:t>
            </a:r>
          </a:p>
        </p:txBody>
      </p:sp>
    </p:spTree>
    <p:extLst>
      <p:ext uri="{BB962C8B-B14F-4D97-AF65-F5344CB8AC3E}">
        <p14:creationId xmlns:p14="http://schemas.microsoft.com/office/powerpoint/2010/main" val="226833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9488-BEF3-3E57-EFDF-55A1CC67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– Lucas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F16BD-04F1-5A72-CDCF-7F115960C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F16BD-04F1-5A72-CDCF-7F115960C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F23B-B3DE-E607-145D-091137D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– Research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C1B58-126F-A743-C69F-D9C5533DF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722"/>
                <a:ext cx="10515600" cy="47102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Binet’s formula: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C1B58-126F-A743-C69F-D9C5533DF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722"/>
                <a:ext cx="10515600" cy="4710241"/>
              </a:xfrm>
              <a:blipFill>
                <a:blip r:embed="rId2"/>
                <a:stretch>
                  <a:fillRect l="-121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32EC34-6CE7-A40C-A670-673FCBA78B5F}"/>
                  </a:ext>
                </a:extLst>
              </p:cNvPr>
              <p:cNvSpPr txBox="1"/>
              <p:nvPr/>
            </p:nvSpPr>
            <p:spPr>
              <a:xfrm>
                <a:off x="838200" y="4443125"/>
                <a:ext cx="11190149" cy="167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formula computes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Fibonacci number by plugging in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Although the result is exact, the formula itself isn’t very useful for computing very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a very high degree of accuracy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/>
                  <a:t> is required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expressions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more commonly known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the golden ratio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32EC34-6CE7-A40C-A670-673FCBA78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3125"/>
                <a:ext cx="11190149" cy="1676485"/>
              </a:xfrm>
              <a:prstGeom prst="rect">
                <a:avLst/>
              </a:prstGeom>
              <a:blipFill>
                <a:blip r:embed="rId3"/>
                <a:stretch>
                  <a:fillRect l="-381" t="-1455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72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AD6B-6EB1-7A56-693F-EC21629D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Binet’s formula 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99528-A92A-94A9-E3E9-22CF39AE5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present because the Fibonacci series has close connections to the quadratic: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roots on the previous slide. I derived the formula using the method on this website:</a:t>
                </a:r>
              </a:p>
              <a:p>
                <a:pPr marL="0" indent="0">
                  <a:buNone/>
                </a:pPr>
                <a:r>
                  <a:rPr lang="en-US" dirty="0"/>
                  <a:t>https://austinrochford.com/posts/2013-11-01-generating-functions-and-fibonacci-numbers.html</a:t>
                </a:r>
              </a:p>
              <a:p>
                <a:pPr marL="0" indent="0">
                  <a:buNone/>
                </a:pPr>
                <a:r>
                  <a:rPr lang="en-US" dirty="0"/>
                  <a:t>Which makes use of generating functions.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99528-A92A-94A9-E3E9-22CF39AE5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4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54BAB-002F-E645-FD85-469E9FDD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Part A: Question 2 - Recursion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6229-555E-DA60-D8D5-6B3C3BED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Repeatedly calls the function</a:t>
            </a:r>
          </a:p>
          <a:p>
            <a:r>
              <a:rPr lang="en-US" sz="1800" dirty="0"/>
              <a:t>New values of a and b are used each time the function is run, until n reaches 0, where the function stops</a:t>
            </a:r>
          </a:p>
          <a:p>
            <a:r>
              <a:rPr lang="en-US" sz="1800" dirty="0"/>
              <a:t>Limitations: there is a maximum recursion depth so it cannot calculate F(n) with too large n.</a:t>
            </a:r>
          </a:p>
          <a:p>
            <a:endParaRPr lang="en-US" sz="1800" dirty="0"/>
          </a:p>
        </p:txBody>
      </p:sp>
      <p:pic>
        <p:nvPicPr>
          <p:cNvPr id="7" name="Picture 6" descr="A computer screen shot of a number of words&#10;&#10;AI-generated content may be incorrect.">
            <a:extLst>
              <a:ext uri="{FF2B5EF4-FFF2-40B4-BE49-F238E27FC236}">
                <a16:creationId xmlns:a16="http://schemas.microsoft.com/office/drawing/2014/main" id="{2A2B3D5D-8815-F97E-CD62-3237860D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0" y="3019404"/>
            <a:ext cx="6890410" cy="20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9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E4768-1D36-3DA2-BEFB-29D93CCF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7754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loop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B652-19CC-728C-B920-E4A7ED6D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62428"/>
            <a:ext cx="4620584" cy="3841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the previous method, only with a for loop</a:t>
            </a:r>
          </a:p>
          <a:p>
            <a:r>
              <a:rPr lang="en-US" sz="2400" dirty="0"/>
              <a:t>It works by reassigning the previous value of a to b, and the new value of a being the sum of the previous values of a and b.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5AF5788-0CB1-72C7-22E3-6FFD5411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2" y="766546"/>
            <a:ext cx="4942280" cy="53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5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F6CA3-BAE4-93EE-5094-81E7A90B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Binet’s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963B-B507-CAF4-A99C-15D9555A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Implements Binet’s formula </a:t>
            </a:r>
          </a:p>
          <a:p>
            <a:r>
              <a:rPr lang="en-US" sz="2000" dirty="0"/>
              <a:t>I have shown how to derive this in my answer to question 1.</a:t>
            </a:r>
          </a:p>
          <a:p>
            <a:r>
              <a:rPr lang="en-US" sz="2000" dirty="0"/>
              <a:t>Limitations: It cannot calculate large n because the exponent of phi is too large</a:t>
            </a:r>
          </a:p>
          <a:p>
            <a:endParaRPr lang="en-US" sz="2000" dirty="0"/>
          </a:p>
        </p:txBody>
      </p:sp>
      <p:pic>
        <p:nvPicPr>
          <p:cNvPr id="4" name="Picture 3" descr="A computer screen with numbers and symbols&#10;&#10;AI-generated content may be incorrect.">
            <a:extLst>
              <a:ext uri="{FF2B5EF4-FFF2-40B4-BE49-F238E27FC236}">
                <a16:creationId xmlns:a16="http://schemas.microsoft.com/office/drawing/2014/main" id="{23A49B12-1DBB-637D-8518-6C51BA36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28" y="2095411"/>
            <a:ext cx="6160056" cy="206183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E5310-50D5-930C-30C5-4F7FE2A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Question 3: Graph n vs digits in F(n)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D77BF-8649-FE1D-80C7-C0C5C8F55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198362"/>
                <a:ext cx="4958966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They are directly proportional</a:t>
                </a:r>
              </a:p>
              <a:p>
                <a:r>
                  <a:rPr lang="en-US" sz="2000" dirty="0"/>
                  <a:t>The graph has a slope of about 0.209, meaning that the digits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rough a 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itself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D77BF-8649-FE1D-80C7-C0C5C8F55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198362"/>
                <a:ext cx="4958966" cy="3917773"/>
              </a:xfrm>
              <a:blipFill>
                <a:blip r:embed="rId2"/>
                <a:stretch>
                  <a:fillRect l="-1107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213D30-406E-7DFB-9DDC-157192B94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5075"/>
              </p:ext>
            </p:extLst>
          </p:nvPr>
        </p:nvGraphicFramePr>
        <p:xfrm>
          <a:off x="6719367" y="2184914"/>
          <a:ext cx="4788505" cy="3755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702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1376-61ED-B7C8-1DB2-F8AA3374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4 -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AB1A-3AAD-7E56-F611-2008A9EF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grows linearly for the function and the for loop, as it takes n steps, whereas time should be constant for Binet’s formula as it is just one calculation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391F06A-48C0-3E9A-41FB-616E87A4E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00" y="3372437"/>
            <a:ext cx="2760209" cy="2973902"/>
          </a:xfrm>
          <a:prstGeom prst="rect">
            <a:avLst/>
          </a:prstGeom>
        </p:spPr>
      </p:pic>
      <p:pic>
        <p:nvPicPr>
          <p:cNvPr id="6" name="Picture 5" descr="A computer screen with numbers and symbols&#10;&#10;AI-generated content may be incorrect.">
            <a:extLst>
              <a:ext uri="{FF2B5EF4-FFF2-40B4-BE49-F238E27FC236}">
                <a16:creationId xmlns:a16="http://schemas.microsoft.com/office/drawing/2014/main" id="{0F816FDA-DAA5-09C8-F670-18AD24C1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62" y="4375427"/>
            <a:ext cx="4881685" cy="1633953"/>
          </a:xfrm>
          <a:prstGeom prst="rect">
            <a:avLst/>
          </a:prstGeom>
        </p:spPr>
      </p:pic>
      <p:pic>
        <p:nvPicPr>
          <p:cNvPr id="13" name="Picture 12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898F2331-46D6-8491-FE9F-F6FF2FF8F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06" y="2860324"/>
            <a:ext cx="6710971" cy="10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7B25-6EF4-2AEE-4236-B9FB88CA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FBF8-0A77-3053-C781-0786DD294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run time is clearly not linear, but proportional to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/>
                  <a:t>This might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FBF8-0A77-3053-C781-0786DD294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0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6a68776-090f-48fc-b112-7d84532102db}" enabled="1" method="Standard" siteId="{753c2ed5-ad4b-4d77-bde3-afb688399de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388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Office Theme</vt:lpstr>
      <vt:lpstr>Project (30 points)</vt:lpstr>
      <vt:lpstr>Question 1 – Research</vt:lpstr>
      <vt:lpstr>Binet’s formula derivation</vt:lpstr>
      <vt:lpstr>Part A: Question 2 - Recursion</vt:lpstr>
      <vt:lpstr>For loop</vt:lpstr>
      <vt:lpstr>Binet’s formula</vt:lpstr>
      <vt:lpstr>Question 3: Graph n vs digits in F(n)</vt:lpstr>
      <vt:lpstr>Question 4 - Runtime</vt:lpstr>
      <vt:lpstr>For loop runtime</vt:lpstr>
      <vt:lpstr>Question 5 – Lucas 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Barchenkov</dc:creator>
  <cp:lastModifiedBy>Alexander Barchenkov (Pupil)</cp:lastModifiedBy>
  <cp:revision>1</cp:revision>
  <dcterms:created xsi:type="dcterms:W3CDTF">2025-10-10T19:20:20Z</dcterms:created>
  <dcterms:modified xsi:type="dcterms:W3CDTF">2025-10-12T16:39:24Z</dcterms:modified>
</cp:coreProperties>
</file>