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2"/>
    <p:restoredTop sz="94830"/>
  </p:normalViewPr>
  <p:slideViewPr>
    <p:cSldViewPr snapToGrid="0" snapToObjects="1">
      <p:cViewPr varScale="1">
        <p:scale>
          <a:sx n="93" d="100"/>
          <a:sy n="93" d="100"/>
        </p:scale>
        <p:origin x="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FEB7-D2C3-2547-A2E6-564D7DB7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B5A96-4357-644C-9F4F-0A45242DA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F078-A405-0D4A-AB2F-5A297831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4836-84B7-2542-B50D-ABF4CD8D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9BFE-8317-064B-A3DB-63672A35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6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B10A-E038-054E-A348-75EB02CC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ABC0-6F3D-C74B-9CAA-362457D09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0A76-509A-E744-A2A6-C535CAAA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9C6A-F658-E14F-944D-0E48E5A7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08C4-3136-A346-AAD1-D07BE5D2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2D84-1AA9-E94A-9874-E4D0F1CD4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6768F-6AEC-E041-9D5D-6472B15D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0463-AD71-CB4F-BDCA-BADBE53B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8E27-3EDC-3D4D-9450-31840877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5752-D69E-5844-938F-C2E7E7AE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A9CD-934A-8742-BE24-EBF6A427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B00E-C7FD-F040-8688-8FF37E9B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49E0-1CB7-6E4D-9082-A4B97BD2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F38B-99BE-1345-8F7C-B35D3826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8E2F-27C0-284B-9FD7-6F7F8786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CDF4-F37E-3749-90B0-DF70AD42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CF954-5D1D-B543-85AA-5765EEC6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A277-13A0-0445-ADA4-BFE82EAF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078C-D1E2-7C48-B363-599B20D0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422B-37DA-B448-862F-E168AA9C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3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3654-0462-A846-9213-7159134D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FF12-B7C3-DC42-9A7F-CDF75448A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49844-FDC4-6A44-AB3D-F498F6214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C76F-2A1F-4E41-8304-A13A402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3A3A-2D25-EC40-AD5E-18CEC685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26821-D920-D74A-BC99-B7FF63C5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CF6D-955D-A148-B718-A0C1A5B0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63D32-8A06-514E-B15A-F0F2BA58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A95C4-1916-B74C-BF1C-02D7BE1F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72A53-9564-3B4B-9540-F9A267079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5CC58-F12E-474C-ABB5-56E357523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01454-7D89-B145-80EF-94D72F1C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4205D-B391-E64A-9CA7-FF459030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1835E-6446-6A4C-9B93-15A0A64C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AB5E-90D1-A944-B559-F17BA27D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E77D2-DACF-5349-B1D2-3141B184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25AB-4278-9E40-811D-0D5FB196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1A289-70A7-0947-B64A-EF7A3270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82900-BA30-5646-BD3B-B8501A70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43BEE-7227-D142-B12E-58DBBF51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FDDFF-5C4F-4046-B217-37ECC752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8C97-BAF5-3F43-AC68-48E69317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F155-F167-FC4D-997D-4865A4D37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BEC16-453A-4944-BCB1-F1DCDD5C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C4E6B-FC09-F546-8A4B-4D27C186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51343-AD84-D047-9479-7F297455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CCD6-0E2A-5041-9A75-3CA78BCD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5E54-7584-3E46-A5AF-0F050D59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49F73-43B1-644D-9C50-AB0ED0BAD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28E1B-ED63-0645-8063-D194CD600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9A99-A9EC-384A-B4D3-EB4C2CDC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3FFC2-B166-FE47-999E-D58CD4AB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0255-E161-9B42-9C5C-F0B9F6B3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69E33-19D1-7C4E-A307-ED1EEFFF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0E323-2C6B-B146-B51C-05607A9D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B470-BABA-AC48-9114-C5F0602A2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ED59-5D8A-5045-82E2-FC61DE9AA02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939A-CBB3-0847-90BD-875537412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9067-49F1-8A48-A81D-1754352F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2024-0738-C146-830A-3A42AF8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irs.gov/statistics/soi-tax-stats-individual-income-tax-statistics-2018-zip-code-data-so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69D40C-7BC2-6049-AF9C-B9BA6FCF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0" y="4560617"/>
            <a:ext cx="6694303" cy="1543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46334-B58F-C040-AC10-2D67009B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01" y="2130178"/>
            <a:ext cx="6748660" cy="1543915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5D9DC0-61C1-C645-8790-0413C2752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71" y="4406115"/>
            <a:ext cx="2272805" cy="514176"/>
          </a:xfrm>
          <a:prstGeom prst="rect">
            <a:avLst/>
          </a:prstGeom>
        </p:spPr>
      </p:pic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3E2E539-5641-7044-8457-38E46FB76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971" y="5114076"/>
            <a:ext cx="1820824" cy="560761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E4BD751-2F5F-4B43-ACC3-7D9DE2D1C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087" y="4325992"/>
            <a:ext cx="1397717" cy="67442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A02FF84-F6CF-A64E-9A4F-BC7DF5B88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704" y="5114076"/>
            <a:ext cx="1816100" cy="5607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9A342B-8992-4A49-9E99-85CF2A337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2322" y="5868622"/>
            <a:ext cx="3592945" cy="378774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258F69D1-23D5-8947-A01B-AB75788073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023" y="1862242"/>
            <a:ext cx="1790755" cy="59691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3860A1C-0F90-B848-A101-F86D2CE9A1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675" y="3449752"/>
            <a:ext cx="2335766" cy="5969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912699-A284-2F49-8238-F67C2E01B1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3407" y="1732857"/>
            <a:ext cx="2075478" cy="1322280"/>
          </a:xfrm>
          <a:prstGeom prst="rect">
            <a:avLst/>
          </a:prstGeom>
        </p:spPr>
      </p:pic>
      <p:pic>
        <p:nvPicPr>
          <p:cNvPr id="28" name="Picture 27" descr="A yellow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1772420-E6B1-5941-AAD1-39606703E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8515" y="3254498"/>
            <a:ext cx="1304262" cy="602810"/>
          </a:xfrm>
          <a:prstGeom prst="rect">
            <a:avLst/>
          </a:prstGeo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0737551A-4A01-1D44-902F-8CB32F488C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181" y="2428637"/>
            <a:ext cx="1977013" cy="913746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708ECBAB-E987-814D-82B3-EFAF07A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Who loves tech?</a:t>
            </a:r>
          </a:p>
        </p:txBody>
      </p:sp>
    </p:spTree>
    <p:extLst>
      <p:ext uri="{BB962C8B-B14F-4D97-AF65-F5344CB8AC3E}">
        <p14:creationId xmlns:p14="http://schemas.microsoft.com/office/powerpoint/2010/main" val="32786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galas!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income brackets of residents near MTA station stops</a:t>
            </a:r>
          </a:p>
          <a:p>
            <a:r>
              <a:rPr lang="en-US" dirty="0"/>
              <a:t>Extra income for a night out and to make a voluntary monetary contribution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E981A-E881-B74A-9B3B-7E15676B2E20}"/>
              </a:ext>
            </a:extLst>
          </p:cNvPr>
          <p:cNvSpPr txBox="1"/>
          <p:nvPr/>
        </p:nvSpPr>
        <p:spPr>
          <a:xfrm>
            <a:off x="662608" y="6178413"/>
            <a:ext cx="112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*Data Source: </a:t>
            </a:r>
            <a:r>
              <a:rPr lang="en-US" dirty="0">
                <a:hlinkClick r:id="rId2"/>
              </a:rPr>
              <a:t>https://www.irs.gov/statistics/soi-tax-stats-individual-income-tax-statistics-2018-zip-code-data-soi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54D5A-AC73-DD44-AD1A-E6BF7FC5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31" y="3241537"/>
            <a:ext cx="6726008" cy="27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8A87-1EEB-F741-80EC-5F8EB97C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table of the biz/</a:t>
            </a:r>
            <a:r>
              <a:rPr lang="en-US" dirty="0" err="1"/>
              <a:t>edu</a:t>
            </a:r>
            <a:r>
              <a:rPr lang="en-US" dirty="0"/>
              <a:t> and income perspectives combined - 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F2A3-A10F-6F4D-9374-FB8B64CF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– stations listed more than once have multiple entry/exit points that those addresses are in different zip codes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C6FEE-CF71-7842-AC0C-41699E9D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2786545"/>
            <a:ext cx="9284962" cy="33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3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79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Who loves tech?</vt:lpstr>
      <vt:lpstr>Who loves galas!</vt:lpstr>
      <vt:lpstr>rough table of the biz/edu and income perspectives combined - 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Butler</dc:creator>
  <cp:lastModifiedBy>Amy Butler</cp:lastModifiedBy>
  <cp:revision>9</cp:revision>
  <dcterms:created xsi:type="dcterms:W3CDTF">2021-01-07T00:30:01Z</dcterms:created>
  <dcterms:modified xsi:type="dcterms:W3CDTF">2021-01-07T02:04:20Z</dcterms:modified>
</cp:coreProperties>
</file>