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41C9E3-1E2D-47C1-B22A-268A03A6F9D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42E32B3-7DDB-4A6C-9EBF-832C1467C02F}">
      <dgm:prSet phldrT="[Szöveg]"/>
      <dgm:spPr/>
      <dgm:t>
        <a:bodyPr/>
        <a:lstStyle/>
        <a:p>
          <a:r>
            <a:rPr lang="hu-HU" dirty="0" smtClean="0"/>
            <a:t>Alap R</a:t>
          </a:r>
          <a:endParaRPr lang="hu-HU" dirty="0"/>
        </a:p>
      </dgm:t>
    </dgm:pt>
    <dgm:pt modelId="{E3282358-8A1A-4B1B-BD6D-B33911A868AB}" type="parTrans" cxnId="{08975909-A7A3-44D6-B649-DBDC20B27597}">
      <dgm:prSet/>
      <dgm:spPr/>
      <dgm:t>
        <a:bodyPr/>
        <a:lstStyle/>
        <a:p>
          <a:endParaRPr lang="hu-HU"/>
        </a:p>
      </dgm:t>
    </dgm:pt>
    <dgm:pt modelId="{817FB187-C78D-43ED-BD05-5F79E86B44B4}" type="sibTrans" cxnId="{08975909-A7A3-44D6-B649-DBDC20B27597}">
      <dgm:prSet/>
      <dgm:spPr/>
      <dgm:t>
        <a:bodyPr/>
        <a:lstStyle/>
        <a:p>
          <a:endParaRPr lang="hu-HU"/>
        </a:p>
      </dgm:t>
    </dgm:pt>
    <dgm:pt modelId="{E3CC763E-6C4C-4782-BD8B-5763A7C13B60}">
      <dgm:prSet phldrT="[Szöveg]"/>
      <dgm:spPr/>
      <dgm:t>
        <a:bodyPr/>
        <a:lstStyle/>
        <a:p>
          <a:r>
            <a:rPr lang="hu-HU" dirty="0" smtClean="0"/>
            <a:t>Csomagok (29 db)</a:t>
          </a:r>
          <a:endParaRPr lang="hu-HU" dirty="0"/>
        </a:p>
      </dgm:t>
    </dgm:pt>
    <dgm:pt modelId="{FAE2D065-1064-44D4-91CF-BFC5ADBF03A2}" type="parTrans" cxnId="{6FEF0E43-7DD4-4865-9DCB-D8484F1CABC2}">
      <dgm:prSet/>
      <dgm:spPr/>
      <dgm:t>
        <a:bodyPr/>
        <a:lstStyle/>
        <a:p>
          <a:endParaRPr lang="hu-HU"/>
        </a:p>
      </dgm:t>
    </dgm:pt>
    <dgm:pt modelId="{D3631A75-BD78-4B0D-9D5A-FE1903816E86}" type="sibTrans" cxnId="{6FEF0E43-7DD4-4865-9DCB-D8484F1CABC2}">
      <dgm:prSet/>
      <dgm:spPr/>
      <dgm:t>
        <a:bodyPr/>
        <a:lstStyle/>
        <a:p>
          <a:endParaRPr lang="hu-HU"/>
        </a:p>
      </dgm:t>
    </dgm:pt>
    <dgm:pt modelId="{37D7194C-8497-47C7-A39F-8B86EAB57155}">
      <dgm:prSet phldrT="[Szöveg]"/>
      <dgm:spPr/>
      <dgm:t>
        <a:bodyPr/>
        <a:lstStyle/>
        <a:p>
          <a:r>
            <a:rPr lang="hu-HU" dirty="0" err="1" smtClean="0"/>
            <a:t>Interpreter</a:t>
          </a:r>
          <a:endParaRPr lang="hu-HU" dirty="0"/>
        </a:p>
      </dgm:t>
    </dgm:pt>
    <dgm:pt modelId="{5EAF2724-CC44-4ABE-B387-983C8F23F0D3}" type="parTrans" cxnId="{10E84B72-008A-480E-A625-BB2D2FB69CC1}">
      <dgm:prSet/>
      <dgm:spPr/>
      <dgm:t>
        <a:bodyPr/>
        <a:lstStyle/>
        <a:p>
          <a:endParaRPr lang="hu-HU"/>
        </a:p>
      </dgm:t>
    </dgm:pt>
    <dgm:pt modelId="{45C64E74-5F48-49CF-91D6-908E3A305FA1}" type="sibTrans" cxnId="{10E84B72-008A-480E-A625-BB2D2FB69CC1}">
      <dgm:prSet/>
      <dgm:spPr/>
      <dgm:t>
        <a:bodyPr/>
        <a:lstStyle/>
        <a:p>
          <a:endParaRPr lang="hu-HU"/>
        </a:p>
      </dgm:t>
    </dgm:pt>
    <dgm:pt modelId="{BEF9C97A-87E0-4934-91BB-1652920DA09F}">
      <dgm:prSet phldrT="[Szöveg]"/>
      <dgm:spPr/>
      <dgm:t>
        <a:bodyPr/>
        <a:lstStyle/>
        <a:p>
          <a:r>
            <a:rPr lang="hu-HU" dirty="0" smtClean="0"/>
            <a:t>Konzol</a:t>
          </a:r>
          <a:endParaRPr lang="hu-HU" dirty="0"/>
        </a:p>
      </dgm:t>
    </dgm:pt>
    <dgm:pt modelId="{6C5A7676-CDDF-4361-BF98-84004E5993C7}" type="parTrans" cxnId="{E0982547-A573-433A-A1AC-5E4471886B53}">
      <dgm:prSet/>
      <dgm:spPr/>
      <dgm:t>
        <a:bodyPr/>
        <a:lstStyle/>
        <a:p>
          <a:endParaRPr lang="hu-HU"/>
        </a:p>
      </dgm:t>
    </dgm:pt>
    <dgm:pt modelId="{A8055E2D-63A2-4BF3-9729-F64F6420A108}" type="sibTrans" cxnId="{E0982547-A573-433A-A1AC-5E4471886B53}">
      <dgm:prSet/>
      <dgm:spPr/>
      <dgm:t>
        <a:bodyPr/>
        <a:lstStyle/>
        <a:p>
          <a:endParaRPr lang="hu-HU"/>
        </a:p>
      </dgm:t>
    </dgm:pt>
    <dgm:pt modelId="{2C1B59AE-E07E-48B9-AA6D-654D12C05ACB}">
      <dgm:prSet phldrT="[Szöveg]"/>
      <dgm:spPr/>
      <dgm:t>
        <a:bodyPr/>
        <a:lstStyle/>
        <a:p>
          <a:r>
            <a:rPr lang="hu-HU" dirty="0" smtClean="0"/>
            <a:t>Egyéb csomagok</a:t>
          </a:r>
          <a:br>
            <a:rPr lang="hu-HU" dirty="0" smtClean="0"/>
          </a:br>
          <a:r>
            <a:rPr lang="hu-HU" dirty="0" smtClean="0"/>
            <a:t>(kb. 21 ezer)</a:t>
          </a:r>
          <a:endParaRPr lang="hu-HU" dirty="0"/>
        </a:p>
      </dgm:t>
    </dgm:pt>
    <dgm:pt modelId="{424D893A-D7D6-4E36-930D-339756DD52BA}" type="parTrans" cxnId="{6717F264-C78B-4B1E-971E-7B580447AA21}">
      <dgm:prSet/>
      <dgm:spPr/>
      <dgm:t>
        <a:bodyPr/>
        <a:lstStyle/>
        <a:p>
          <a:endParaRPr lang="hu-HU"/>
        </a:p>
      </dgm:t>
    </dgm:pt>
    <dgm:pt modelId="{CF730FD5-026B-4D55-9380-14B4E78A4A0A}" type="sibTrans" cxnId="{6717F264-C78B-4B1E-971E-7B580447AA21}">
      <dgm:prSet/>
      <dgm:spPr/>
      <dgm:t>
        <a:bodyPr/>
        <a:lstStyle/>
        <a:p>
          <a:endParaRPr lang="hu-HU"/>
        </a:p>
      </dgm:t>
    </dgm:pt>
    <dgm:pt modelId="{FAEAF497-5252-4C44-B984-E61877743C80}">
      <dgm:prSet phldrT="[Szöveg]"/>
      <dgm:spPr/>
      <dgm:t>
        <a:bodyPr/>
        <a:lstStyle/>
        <a:p>
          <a:r>
            <a:rPr lang="hu-HU" dirty="0" err="1" smtClean="0"/>
            <a:t>tidyverse</a:t>
          </a:r>
          <a:endParaRPr lang="hu-HU" dirty="0"/>
        </a:p>
      </dgm:t>
    </dgm:pt>
    <dgm:pt modelId="{D3BA7B8D-1BE3-4187-970F-F9401B7623CB}" type="parTrans" cxnId="{32A8CF11-9696-430A-AAA7-665B88C17409}">
      <dgm:prSet/>
      <dgm:spPr/>
      <dgm:t>
        <a:bodyPr/>
        <a:lstStyle/>
        <a:p>
          <a:endParaRPr lang="hu-HU"/>
        </a:p>
      </dgm:t>
    </dgm:pt>
    <dgm:pt modelId="{5F52F89E-12D5-4979-8D24-93AF011F3F47}" type="sibTrans" cxnId="{32A8CF11-9696-430A-AAA7-665B88C17409}">
      <dgm:prSet/>
      <dgm:spPr/>
      <dgm:t>
        <a:bodyPr/>
        <a:lstStyle/>
        <a:p>
          <a:endParaRPr lang="hu-HU"/>
        </a:p>
      </dgm:t>
    </dgm:pt>
    <dgm:pt modelId="{E9EF15B1-7A93-42FD-926B-3C2E24416F30}">
      <dgm:prSet phldrT="[Szöveg]"/>
      <dgm:spPr/>
      <dgm:t>
        <a:bodyPr/>
        <a:lstStyle/>
        <a:p>
          <a:r>
            <a:rPr lang="hu-HU" dirty="0" err="1" smtClean="0"/>
            <a:t>Rcmdr</a:t>
          </a:r>
          <a:endParaRPr lang="hu-HU" dirty="0"/>
        </a:p>
      </dgm:t>
    </dgm:pt>
    <dgm:pt modelId="{D3BCABD3-5707-415F-AC62-4CCC1C25C642}" type="parTrans" cxnId="{1BE78176-2B87-46EA-AB47-3F30215D0B92}">
      <dgm:prSet/>
      <dgm:spPr/>
      <dgm:t>
        <a:bodyPr/>
        <a:lstStyle/>
        <a:p>
          <a:endParaRPr lang="hu-HU"/>
        </a:p>
      </dgm:t>
    </dgm:pt>
    <dgm:pt modelId="{1F042C93-F323-4357-977B-E5D18E4715A2}" type="sibTrans" cxnId="{1BE78176-2B87-46EA-AB47-3F30215D0B92}">
      <dgm:prSet/>
      <dgm:spPr/>
      <dgm:t>
        <a:bodyPr/>
        <a:lstStyle/>
        <a:p>
          <a:endParaRPr lang="hu-HU"/>
        </a:p>
      </dgm:t>
    </dgm:pt>
    <dgm:pt modelId="{F30C3832-E829-41FB-91CA-2107FD8C892D}">
      <dgm:prSet phldrT="[Szöveg]"/>
      <dgm:spPr/>
      <dgm:t>
        <a:bodyPr/>
        <a:lstStyle/>
        <a:p>
          <a:r>
            <a:rPr lang="hu-HU" dirty="0" err="1" smtClean="0"/>
            <a:t>psych</a:t>
          </a:r>
          <a:endParaRPr lang="hu-HU" dirty="0"/>
        </a:p>
      </dgm:t>
    </dgm:pt>
    <dgm:pt modelId="{CA7272F3-A5E7-4993-AA26-4552637E8E51}" type="parTrans" cxnId="{41E22454-7A92-4481-88CA-B62661E66E7A}">
      <dgm:prSet/>
      <dgm:spPr/>
      <dgm:t>
        <a:bodyPr/>
        <a:lstStyle/>
        <a:p>
          <a:endParaRPr lang="hu-HU"/>
        </a:p>
      </dgm:t>
    </dgm:pt>
    <dgm:pt modelId="{12061F4D-5DAA-46E0-86C9-168706DE487A}" type="sibTrans" cxnId="{41E22454-7A92-4481-88CA-B62661E66E7A}">
      <dgm:prSet/>
      <dgm:spPr/>
      <dgm:t>
        <a:bodyPr/>
        <a:lstStyle/>
        <a:p>
          <a:endParaRPr lang="hu-HU"/>
        </a:p>
      </dgm:t>
    </dgm:pt>
    <dgm:pt modelId="{AAB6BD93-E4FD-4401-A15F-D87D4C0614AA}">
      <dgm:prSet phldrT="[Szöveg]"/>
      <dgm:spPr/>
      <dgm:t>
        <a:bodyPr/>
        <a:lstStyle/>
        <a:p>
          <a:r>
            <a:rPr lang="hu-HU" dirty="0" smtClean="0"/>
            <a:t>…</a:t>
          </a:r>
          <a:endParaRPr lang="hu-HU" dirty="0"/>
        </a:p>
      </dgm:t>
    </dgm:pt>
    <dgm:pt modelId="{D698343D-DC49-4490-AF98-D327A955BC0B}" type="parTrans" cxnId="{EEC83011-1BA8-4F87-911E-4C9397FAD5B4}">
      <dgm:prSet/>
      <dgm:spPr/>
      <dgm:t>
        <a:bodyPr/>
        <a:lstStyle/>
        <a:p>
          <a:endParaRPr lang="hu-HU"/>
        </a:p>
      </dgm:t>
    </dgm:pt>
    <dgm:pt modelId="{21A453EC-2716-45AF-8BDD-30884FEBC9CD}" type="sibTrans" cxnId="{EEC83011-1BA8-4F87-911E-4C9397FAD5B4}">
      <dgm:prSet/>
      <dgm:spPr/>
      <dgm:t>
        <a:bodyPr/>
        <a:lstStyle/>
        <a:p>
          <a:endParaRPr lang="hu-HU"/>
        </a:p>
      </dgm:t>
    </dgm:pt>
    <dgm:pt modelId="{CD81861E-381C-4BEC-B980-583A87C96A91}" type="pres">
      <dgm:prSet presAssocID="{B741C9E3-1E2D-47C1-B22A-268A03A6F9D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5F2B7FF-8A4E-47D1-B138-1A8D6D6ECC09}" type="pres">
      <dgm:prSet presAssocID="{442E32B3-7DDB-4A6C-9EBF-832C1467C02F}" presName="compNode" presStyleCnt="0"/>
      <dgm:spPr/>
    </dgm:pt>
    <dgm:pt modelId="{FBA57961-4047-4D8B-9431-A816CFCE95F5}" type="pres">
      <dgm:prSet presAssocID="{442E32B3-7DDB-4A6C-9EBF-832C1467C02F}" presName="aNode" presStyleLbl="bgShp" presStyleIdx="0" presStyleCnt="2"/>
      <dgm:spPr/>
      <dgm:t>
        <a:bodyPr/>
        <a:lstStyle/>
        <a:p>
          <a:endParaRPr lang="hu-HU"/>
        </a:p>
      </dgm:t>
    </dgm:pt>
    <dgm:pt modelId="{79CE5FBE-8EED-4CA3-9459-CE4B354C22E0}" type="pres">
      <dgm:prSet presAssocID="{442E32B3-7DDB-4A6C-9EBF-832C1467C02F}" presName="textNode" presStyleLbl="bgShp" presStyleIdx="0" presStyleCnt="2"/>
      <dgm:spPr/>
      <dgm:t>
        <a:bodyPr/>
        <a:lstStyle/>
        <a:p>
          <a:endParaRPr lang="hu-HU"/>
        </a:p>
      </dgm:t>
    </dgm:pt>
    <dgm:pt modelId="{F17AE86A-1A0A-4C69-9BCB-62F2A1DE1443}" type="pres">
      <dgm:prSet presAssocID="{442E32B3-7DDB-4A6C-9EBF-832C1467C02F}" presName="compChildNode" presStyleCnt="0"/>
      <dgm:spPr/>
    </dgm:pt>
    <dgm:pt modelId="{7E618E62-8DA6-4CA4-9B89-EF8561A275AB}" type="pres">
      <dgm:prSet presAssocID="{442E32B3-7DDB-4A6C-9EBF-832C1467C02F}" presName="theInnerList" presStyleCnt="0"/>
      <dgm:spPr/>
    </dgm:pt>
    <dgm:pt modelId="{1B2BDE33-18BF-44A2-9C12-E8C812C2ADA4}" type="pres">
      <dgm:prSet presAssocID="{E3CC763E-6C4C-4782-BD8B-5763A7C13B60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646FCE8-D229-423D-9D4C-F47D91E4D66A}" type="pres">
      <dgm:prSet presAssocID="{E3CC763E-6C4C-4782-BD8B-5763A7C13B60}" presName="aSpace2" presStyleCnt="0"/>
      <dgm:spPr/>
    </dgm:pt>
    <dgm:pt modelId="{933B2A9F-3656-4AE3-97F1-D8C1B516D814}" type="pres">
      <dgm:prSet presAssocID="{37D7194C-8497-47C7-A39F-8B86EAB5715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DFF7F29-5E20-4828-A721-DDA38786DE57}" type="pres">
      <dgm:prSet presAssocID="{37D7194C-8497-47C7-A39F-8B86EAB57155}" presName="aSpace2" presStyleCnt="0"/>
      <dgm:spPr/>
    </dgm:pt>
    <dgm:pt modelId="{572D4A8E-60F2-4343-BE12-29B6E57A1784}" type="pres">
      <dgm:prSet presAssocID="{BEF9C97A-87E0-4934-91BB-1652920DA09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AAF91C-E7FA-4DB1-99A2-8012FEB7C6A1}" type="pres">
      <dgm:prSet presAssocID="{442E32B3-7DDB-4A6C-9EBF-832C1467C02F}" presName="aSpace" presStyleCnt="0"/>
      <dgm:spPr/>
    </dgm:pt>
    <dgm:pt modelId="{88C9FD1E-D0E4-4837-9270-01727738BCB7}" type="pres">
      <dgm:prSet presAssocID="{2C1B59AE-E07E-48B9-AA6D-654D12C05ACB}" presName="compNode" presStyleCnt="0"/>
      <dgm:spPr/>
    </dgm:pt>
    <dgm:pt modelId="{DC66DA1B-DCB8-4676-8241-7C61C1012CFE}" type="pres">
      <dgm:prSet presAssocID="{2C1B59AE-E07E-48B9-AA6D-654D12C05ACB}" presName="aNode" presStyleLbl="bgShp" presStyleIdx="1" presStyleCnt="2"/>
      <dgm:spPr/>
      <dgm:t>
        <a:bodyPr/>
        <a:lstStyle/>
        <a:p>
          <a:endParaRPr lang="hu-HU"/>
        </a:p>
      </dgm:t>
    </dgm:pt>
    <dgm:pt modelId="{E1365069-5EAE-4CF5-8B6A-D862C355E6D0}" type="pres">
      <dgm:prSet presAssocID="{2C1B59AE-E07E-48B9-AA6D-654D12C05ACB}" presName="textNode" presStyleLbl="bgShp" presStyleIdx="1" presStyleCnt="2"/>
      <dgm:spPr/>
      <dgm:t>
        <a:bodyPr/>
        <a:lstStyle/>
        <a:p>
          <a:endParaRPr lang="hu-HU"/>
        </a:p>
      </dgm:t>
    </dgm:pt>
    <dgm:pt modelId="{FCE593AD-FD35-4BAA-B7DF-0B0826387445}" type="pres">
      <dgm:prSet presAssocID="{2C1B59AE-E07E-48B9-AA6D-654D12C05ACB}" presName="compChildNode" presStyleCnt="0"/>
      <dgm:spPr/>
    </dgm:pt>
    <dgm:pt modelId="{E64E32B5-D2B4-4A52-B13F-E6639A928790}" type="pres">
      <dgm:prSet presAssocID="{2C1B59AE-E07E-48B9-AA6D-654D12C05ACB}" presName="theInnerList" presStyleCnt="0"/>
      <dgm:spPr/>
    </dgm:pt>
    <dgm:pt modelId="{9B32AA93-FFF9-4F73-982F-DF4985D924A0}" type="pres">
      <dgm:prSet presAssocID="{FAEAF497-5252-4C44-B984-E61877743C80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5C4362B-42B2-4433-8CF8-4D11DB9CB1E2}" type="pres">
      <dgm:prSet presAssocID="{FAEAF497-5252-4C44-B984-E61877743C80}" presName="aSpace2" presStyleCnt="0"/>
      <dgm:spPr/>
    </dgm:pt>
    <dgm:pt modelId="{9C48AB68-C126-4F96-A9AA-8855FBAC00AD}" type="pres">
      <dgm:prSet presAssocID="{E9EF15B1-7A93-42FD-926B-3C2E24416F3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E144496-DF62-4501-A23C-346FE79B7154}" type="pres">
      <dgm:prSet presAssocID="{E9EF15B1-7A93-42FD-926B-3C2E24416F30}" presName="aSpace2" presStyleCnt="0"/>
      <dgm:spPr/>
    </dgm:pt>
    <dgm:pt modelId="{FCF9A177-EAA9-41F6-A578-EF5C7D06EC8F}" type="pres">
      <dgm:prSet presAssocID="{F30C3832-E829-41FB-91CA-2107FD8C892D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0AA400E-9CD6-486B-BCB5-A2F784B9FE2D}" type="pres">
      <dgm:prSet presAssocID="{F30C3832-E829-41FB-91CA-2107FD8C892D}" presName="aSpace2" presStyleCnt="0"/>
      <dgm:spPr/>
    </dgm:pt>
    <dgm:pt modelId="{37DC5AED-DDDD-4C5F-80C7-8138B810F99B}" type="pres">
      <dgm:prSet presAssocID="{AAB6BD93-E4FD-4401-A15F-D87D4C0614AA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9C1B75E-A323-4716-9AC6-9C485C28FD2A}" type="presOf" srcId="{FAEAF497-5252-4C44-B984-E61877743C80}" destId="{9B32AA93-FFF9-4F73-982F-DF4985D924A0}" srcOrd="0" destOrd="0" presId="urn:microsoft.com/office/officeart/2005/8/layout/lProcess2"/>
    <dgm:cxn modelId="{6717F264-C78B-4B1E-971E-7B580447AA21}" srcId="{B741C9E3-1E2D-47C1-B22A-268A03A6F9D6}" destId="{2C1B59AE-E07E-48B9-AA6D-654D12C05ACB}" srcOrd="1" destOrd="0" parTransId="{424D893A-D7D6-4E36-930D-339756DD52BA}" sibTransId="{CF730FD5-026B-4D55-9380-14B4E78A4A0A}"/>
    <dgm:cxn modelId="{931C29A0-1D28-45E9-99D5-6E11673CE577}" type="presOf" srcId="{BEF9C97A-87E0-4934-91BB-1652920DA09F}" destId="{572D4A8E-60F2-4343-BE12-29B6E57A1784}" srcOrd="0" destOrd="0" presId="urn:microsoft.com/office/officeart/2005/8/layout/lProcess2"/>
    <dgm:cxn modelId="{32A8CF11-9696-430A-AAA7-665B88C17409}" srcId="{2C1B59AE-E07E-48B9-AA6D-654D12C05ACB}" destId="{FAEAF497-5252-4C44-B984-E61877743C80}" srcOrd="0" destOrd="0" parTransId="{D3BA7B8D-1BE3-4187-970F-F9401B7623CB}" sibTransId="{5F52F89E-12D5-4979-8D24-93AF011F3F47}"/>
    <dgm:cxn modelId="{9752D872-9EF5-467E-9459-CD202102E555}" type="presOf" srcId="{E9EF15B1-7A93-42FD-926B-3C2E24416F30}" destId="{9C48AB68-C126-4F96-A9AA-8855FBAC00AD}" srcOrd="0" destOrd="0" presId="urn:microsoft.com/office/officeart/2005/8/layout/lProcess2"/>
    <dgm:cxn modelId="{1BE78176-2B87-46EA-AB47-3F30215D0B92}" srcId="{2C1B59AE-E07E-48B9-AA6D-654D12C05ACB}" destId="{E9EF15B1-7A93-42FD-926B-3C2E24416F30}" srcOrd="1" destOrd="0" parTransId="{D3BCABD3-5707-415F-AC62-4CCC1C25C642}" sibTransId="{1F042C93-F323-4357-977B-E5D18E4715A2}"/>
    <dgm:cxn modelId="{41E22454-7A92-4481-88CA-B62661E66E7A}" srcId="{2C1B59AE-E07E-48B9-AA6D-654D12C05ACB}" destId="{F30C3832-E829-41FB-91CA-2107FD8C892D}" srcOrd="2" destOrd="0" parTransId="{CA7272F3-A5E7-4993-AA26-4552637E8E51}" sibTransId="{12061F4D-5DAA-46E0-86C9-168706DE487A}"/>
    <dgm:cxn modelId="{E2BC4786-3F4C-4783-A9AB-65A37676FC8B}" type="presOf" srcId="{AAB6BD93-E4FD-4401-A15F-D87D4C0614AA}" destId="{37DC5AED-DDDD-4C5F-80C7-8138B810F99B}" srcOrd="0" destOrd="0" presId="urn:microsoft.com/office/officeart/2005/8/layout/lProcess2"/>
    <dgm:cxn modelId="{67A4B9CE-DC46-402E-99F5-DCC6A33D67ED}" type="presOf" srcId="{B741C9E3-1E2D-47C1-B22A-268A03A6F9D6}" destId="{CD81861E-381C-4BEC-B980-583A87C96A91}" srcOrd="0" destOrd="0" presId="urn:microsoft.com/office/officeart/2005/8/layout/lProcess2"/>
    <dgm:cxn modelId="{E0982547-A573-433A-A1AC-5E4471886B53}" srcId="{442E32B3-7DDB-4A6C-9EBF-832C1467C02F}" destId="{BEF9C97A-87E0-4934-91BB-1652920DA09F}" srcOrd="2" destOrd="0" parTransId="{6C5A7676-CDDF-4361-BF98-84004E5993C7}" sibTransId="{A8055E2D-63A2-4BF3-9729-F64F6420A108}"/>
    <dgm:cxn modelId="{EEC83011-1BA8-4F87-911E-4C9397FAD5B4}" srcId="{2C1B59AE-E07E-48B9-AA6D-654D12C05ACB}" destId="{AAB6BD93-E4FD-4401-A15F-D87D4C0614AA}" srcOrd="3" destOrd="0" parTransId="{D698343D-DC49-4490-AF98-D327A955BC0B}" sibTransId="{21A453EC-2716-45AF-8BDD-30884FEBC9CD}"/>
    <dgm:cxn modelId="{6FEF0E43-7DD4-4865-9DCB-D8484F1CABC2}" srcId="{442E32B3-7DDB-4A6C-9EBF-832C1467C02F}" destId="{E3CC763E-6C4C-4782-BD8B-5763A7C13B60}" srcOrd="0" destOrd="0" parTransId="{FAE2D065-1064-44D4-91CF-BFC5ADBF03A2}" sibTransId="{D3631A75-BD78-4B0D-9D5A-FE1903816E86}"/>
    <dgm:cxn modelId="{08975909-A7A3-44D6-B649-DBDC20B27597}" srcId="{B741C9E3-1E2D-47C1-B22A-268A03A6F9D6}" destId="{442E32B3-7DDB-4A6C-9EBF-832C1467C02F}" srcOrd="0" destOrd="0" parTransId="{E3282358-8A1A-4B1B-BD6D-B33911A868AB}" sibTransId="{817FB187-C78D-43ED-BD05-5F79E86B44B4}"/>
    <dgm:cxn modelId="{6F04649C-25FF-4B89-8D29-238686A6296C}" type="presOf" srcId="{442E32B3-7DDB-4A6C-9EBF-832C1467C02F}" destId="{79CE5FBE-8EED-4CA3-9459-CE4B354C22E0}" srcOrd="1" destOrd="0" presId="urn:microsoft.com/office/officeart/2005/8/layout/lProcess2"/>
    <dgm:cxn modelId="{CBB53862-8DE2-4D64-952B-97582A3832D5}" type="presOf" srcId="{442E32B3-7DDB-4A6C-9EBF-832C1467C02F}" destId="{FBA57961-4047-4D8B-9431-A816CFCE95F5}" srcOrd="0" destOrd="0" presId="urn:microsoft.com/office/officeart/2005/8/layout/lProcess2"/>
    <dgm:cxn modelId="{FE9C43F2-FBF2-4FCC-B4E6-C303B2F1AFFA}" type="presOf" srcId="{F30C3832-E829-41FB-91CA-2107FD8C892D}" destId="{FCF9A177-EAA9-41F6-A578-EF5C7D06EC8F}" srcOrd="0" destOrd="0" presId="urn:microsoft.com/office/officeart/2005/8/layout/lProcess2"/>
    <dgm:cxn modelId="{10E84B72-008A-480E-A625-BB2D2FB69CC1}" srcId="{442E32B3-7DDB-4A6C-9EBF-832C1467C02F}" destId="{37D7194C-8497-47C7-A39F-8B86EAB57155}" srcOrd="1" destOrd="0" parTransId="{5EAF2724-CC44-4ABE-B387-983C8F23F0D3}" sibTransId="{45C64E74-5F48-49CF-91D6-908E3A305FA1}"/>
    <dgm:cxn modelId="{C6437BE1-6DD8-44E8-A112-E37AA3FCBEAE}" type="presOf" srcId="{37D7194C-8497-47C7-A39F-8B86EAB57155}" destId="{933B2A9F-3656-4AE3-97F1-D8C1B516D814}" srcOrd="0" destOrd="0" presId="urn:microsoft.com/office/officeart/2005/8/layout/lProcess2"/>
    <dgm:cxn modelId="{DF45CC40-F51C-4B89-9335-411BA3355372}" type="presOf" srcId="{E3CC763E-6C4C-4782-BD8B-5763A7C13B60}" destId="{1B2BDE33-18BF-44A2-9C12-E8C812C2ADA4}" srcOrd="0" destOrd="0" presId="urn:microsoft.com/office/officeart/2005/8/layout/lProcess2"/>
    <dgm:cxn modelId="{E3DF5260-08B1-4E00-86B2-6B6F8C20F5AF}" type="presOf" srcId="{2C1B59AE-E07E-48B9-AA6D-654D12C05ACB}" destId="{E1365069-5EAE-4CF5-8B6A-D862C355E6D0}" srcOrd="1" destOrd="0" presId="urn:microsoft.com/office/officeart/2005/8/layout/lProcess2"/>
    <dgm:cxn modelId="{D9757C0A-3436-4E44-89AA-378BF09712DE}" type="presOf" srcId="{2C1B59AE-E07E-48B9-AA6D-654D12C05ACB}" destId="{DC66DA1B-DCB8-4676-8241-7C61C1012CFE}" srcOrd="0" destOrd="0" presId="urn:microsoft.com/office/officeart/2005/8/layout/lProcess2"/>
    <dgm:cxn modelId="{1A1A0AB2-AA8D-4C2C-A16C-7D7CE1649A97}" type="presParOf" srcId="{CD81861E-381C-4BEC-B980-583A87C96A91}" destId="{65F2B7FF-8A4E-47D1-B138-1A8D6D6ECC09}" srcOrd="0" destOrd="0" presId="urn:microsoft.com/office/officeart/2005/8/layout/lProcess2"/>
    <dgm:cxn modelId="{35B62ED9-93FB-459C-B7EE-DDFF55BBA9D4}" type="presParOf" srcId="{65F2B7FF-8A4E-47D1-B138-1A8D6D6ECC09}" destId="{FBA57961-4047-4D8B-9431-A816CFCE95F5}" srcOrd="0" destOrd="0" presId="urn:microsoft.com/office/officeart/2005/8/layout/lProcess2"/>
    <dgm:cxn modelId="{A28CFE53-85A6-429A-9B02-6660B7AF0D2D}" type="presParOf" srcId="{65F2B7FF-8A4E-47D1-B138-1A8D6D6ECC09}" destId="{79CE5FBE-8EED-4CA3-9459-CE4B354C22E0}" srcOrd="1" destOrd="0" presId="urn:microsoft.com/office/officeart/2005/8/layout/lProcess2"/>
    <dgm:cxn modelId="{20F8DBF4-55B7-4739-8142-056DE62E2F32}" type="presParOf" srcId="{65F2B7FF-8A4E-47D1-B138-1A8D6D6ECC09}" destId="{F17AE86A-1A0A-4C69-9BCB-62F2A1DE1443}" srcOrd="2" destOrd="0" presId="urn:microsoft.com/office/officeart/2005/8/layout/lProcess2"/>
    <dgm:cxn modelId="{8625B2A9-AC62-4C70-8DDE-11CFB0CC8670}" type="presParOf" srcId="{F17AE86A-1A0A-4C69-9BCB-62F2A1DE1443}" destId="{7E618E62-8DA6-4CA4-9B89-EF8561A275AB}" srcOrd="0" destOrd="0" presId="urn:microsoft.com/office/officeart/2005/8/layout/lProcess2"/>
    <dgm:cxn modelId="{09C064E1-A67E-4B06-8BBB-30D81104E98C}" type="presParOf" srcId="{7E618E62-8DA6-4CA4-9B89-EF8561A275AB}" destId="{1B2BDE33-18BF-44A2-9C12-E8C812C2ADA4}" srcOrd="0" destOrd="0" presId="urn:microsoft.com/office/officeart/2005/8/layout/lProcess2"/>
    <dgm:cxn modelId="{0619F2EE-B00E-413E-B50B-4AA4D6BF3CFD}" type="presParOf" srcId="{7E618E62-8DA6-4CA4-9B89-EF8561A275AB}" destId="{7646FCE8-D229-423D-9D4C-F47D91E4D66A}" srcOrd="1" destOrd="0" presId="urn:microsoft.com/office/officeart/2005/8/layout/lProcess2"/>
    <dgm:cxn modelId="{5CC760C6-95C4-4DBC-8703-6338633ECCAD}" type="presParOf" srcId="{7E618E62-8DA6-4CA4-9B89-EF8561A275AB}" destId="{933B2A9F-3656-4AE3-97F1-D8C1B516D814}" srcOrd="2" destOrd="0" presId="urn:microsoft.com/office/officeart/2005/8/layout/lProcess2"/>
    <dgm:cxn modelId="{6B2EC5EA-B8D9-45F1-B174-2496649AB1AB}" type="presParOf" srcId="{7E618E62-8DA6-4CA4-9B89-EF8561A275AB}" destId="{DDFF7F29-5E20-4828-A721-DDA38786DE57}" srcOrd="3" destOrd="0" presId="urn:microsoft.com/office/officeart/2005/8/layout/lProcess2"/>
    <dgm:cxn modelId="{FAC8B7E2-702D-4BFD-A9AB-8474AFBC6222}" type="presParOf" srcId="{7E618E62-8DA6-4CA4-9B89-EF8561A275AB}" destId="{572D4A8E-60F2-4343-BE12-29B6E57A1784}" srcOrd="4" destOrd="0" presId="urn:microsoft.com/office/officeart/2005/8/layout/lProcess2"/>
    <dgm:cxn modelId="{FE5874D6-14EA-4771-9C0C-6B2A9AB0DB15}" type="presParOf" srcId="{CD81861E-381C-4BEC-B980-583A87C96A91}" destId="{24AAF91C-E7FA-4DB1-99A2-8012FEB7C6A1}" srcOrd="1" destOrd="0" presId="urn:microsoft.com/office/officeart/2005/8/layout/lProcess2"/>
    <dgm:cxn modelId="{0252A091-6A49-4C2F-B2FA-0B2BCBBA105C}" type="presParOf" srcId="{CD81861E-381C-4BEC-B980-583A87C96A91}" destId="{88C9FD1E-D0E4-4837-9270-01727738BCB7}" srcOrd="2" destOrd="0" presId="urn:microsoft.com/office/officeart/2005/8/layout/lProcess2"/>
    <dgm:cxn modelId="{CA8F98AE-65C5-4EE0-B762-28372A3203D5}" type="presParOf" srcId="{88C9FD1E-D0E4-4837-9270-01727738BCB7}" destId="{DC66DA1B-DCB8-4676-8241-7C61C1012CFE}" srcOrd="0" destOrd="0" presId="urn:microsoft.com/office/officeart/2005/8/layout/lProcess2"/>
    <dgm:cxn modelId="{65822685-1873-448D-8F26-F9AFA4834324}" type="presParOf" srcId="{88C9FD1E-D0E4-4837-9270-01727738BCB7}" destId="{E1365069-5EAE-4CF5-8B6A-D862C355E6D0}" srcOrd="1" destOrd="0" presId="urn:microsoft.com/office/officeart/2005/8/layout/lProcess2"/>
    <dgm:cxn modelId="{F3199582-2CAC-4075-A2CE-80C606C80F51}" type="presParOf" srcId="{88C9FD1E-D0E4-4837-9270-01727738BCB7}" destId="{FCE593AD-FD35-4BAA-B7DF-0B0826387445}" srcOrd="2" destOrd="0" presId="urn:microsoft.com/office/officeart/2005/8/layout/lProcess2"/>
    <dgm:cxn modelId="{01A078E8-44C6-4138-BDF7-AF7054C2026E}" type="presParOf" srcId="{FCE593AD-FD35-4BAA-B7DF-0B0826387445}" destId="{E64E32B5-D2B4-4A52-B13F-E6639A928790}" srcOrd="0" destOrd="0" presId="urn:microsoft.com/office/officeart/2005/8/layout/lProcess2"/>
    <dgm:cxn modelId="{0E37F950-52C5-4A04-AD87-226062BE18D2}" type="presParOf" srcId="{E64E32B5-D2B4-4A52-B13F-E6639A928790}" destId="{9B32AA93-FFF9-4F73-982F-DF4985D924A0}" srcOrd="0" destOrd="0" presId="urn:microsoft.com/office/officeart/2005/8/layout/lProcess2"/>
    <dgm:cxn modelId="{40E25093-89FA-4280-9819-BC3F275C16DF}" type="presParOf" srcId="{E64E32B5-D2B4-4A52-B13F-E6639A928790}" destId="{F5C4362B-42B2-4433-8CF8-4D11DB9CB1E2}" srcOrd="1" destOrd="0" presId="urn:microsoft.com/office/officeart/2005/8/layout/lProcess2"/>
    <dgm:cxn modelId="{70F85D14-D1C6-4C70-85FD-C97E24B9998B}" type="presParOf" srcId="{E64E32B5-D2B4-4A52-B13F-E6639A928790}" destId="{9C48AB68-C126-4F96-A9AA-8855FBAC00AD}" srcOrd="2" destOrd="0" presId="urn:microsoft.com/office/officeart/2005/8/layout/lProcess2"/>
    <dgm:cxn modelId="{03140220-2E48-4B1C-B4DA-89908DD5878C}" type="presParOf" srcId="{E64E32B5-D2B4-4A52-B13F-E6639A928790}" destId="{EE144496-DF62-4501-A23C-346FE79B7154}" srcOrd="3" destOrd="0" presId="urn:microsoft.com/office/officeart/2005/8/layout/lProcess2"/>
    <dgm:cxn modelId="{71FAE5BE-66F9-4157-B0D1-7E77D15CCB40}" type="presParOf" srcId="{E64E32B5-D2B4-4A52-B13F-E6639A928790}" destId="{FCF9A177-EAA9-41F6-A578-EF5C7D06EC8F}" srcOrd="4" destOrd="0" presId="urn:microsoft.com/office/officeart/2005/8/layout/lProcess2"/>
    <dgm:cxn modelId="{F2BE4248-1BD4-428D-BF49-9A98069922D3}" type="presParOf" srcId="{E64E32B5-D2B4-4A52-B13F-E6639A928790}" destId="{90AA400E-9CD6-486B-BCB5-A2F784B9FE2D}" srcOrd="5" destOrd="0" presId="urn:microsoft.com/office/officeart/2005/8/layout/lProcess2"/>
    <dgm:cxn modelId="{FF49C60B-4236-4A74-9717-CFFC8B4F4E0D}" type="presParOf" srcId="{E64E32B5-D2B4-4A52-B13F-E6639A928790}" destId="{37DC5AED-DDDD-4C5F-80C7-8138B810F99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1C9E3-1E2D-47C1-B22A-268A03A6F9D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42E32B3-7DDB-4A6C-9EBF-832C1467C02F}">
      <dgm:prSet phldrT="[Szöveg]"/>
      <dgm:spPr/>
      <dgm:t>
        <a:bodyPr/>
        <a:lstStyle/>
        <a:p>
          <a:r>
            <a:rPr lang="hu-HU" dirty="0" smtClean="0"/>
            <a:t>Alap R</a:t>
          </a:r>
          <a:endParaRPr lang="hu-HU" dirty="0"/>
        </a:p>
      </dgm:t>
    </dgm:pt>
    <dgm:pt modelId="{E3282358-8A1A-4B1B-BD6D-B33911A868AB}" type="parTrans" cxnId="{08975909-A7A3-44D6-B649-DBDC20B27597}">
      <dgm:prSet/>
      <dgm:spPr/>
      <dgm:t>
        <a:bodyPr/>
        <a:lstStyle/>
        <a:p>
          <a:endParaRPr lang="hu-HU"/>
        </a:p>
      </dgm:t>
    </dgm:pt>
    <dgm:pt modelId="{817FB187-C78D-43ED-BD05-5F79E86B44B4}" type="sibTrans" cxnId="{08975909-A7A3-44D6-B649-DBDC20B27597}">
      <dgm:prSet/>
      <dgm:spPr/>
      <dgm:t>
        <a:bodyPr/>
        <a:lstStyle/>
        <a:p>
          <a:endParaRPr lang="hu-HU"/>
        </a:p>
      </dgm:t>
    </dgm:pt>
    <dgm:pt modelId="{E3CC763E-6C4C-4782-BD8B-5763A7C13B60}">
      <dgm:prSet phldrT="[Szöveg]"/>
      <dgm:spPr/>
      <dgm:t>
        <a:bodyPr/>
        <a:lstStyle/>
        <a:p>
          <a:r>
            <a:rPr lang="hu-HU" dirty="0" smtClean="0"/>
            <a:t>Csomagok (29 db)</a:t>
          </a:r>
          <a:endParaRPr lang="hu-HU" dirty="0"/>
        </a:p>
      </dgm:t>
    </dgm:pt>
    <dgm:pt modelId="{FAE2D065-1064-44D4-91CF-BFC5ADBF03A2}" type="parTrans" cxnId="{6FEF0E43-7DD4-4865-9DCB-D8484F1CABC2}">
      <dgm:prSet/>
      <dgm:spPr/>
      <dgm:t>
        <a:bodyPr/>
        <a:lstStyle/>
        <a:p>
          <a:endParaRPr lang="hu-HU"/>
        </a:p>
      </dgm:t>
    </dgm:pt>
    <dgm:pt modelId="{D3631A75-BD78-4B0D-9D5A-FE1903816E86}" type="sibTrans" cxnId="{6FEF0E43-7DD4-4865-9DCB-D8484F1CABC2}">
      <dgm:prSet/>
      <dgm:spPr/>
      <dgm:t>
        <a:bodyPr/>
        <a:lstStyle/>
        <a:p>
          <a:endParaRPr lang="hu-HU"/>
        </a:p>
      </dgm:t>
    </dgm:pt>
    <dgm:pt modelId="{37D7194C-8497-47C7-A39F-8B86EAB57155}">
      <dgm:prSet phldrT="[Szöveg]"/>
      <dgm:spPr/>
      <dgm:t>
        <a:bodyPr/>
        <a:lstStyle/>
        <a:p>
          <a:r>
            <a:rPr lang="hu-HU" dirty="0" err="1" smtClean="0"/>
            <a:t>Interpreter</a:t>
          </a:r>
          <a:endParaRPr lang="hu-HU" dirty="0"/>
        </a:p>
      </dgm:t>
    </dgm:pt>
    <dgm:pt modelId="{5EAF2724-CC44-4ABE-B387-983C8F23F0D3}" type="parTrans" cxnId="{10E84B72-008A-480E-A625-BB2D2FB69CC1}">
      <dgm:prSet/>
      <dgm:spPr/>
      <dgm:t>
        <a:bodyPr/>
        <a:lstStyle/>
        <a:p>
          <a:endParaRPr lang="hu-HU"/>
        </a:p>
      </dgm:t>
    </dgm:pt>
    <dgm:pt modelId="{45C64E74-5F48-49CF-91D6-908E3A305FA1}" type="sibTrans" cxnId="{10E84B72-008A-480E-A625-BB2D2FB69CC1}">
      <dgm:prSet/>
      <dgm:spPr/>
      <dgm:t>
        <a:bodyPr/>
        <a:lstStyle/>
        <a:p>
          <a:endParaRPr lang="hu-HU"/>
        </a:p>
      </dgm:t>
    </dgm:pt>
    <dgm:pt modelId="{BEF9C97A-87E0-4934-91BB-1652920DA09F}">
      <dgm:prSet phldrT="[Szöveg]"/>
      <dgm:spPr/>
      <dgm:t>
        <a:bodyPr/>
        <a:lstStyle/>
        <a:p>
          <a:r>
            <a:rPr lang="hu-HU" dirty="0" smtClean="0"/>
            <a:t>Konzol</a:t>
          </a:r>
          <a:endParaRPr lang="hu-HU" dirty="0"/>
        </a:p>
      </dgm:t>
    </dgm:pt>
    <dgm:pt modelId="{6C5A7676-CDDF-4361-BF98-84004E5993C7}" type="parTrans" cxnId="{E0982547-A573-433A-A1AC-5E4471886B53}">
      <dgm:prSet/>
      <dgm:spPr/>
      <dgm:t>
        <a:bodyPr/>
        <a:lstStyle/>
        <a:p>
          <a:endParaRPr lang="hu-HU"/>
        </a:p>
      </dgm:t>
    </dgm:pt>
    <dgm:pt modelId="{A8055E2D-63A2-4BF3-9729-F64F6420A108}" type="sibTrans" cxnId="{E0982547-A573-433A-A1AC-5E4471886B53}">
      <dgm:prSet/>
      <dgm:spPr/>
      <dgm:t>
        <a:bodyPr/>
        <a:lstStyle/>
        <a:p>
          <a:endParaRPr lang="hu-HU"/>
        </a:p>
      </dgm:t>
    </dgm:pt>
    <dgm:pt modelId="{2C1B59AE-E07E-48B9-AA6D-654D12C05ACB}">
      <dgm:prSet phldrT="[Szöveg]"/>
      <dgm:spPr/>
      <dgm:t>
        <a:bodyPr/>
        <a:lstStyle/>
        <a:p>
          <a:r>
            <a:rPr lang="hu-HU" dirty="0" smtClean="0"/>
            <a:t>Egyéb csomagok</a:t>
          </a:r>
          <a:br>
            <a:rPr lang="hu-HU" dirty="0" smtClean="0"/>
          </a:br>
          <a:r>
            <a:rPr lang="hu-HU" dirty="0" smtClean="0"/>
            <a:t>(kb. 21 ezer)</a:t>
          </a:r>
          <a:endParaRPr lang="hu-HU" dirty="0"/>
        </a:p>
      </dgm:t>
    </dgm:pt>
    <dgm:pt modelId="{424D893A-D7D6-4E36-930D-339756DD52BA}" type="parTrans" cxnId="{6717F264-C78B-4B1E-971E-7B580447AA21}">
      <dgm:prSet/>
      <dgm:spPr/>
      <dgm:t>
        <a:bodyPr/>
        <a:lstStyle/>
        <a:p>
          <a:endParaRPr lang="hu-HU"/>
        </a:p>
      </dgm:t>
    </dgm:pt>
    <dgm:pt modelId="{CF730FD5-026B-4D55-9380-14B4E78A4A0A}" type="sibTrans" cxnId="{6717F264-C78B-4B1E-971E-7B580447AA21}">
      <dgm:prSet/>
      <dgm:spPr/>
      <dgm:t>
        <a:bodyPr/>
        <a:lstStyle/>
        <a:p>
          <a:endParaRPr lang="hu-HU"/>
        </a:p>
      </dgm:t>
    </dgm:pt>
    <dgm:pt modelId="{FAEAF497-5252-4C44-B984-E61877743C80}">
      <dgm:prSet phldrT="[Szöveg]"/>
      <dgm:spPr/>
      <dgm:t>
        <a:bodyPr/>
        <a:lstStyle/>
        <a:p>
          <a:r>
            <a:rPr lang="hu-HU" dirty="0" err="1" smtClean="0"/>
            <a:t>tidyverse</a:t>
          </a:r>
          <a:endParaRPr lang="hu-HU" dirty="0"/>
        </a:p>
      </dgm:t>
    </dgm:pt>
    <dgm:pt modelId="{D3BA7B8D-1BE3-4187-970F-F9401B7623CB}" type="parTrans" cxnId="{32A8CF11-9696-430A-AAA7-665B88C17409}">
      <dgm:prSet/>
      <dgm:spPr/>
      <dgm:t>
        <a:bodyPr/>
        <a:lstStyle/>
        <a:p>
          <a:endParaRPr lang="hu-HU"/>
        </a:p>
      </dgm:t>
    </dgm:pt>
    <dgm:pt modelId="{5F52F89E-12D5-4979-8D24-93AF011F3F47}" type="sibTrans" cxnId="{32A8CF11-9696-430A-AAA7-665B88C17409}">
      <dgm:prSet/>
      <dgm:spPr/>
      <dgm:t>
        <a:bodyPr/>
        <a:lstStyle/>
        <a:p>
          <a:endParaRPr lang="hu-HU"/>
        </a:p>
      </dgm:t>
    </dgm:pt>
    <dgm:pt modelId="{E9EF15B1-7A93-42FD-926B-3C2E24416F30}">
      <dgm:prSet phldrT="[Szöveg]"/>
      <dgm:spPr/>
      <dgm:t>
        <a:bodyPr/>
        <a:lstStyle/>
        <a:p>
          <a:r>
            <a:rPr lang="hu-HU" dirty="0" err="1" smtClean="0"/>
            <a:t>Rcmdr</a:t>
          </a:r>
          <a:endParaRPr lang="hu-HU" dirty="0"/>
        </a:p>
      </dgm:t>
    </dgm:pt>
    <dgm:pt modelId="{D3BCABD3-5707-415F-AC62-4CCC1C25C642}" type="parTrans" cxnId="{1BE78176-2B87-46EA-AB47-3F30215D0B92}">
      <dgm:prSet/>
      <dgm:spPr/>
      <dgm:t>
        <a:bodyPr/>
        <a:lstStyle/>
        <a:p>
          <a:endParaRPr lang="hu-HU"/>
        </a:p>
      </dgm:t>
    </dgm:pt>
    <dgm:pt modelId="{1F042C93-F323-4357-977B-E5D18E4715A2}" type="sibTrans" cxnId="{1BE78176-2B87-46EA-AB47-3F30215D0B92}">
      <dgm:prSet/>
      <dgm:spPr/>
      <dgm:t>
        <a:bodyPr/>
        <a:lstStyle/>
        <a:p>
          <a:endParaRPr lang="hu-HU"/>
        </a:p>
      </dgm:t>
    </dgm:pt>
    <dgm:pt modelId="{F30C3832-E829-41FB-91CA-2107FD8C892D}">
      <dgm:prSet phldrT="[Szöveg]"/>
      <dgm:spPr/>
      <dgm:t>
        <a:bodyPr/>
        <a:lstStyle/>
        <a:p>
          <a:r>
            <a:rPr lang="hu-HU" dirty="0" err="1" smtClean="0"/>
            <a:t>psych</a:t>
          </a:r>
          <a:endParaRPr lang="hu-HU" dirty="0"/>
        </a:p>
      </dgm:t>
    </dgm:pt>
    <dgm:pt modelId="{CA7272F3-A5E7-4993-AA26-4552637E8E51}" type="parTrans" cxnId="{41E22454-7A92-4481-88CA-B62661E66E7A}">
      <dgm:prSet/>
      <dgm:spPr/>
      <dgm:t>
        <a:bodyPr/>
        <a:lstStyle/>
        <a:p>
          <a:endParaRPr lang="hu-HU"/>
        </a:p>
      </dgm:t>
    </dgm:pt>
    <dgm:pt modelId="{12061F4D-5DAA-46E0-86C9-168706DE487A}" type="sibTrans" cxnId="{41E22454-7A92-4481-88CA-B62661E66E7A}">
      <dgm:prSet/>
      <dgm:spPr/>
      <dgm:t>
        <a:bodyPr/>
        <a:lstStyle/>
        <a:p>
          <a:endParaRPr lang="hu-HU"/>
        </a:p>
      </dgm:t>
    </dgm:pt>
    <dgm:pt modelId="{AAB6BD93-E4FD-4401-A15F-D87D4C0614AA}">
      <dgm:prSet phldrT="[Szöveg]"/>
      <dgm:spPr/>
      <dgm:t>
        <a:bodyPr/>
        <a:lstStyle/>
        <a:p>
          <a:r>
            <a:rPr lang="hu-HU" dirty="0" smtClean="0"/>
            <a:t>…</a:t>
          </a:r>
          <a:endParaRPr lang="hu-HU" dirty="0"/>
        </a:p>
      </dgm:t>
    </dgm:pt>
    <dgm:pt modelId="{D698343D-DC49-4490-AF98-D327A955BC0B}" type="parTrans" cxnId="{EEC83011-1BA8-4F87-911E-4C9397FAD5B4}">
      <dgm:prSet/>
      <dgm:spPr/>
      <dgm:t>
        <a:bodyPr/>
        <a:lstStyle/>
        <a:p>
          <a:endParaRPr lang="hu-HU"/>
        </a:p>
      </dgm:t>
    </dgm:pt>
    <dgm:pt modelId="{21A453EC-2716-45AF-8BDD-30884FEBC9CD}" type="sibTrans" cxnId="{EEC83011-1BA8-4F87-911E-4C9397FAD5B4}">
      <dgm:prSet/>
      <dgm:spPr/>
      <dgm:t>
        <a:bodyPr/>
        <a:lstStyle/>
        <a:p>
          <a:endParaRPr lang="hu-HU"/>
        </a:p>
      </dgm:t>
    </dgm:pt>
    <dgm:pt modelId="{CD81861E-381C-4BEC-B980-583A87C96A91}" type="pres">
      <dgm:prSet presAssocID="{B741C9E3-1E2D-47C1-B22A-268A03A6F9D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5F2B7FF-8A4E-47D1-B138-1A8D6D6ECC09}" type="pres">
      <dgm:prSet presAssocID="{442E32B3-7DDB-4A6C-9EBF-832C1467C02F}" presName="compNode" presStyleCnt="0"/>
      <dgm:spPr/>
    </dgm:pt>
    <dgm:pt modelId="{FBA57961-4047-4D8B-9431-A816CFCE95F5}" type="pres">
      <dgm:prSet presAssocID="{442E32B3-7DDB-4A6C-9EBF-832C1467C02F}" presName="aNode" presStyleLbl="bgShp" presStyleIdx="0" presStyleCnt="2"/>
      <dgm:spPr/>
      <dgm:t>
        <a:bodyPr/>
        <a:lstStyle/>
        <a:p>
          <a:endParaRPr lang="hu-HU"/>
        </a:p>
      </dgm:t>
    </dgm:pt>
    <dgm:pt modelId="{79CE5FBE-8EED-4CA3-9459-CE4B354C22E0}" type="pres">
      <dgm:prSet presAssocID="{442E32B3-7DDB-4A6C-9EBF-832C1467C02F}" presName="textNode" presStyleLbl="bgShp" presStyleIdx="0" presStyleCnt="2"/>
      <dgm:spPr/>
      <dgm:t>
        <a:bodyPr/>
        <a:lstStyle/>
        <a:p>
          <a:endParaRPr lang="hu-HU"/>
        </a:p>
      </dgm:t>
    </dgm:pt>
    <dgm:pt modelId="{F17AE86A-1A0A-4C69-9BCB-62F2A1DE1443}" type="pres">
      <dgm:prSet presAssocID="{442E32B3-7DDB-4A6C-9EBF-832C1467C02F}" presName="compChildNode" presStyleCnt="0"/>
      <dgm:spPr/>
    </dgm:pt>
    <dgm:pt modelId="{7E618E62-8DA6-4CA4-9B89-EF8561A275AB}" type="pres">
      <dgm:prSet presAssocID="{442E32B3-7DDB-4A6C-9EBF-832C1467C02F}" presName="theInnerList" presStyleCnt="0"/>
      <dgm:spPr/>
    </dgm:pt>
    <dgm:pt modelId="{1B2BDE33-18BF-44A2-9C12-E8C812C2ADA4}" type="pres">
      <dgm:prSet presAssocID="{E3CC763E-6C4C-4782-BD8B-5763A7C13B60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646FCE8-D229-423D-9D4C-F47D91E4D66A}" type="pres">
      <dgm:prSet presAssocID="{E3CC763E-6C4C-4782-BD8B-5763A7C13B60}" presName="aSpace2" presStyleCnt="0"/>
      <dgm:spPr/>
    </dgm:pt>
    <dgm:pt modelId="{933B2A9F-3656-4AE3-97F1-D8C1B516D814}" type="pres">
      <dgm:prSet presAssocID="{37D7194C-8497-47C7-A39F-8B86EAB5715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DFF7F29-5E20-4828-A721-DDA38786DE57}" type="pres">
      <dgm:prSet presAssocID="{37D7194C-8497-47C7-A39F-8B86EAB57155}" presName="aSpace2" presStyleCnt="0"/>
      <dgm:spPr/>
    </dgm:pt>
    <dgm:pt modelId="{572D4A8E-60F2-4343-BE12-29B6E57A1784}" type="pres">
      <dgm:prSet presAssocID="{BEF9C97A-87E0-4934-91BB-1652920DA09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24AAF91C-E7FA-4DB1-99A2-8012FEB7C6A1}" type="pres">
      <dgm:prSet presAssocID="{442E32B3-7DDB-4A6C-9EBF-832C1467C02F}" presName="aSpace" presStyleCnt="0"/>
      <dgm:spPr/>
    </dgm:pt>
    <dgm:pt modelId="{88C9FD1E-D0E4-4837-9270-01727738BCB7}" type="pres">
      <dgm:prSet presAssocID="{2C1B59AE-E07E-48B9-AA6D-654D12C05ACB}" presName="compNode" presStyleCnt="0"/>
      <dgm:spPr/>
    </dgm:pt>
    <dgm:pt modelId="{DC66DA1B-DCB8-4676-8241-7C61C1012CFE}" type="pres">
      <dgm:prSet presAssocID="{2C1B59AE-E07E-48B9-AA6D-654D12C05ACB}" presName="aNode" presStyleLbl="bgShp" presStyleIdx="1" presStyleCnt="2"/>
      <dgm:spPr/>
      <dgm:t>
        <a:bodyPr/>
        <a:lstStyle/>
        <a:p>
          <a:endParaRPr lang="hu-HU"/>
        </a:p>
      </dgm:t>
    </dgm:pt>
    <dgm:pt modelId="{E1365069-5EAE-4CF5-8B6A-D862C355E6D0}" type="pres">
      <dgm:prSet presAssocID="{2C1B59AE-E07E-48B9-AA6D-654D12C05ACB}" presName="textNode" presStyleLbl="bgShp" presStyleIdx="1" presStyleCnt="2"/>
      <dgm:spPr/>
      <dgm:t>
        <a:bodyPr/>
        <a:lstStyle/>
        <a:p>
          <a:endParaRPr lang="hu-HU"/>
        </a:p>
      </dgm:t>
    </dgm:pt>
    <dgm:pt modelId="{FCE593AD-FD35-4BAA-B7DF-0B0826387445}" type="pres">
      <dgm:prSet presAssocID="{2C1B59AE-E07E-48B9-AA6D-654D12C05ACB}" presName="compChildNode" presStyleCnt="0"/>
      <dgm:spPr/>
    </dgm:pt>
    <dgm:pt modelId="{E64E32B5-D2B4-4A52-B13F-E6639A928790}" type="pres">
      <dgm:prSet presAssocID="{2C1B59AE-E07E-48B9-AA6D-654D12C05ACB}" presName="theInnerList" presStyleCnt="0"/>
      <dgm:spPr/>
    </dgm:pt>
    <dgm:pt modelId="{9B32AA93-FFF9-4F73-982F-DF4985D924A0}" type="pres">
      <dgm:prSet presAssocID="{FAEAF497-5252-4C44-B984-E61877743C80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5C4362B-42B2-4433-8CF8-4D11DB9CB1E2}" type="pres">
      <dgm:prSet presAssocID="{FAEAF497-5252-4C44-B984-E61877743C80}" presName="aSpace2" presStyleCnt="0"/>
      <dgm:spPr/>
    </dgm:pt>
    <dgm:pt modelId="{9C48AB68-C126-4F96-A9AA-8855FBAC00AD}" type="pres">
      <dgm:prSet presAssocID="{E9EF15B1-7A93-42FD-926B-3C2E24416F30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E144496-DF62-4501-A23C-346FE79B7154}" type="pres">
      <dgm:prSet presAssocID="{E9EF15B1-7A93-42FD-926B-3C2E24416F30}" presName="aSpace2" presStyleCnt="0"/>
      <dgm:spPr/>
    </dgm:pt>
    <dgm:pt modelId="{FCF9A177-EAA9-41F6-A578-EF5C7D06EC8F}" type="pres">
      <dgm:prSet presAssocID="{F30C3832-E829-41FB-91CA-2107FD8C892D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0AA400E-9CD6-486B-BCB5-A2F784B9FE2D}" type="pres">
      <dgm:prSet presAssocID="{F30C3832-E829-41FB-91CA-2107FD8C892D}" presName="aSpace2" presStyleCnt="0"/>
      <dgm:spPr/>
    </dgm:pt>
    <dgm:pt modelId="{37DC5AED-DDDD-4C5F-80C7-8138B810F99B}" type="pres">
      <dgm:prSet presAssocID="{AAB6BD93-E4FD-4401-A15F-D87D4C0614AA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9C1B75E-A323-4716-9AC6-9C485C28FD2A}" type="presOf" srcId="{FAEAF497-5252-4C44-B984-E61877743C80}" destId="{9B32AA93-FFF9-4F73-982F-DF4985D924A0}" srcOrd="0" destOrd="0" presId="urn:microsoft.com/office/officeart/2005/8/layout/lProcess2"/>
    <dgm:cxn modelId="{6717F264-C78B-4B1E-971E-7B580447AA21}" srcId="{B741C9E3-1E2D-47C1-B22A-268A03A6F9D6}" destId="{2C1B59AE-E07E-48B9-AA6D-654D12C05ACB}" srcOrd="1" destOrd="0" parTransId="{424D893A-D7D6-4E36-930D-339756DD52BA}" sibTransId="{CF730FD5-026B-4D55-9380-14B4E78A4A0A}"/>
    <dgm:cxn modelId="{931C29A0-1D28-45E9-99D5-6E11673CE577}" type="presOf" srcId="{BEF9C97A-87E0-4934-91BB-1652920DA09F}" destId="{572D4A8E-60F2-4343-BE12-29B6E57A1784}" srcOrd="0" destOrd="0" presId="urn:microsoft.com/office/officeart/2005/8/layout/lProcess2"/>
    <dgm:cxn modelId="{32A8CF11-9696-430A-AAA7-665B88C17409}" srcId="{2C1B59AE-E07E-48B9-AA6D-654D12C05ACB}" destId="{FAEAF497-5252-4C44-B984-E61877743C80}" srcOrd="0" destOrd="0" parTransId="{D3BA7B8D-1BE3-4187-970F-F9401B7623CB}" sibTransId="{5F52F89E-12D5-4979-8D24-93AF011F3F47}"/>
    <dgm:cxn modelId="{9752D872-9EF5-467E-9459-CD202102E555}" type="presOf" srcId="{E9EF15B1-7A93-42FD-926B-3C2E24416F30}" destId="{9C48AB68-C126-4F96-A9AA-8855FBAC00AD}" srcOrd="0" destOrd="0" presId="urn:microsoft.com/office/officeart/2005/8/layout/lProcess2"/>
    <dgm:cxn modelId="{41E22454-7A92-4481-88CA-B62661E66E7A}" srcId="{2C1B59AE-E07E-48B9-AA6D-654D12C05ACB}" destId="{F30C3832-E829-41FB-91CA-2107FD8C892D}" srcOrd="2" destOrd="0" parTransId="{CA7272F3-A5E7-4993-AA26-4552637E8E51}" sibTransId="{12061F4D-5DAA-46E0-86C9-168706DE487A}"/>
    <dgm:cxn modelId="{1BE78176-2B87-46EA-AB47-3F30215D0B92}" srcId="{2C1B59AE-E07E-48B9-AA6D-654D12C05ACB}" destId="{E9EF15B1-7A93-42FD-926B-3C2E24416F30}" srcOrd="1" destOrd="0" parTransId="{D3BCABD3-5707-415F-AC62-4CCC1C25C642}" sibTransId="{1F042C93-F323-4357-977B-E5D18E4715A2}"/>
    <dgm:cxn modelId="{E2BC4786-3F4C-4783-A9AB-65A37676FC8B}" type="presOf" srcId="{AAB6BD93-E4FD-4401-A15F-D87D4C0614AA}" destId="{37DC5AED-DDDD-4C5F-80C7-8138B810F99B}" srcOrd="0" destOrd="0" presId="urn:microsoft.com/office/officeart/2005/8/layout/lProcess2"/>
    <dgm:cxn modelId="{67A4B9CE-DC46-402E-99F5-DCC6A33D67ED}" type="presOf" srcId="{B741C9E3-1E2D-47C1-B22A-268A03A6F9D6}" destId="{CD81861E-381C-4BEC-B980-583A87C96A91}" srcOrd="0" destOrd="0" presId="urn:microsoft.com/office/officeart/2005/8/layout/lProcess2"/>
    <dgm:cxn modelId="{E0982547-A573-433A-A1AC-5E4471886B53}" srcId="{442E32B3-7DDB-4A6C-9EBF-832C1467C02F}" destId="{BEF9C97A-87E0-4934-91BB-1652920DA09F}" srcOrd="2" destOrd="0" parTransId="{6C5A7676-CDDF-4361-BF98-84004E5993C7}" sibTransId="{A8055E2D-63A2-4BF3-9729-F64F6420A108}"/>
    <dgm:cxn modelId="{6FEF0E43-7DD4-4865-9DCB-D8484F1CABC2}" srcId="{442E32B3-7DDB-4A6C-9EBF-832C1467C02F}" destId="{E3CC763E-6C4C-4782-BD8B-5763A7C13B60}" srcOrd="0" destOrd="0" parTransId="{FAE2D065-1064-44D4-91CF-BFC5ADBF03A2}" sibTransId="{D3631A75-BD78-4B0D-9D5A-FE1903816E86}"/>
    <dgm:cxn modelId="{EEC83011-1BA8-4F87-911E-4C9397FAD5B4}" srcId="{2C1B59AE-E07E-48B9-AA6D-654D12C05ACB}" destId="{AAB6BD93-E4FD-4401-A15F-D87D4C0614AA}" srcOrd="3" destOrd="0" parTransId="{D698343D-DC49-4490-AF98-D327A955BC0B}" sibTransId="{21A453EC-2716-45AF-8BDD-30884FEBC9CD}"/>
    <dgm:cxn modelId="{08975909-A7A3-44D6-B649-DBDC20B27597}" srcId="{B741C9E3-1E2D-47C1-B22A-268A03A6F9D6}" destId="{442E32B3-7DDB-4A6C-9EBF-832C1467C02F}" srcOrd="0" destOrd="0" parTransId="{E3282358-8A1A-4B1B-BD6D-B33911A868AB}" sibTransId="{817FB187-C78D-43ED-BD05-5F79E86B44B4}"/>
    <dgm:cxn modelId="{6F04649C-25FF-4B89-8D29-238686A6296C}" type="presOf" srcId="{442E32B3-7DDB-4A6C-9EBF-832C1467C02F}" destId="{79CE5FBE-8EED-4CA3-9459-CE4B354C22E0}" srcOrd="1" destOrd="0" presId="urn:microsoft.com/office/officeart/2005/8/layout/lProcess2"/>
    <dgm:cxn modelId="{CBB53862-8DE2-4D64-952B-97582A3832D5}" type="presOf" srcId="{442E32B3-7DDB-4A6C-9EBF-832C1467C02F}" destId="{FBA57961-4047-4D8B-9431-A816CFCE95F5}" srcOrd="0" destOrd="0" presId="urn:microsoft.com/office/officeart/2005/8/layout/lProcess2"/>
    <dgm:cxn modelId="{10E84B72-008A-480E-A625-BB2D2FB69CC1}" srcId="{442E32B3-7DDB-4A6C-9EBF-832C1467C02F}" destId="{37D7194C-8497-47C7-A39F-8B86EAB57155}" srcOrd="1" destOrd="0" parTransId="{5EAF2724-CC44-4ABE-B387-983C8F23F0D3}" sibTransId="{45C64E74-5F48-49CF-91D6-908E3A305FA1}"/>
    <dgm:cxn modelId="{FE9C43F2-FBF2-4FCC-B4E6-C303B2F1AFFA}" type="presOf" srcId="{F30C3832-E829-41FB-91CA-2107FD8C892D}" destId="{FCF9A177-EAA9-41F6-A578-EF5C7D06EC8F}" srcOrd="0" destOrd="0" presId="urn:microsoft.com/office/officeart/2005/8/layout/lProcess2"/>
    <dgm:cxn modelId="{C6437BE1-6DD8-44E8-A112-E37AA3FCBEAE}" type="presOf" srcId="{37D7194C-8497-47C7-A39F-8B86EAB57155}" destId="{933B2A9F-3656-4AE3-97F1-D8C1B516D814}" srcOrd="0" destOrd="0" presId="urn:microsoft.com/office/officeart/2005/8/layout/lProcess2"/>
    <dgm:cxn modelId="{DF45CC40-F51C-4B89-9335-411BA3355372}" type="presOf" srcId="{E3CC763E-6C4C-4782-BD8B-5763A7C13B60}" destId="{1B2BDE33-18BF-44A2-9C12-E8C812C2ADA4}" srcOrd="0" destOrd="0" presId="urn:microsoft.com/office/officeart/2005/8/layout/lProcess2"/>
    <dgm:cxn modelId="{E3DF5260-08B1-4E00-86B2-6B6F8C20F5AF}" type="presOf" srcId="{2C1B59AE-E07E-48B9-AA6D-654D12C05ACB}" destId="{E1365069-5EAE-4CF5-8B6A-D862C355E6D0}" srcOrd="1" destOrd="0" presId="urn:microsoft.com/office/officeart/2005/8/layout/lProcess2"/>
    <dgm:cxn modelId="{D9757C0A-3436-4E44-89AA-378BF09712DE}" type="presOf" srcId="{2C1B59AE-E07E-48B9-AA6D-654D12C05ACB}" destId="{DC66DA1B-DCB8-4676-8241-7C61C1012CFE}" srcOrd="0" destOrd="0" presId="urn:microsoft.com/office/officeart/2005/8/layout/lProcess2"/>
    <dgm:cxn modelId="{1A1A0AB2-AA8D-4C2C-A16C-7D7CE1649A97}" type="presParOf" srcId="{CD81861E-381C-4BEC-B980-583A87C96A91}" destId="{65F2B7FF-8A4E-47D1-B138-1A8D6D6ECC09}" srcOrd="0" destOrd="0" presId="urn:microsoft.com/office/officeart/2005/8/layout/lProcess2"/>
    <dgm:cxn modelId="{35B62ED9-93FB-459C-B7EE-DDFF55BBA9D4}" type="presParOf" srcId="{65F2B7FF-8A4E-47D1-B138-1A8D6D6ECC09}" destId="{FBA57961-4047-4D8B-9431-A816CFCE95F5}" srcOrd="0" destOrd="0" presId="urn:microsoft.com/office/officeart/2005/8/layout/lProcess2"/>
    <dgm:cxn modelId="{A28CFE53-85A6-429A-9B02-6660B7AF0D2D}" type="presParOf" srcId="{65F2B7FF-8A4E-47D1-B138-1A8D6D6ECC09}" destId="{79CE5FBE-8EED-4CA3-9459-CE4B354C22E0}" srcOrd="1" destOrd="0" presId="urn:microsoft.com/office/officeart/2005/8/layout/lProcess2"/>
    <dgm:cxn modelId="{20F8DBF4-55B7-4739-8142-056DE62E2F32}" type="presParOf" srcId="{65F2B7FF-8A4E-47D1-B138-1A8D6D6ECC09}" destId="{F17AE86A-1A0A-4C69-9BCB-62F2A1DE1443}" srcOrd="2" destOrd="0" presId="urn:microsoft.com/office/officeart/2005/8/layout/lProcess2"/>
    <dgm:cxn modelId="{8625B2A9-AC62-4C70-8DDE-11CFB0CC8670}" type="presParOf" srcId="{F17AE86A-1A0A-4C69-9BCB-62F2A1DE1443}" destId="{7E618E62-8DA6-4CA4-9B89-EF8561A275AB}" srcOrd="0" destOrd="0" presId="urn:microsoft.com/office/officeart/2005/8/layout/lProcess2"/>
    <dgm:cxn modelId="{09C064E1-A67E-4B06-8BBB-30D81104E98C}" type="presParOf" srcId="{7E618E62-8DA6-4CA4-9B89-EF8561A275AB}" destId="{1B2BDE33-18BF-44A2-9C12-E8C812C2ADA4}" srcOrd="0" destOrd="0" presId="urn:microsoft.com/office/officeart/2005/8/layout/lProcess2"/>
    <dgm:cxn modelId="{0619F2EE-B00E-413E-B50B-4AA4D6BF3CFD}" type="presParOf" srcId="{7E618E62-8DA6-4CA4-9B89-EF8561A275AB}" destId="{7646FCE8-D229-423D-9D4C-F47D91E4D66A}" srcOrd="1" destOrd="0" presId="urn:microsoft.com/office/officeart/2005/8/layout/lProcess2"/>
    <dgm:cxn modelId="{5CC760C6-95C4-4DBC-8703-6338633ECCAD}" type="presParOf" srcId="{7E618E62-8DA6-4CA4-9B89-EF8561A275AB}" destId="{933B2A9F-3656-4AE3-97F1-D8C1B516D814}" srcOrd="2" destOrd="0" presId="urn:microsoft.com/office/officeart/2005/8/layout/lProcess2"/>
    <dgm:cxn modelId="{6B2EC5EA-B8D9-45F1-B174-2496649AB1AB}" type="presParOf" srcId="{7E618E62-8DA6-4CA4-9B89-EF8561A275AB}" destId="{DDFF7F29-5E20-4828-A721-DDA38786DE57}" srcOrd="3" destOrd="0" presId="urn:microsoft.com/office/officeart/2005/8/layout/lProcess2"/>
    <dgm:cxn modelId="{FAC8B7E2-702D-4BFD-A9AB-8474AFBC6222}" type="presParOf" srcId="{7E618E62-8DA6-4CA4-9B89-EF8561A275AB}" destId="{572D4A8E-60F2-4343-BE12-29B6E57A1784}" srcOrd="4" destOrd="0" presId="urn:microsoft.com/office/officeart/2005/8/layout/lProcess2"/>
    <dgm:cxn modelId="{FE5874D6-14EA-4771-9C0C-6B2A9AB0DB15}" type="presParOf" srcId="{CD81861E-381C-4BEC-B980-583A87C96A91}" destId="{24AAF91C-E7FA-4DB1-99A2-8012FEB7C6A1}" srcOrd="1" destOrd="0" presId="urn:microsoft.com/office/officeart/2005/8/layout/lProcess2"/>
    <dgm:cxn modelId="{0252A091-6A49-4C2F-B2FA-0B2BCBBA105C}" type="presParOf" srcId="{CD81861E-381C-4BEC-B980-583A87C96A91}" destId="{88C9FD1E-D0E4-4837-9270-01727738BCB7}" srcOrd="2" destOrd="0" presId="urn:microsoft.com/office/officeart/2005/8/layout/lProcess2"/>
    <dgm:cxn modelId="{CA8F98AE-65C5-4EE0-B762-28372A3203D5}" type="presParOf" srcId="{88C9FD1E-D0E4-4837-9270-01727738BCB7}" destId="{DC66DA1B-DCB8-4676-8241-7C61C1012CFE}" srcOrd="0" destOrd="0" presId="urn:microsoft.com/office/officeart/2005/8/layout/lProcess2"/>
    <dgm:cxn modelId="{65822685-1873-448D-8F26-F9AFA4834324}" type="presParOf" srcId="{88C9FD1E-D0E4-4837-9270-01727738BCB7}" destId="{E1365069-5EAE-4CF5-8B6A-D862C355E6D0}" srcOrd="1" destOrd="0" presId="urn:microsoft.com/office/officeart/2005/8/layout/lProcess2"/>
    <dgm:cxn modelId="{F3199582-2CAC-4075-A2CE-80C606C80F51}" type="presParOf" srcId="{88C9FD1E-D0E4-4837-9270-01727738BCB7}" destId="{FCE593AD-FD35-4BAA-B7DF-0B0826387445}" srcOrd="2" destOrd="0" presId="urn:microsoft.com/office/officeart/2005/8/layout/lProcess2"/>
    <dgm:cxn modelId="{01A078E8-44C6-4138-BDF7-AF7054C2026E}" type="presParOf" srcId="{FCE593AD-FD35-4BAA-B7DF-0B0826387445}" destId="{E64E32B5-D2B4-4A52-B13F-E6639A928790}" srcOrd="0" destOrd="0" presId="urn:microsoft.com/office/officeart/2005/8/layout/lProcess2"/>
    <dgm:cxn modelId="{0E37F950-52C5-4A04-AD87-226062BE18D2}" type="presParOf" srcId="{E64E32B5-D2B4-4A52-B13F-E6639A928790}" destId="{9B32AA93-FFF9-4F73-982F-DF4985D924A0}" srcOrd="0" destOrd="0" presId="urn:microsoft.com/office/officeart/2005/8/layout/lProcess2"/>
    <dgm:cxn modelId="{40E25093-89FA-4280-9819-BC3F275C16DF}" type="presParOf" srcId="{E64E32B5-D2B4-4A52-B13F-E6639A928790}" destId="{F5C4362B-42B2-4433-8CF8-4D11DB9CB1E2}" srcOrd="1" destOrd="0" presId="urn:microsoft.com/office/officeart/2005/8/layout/lProcess2"/>
    <dgm:cxn modelId="{70F85D14-D1C6-4C70-85FD-C97E24B9998B}" type="presParOf" srcId="{E64E32B5-D2B4-4A52-B13F-E6639A928790}" destId="{9C48AB68-C126-4F96-A9AA-8855FBAC00AD}" srcOrd="2" destOrd="0" presId="urn:microsoft.com/office/officeart/2005/8/layout/lProcess2"/>
    <dgm:cxn modelId="{03140220-2E48-4B1C-B4DA-89908DD5878C}" type="presParOf" srcId="{E64E32B5-D2B4-4A52-B13F-E6639A928790}" destId="{EE144496-DF62-4501-A23C-346FE79B7154}" srcOrd="3" destOrd="0" presId="urn:microsoft.com/office/officeart/2005/8/layout/lProcess2"/>
    <dgm:cxn modelId="{71FAE5BE-66F9-4157-B0D1-7E77D15CCB40}" type="presParOf" srcId="{E64E32B5-D2B4-4A52-B13F-E6639A928790}" destId="{FCF9A177-EAA9-41F6-A578-EF5C7D06EC8F}" srcOrd="4" destOrd="0" presId="urn:microsoft.com/office/officeart/2005/8/layout/lProcess2"/>
    <dgm:cxn modelId="{F2BE4248-1BD4-428D-BF49-9A98069922D3}" type="presParOf" srcId="{E64E32B5-D2B4-4A52-B13F-E6639A928790}" destId="{90AA400E-9CD6-486B-BCB5-A2F784B9FE2D}" srcOrd="5" destOrd="0" presId="urn:microsoft.com/office/officeart/2005/8/layout/lProcess2"/>
    <dgm:cxn modelId="{FF49C60B-4236-4A74-9717-CFFC8B4F4E0D}" type="presParOf" srcId="{E64E32B5-D2B4-4A52-B13F-E6639A928790}" destId="{37DC5AED-DDDD-4C5F-80C7-8138B810F99B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41C9E3-1E2D-47C1-B22A-268A03A6F9D6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42E32B3-7DDB-4A6C-9EBF-832C1467C02F}">
      <dgm:prSet phldrT="[Szöveg]" custT="1"/>
      <dgm:spPr/>
      <dgm:t>
        <a:bodyPr/>
        <a:lstStyle/>
        <a:p>
          <a:endParaRPr lang="hu-HU" sz="2000" dirty="0" smtClean="0"/>
        </a:p>
        <a:p>
          <a:endParaRPr lang="hu-HU" sz="1050" dirty="0" smtClean="0"/>
        </a:p>
        <a:p>
          <a:r>
            <a:rPr lang="hu-HU" sz="1800" dirty="0" smtClean="0"/>
            <a:t>Alap </a:t>
          </a:r>
          <a:r>
            <a:rPr lang="hu-HU" sz="1800" dirty="0" smtClean="0"/>
            <a:t>R</a:t>
          </a:r>
          <a:endParaRPr lang="hu-HU" sz="1800" dirty="0"/>
        </a:p>
      </dgm:t>
    </dgm:pt>
    <dgm:pt modelId="{E3282358-8A1A-4B1B-BD6D-B33911A868AB}" type="parTrans" cxnId="{08975909-A7A3-44D6-B649-DBDC20B27597}">
      <dgm:prSet/>
      <dgm:spPr/>
      <dgm:t>
        <a:bodyPr/>
        <a:lstStyle/>
        <a:p>
          <a:endParaRPr lang="hu-HU"/>
        </a:p>
      </dgm:t>
    </dgm:pt>
    <dgm:pt modelId="{817FB187-C78D-43ED-BD05-5F79E86B44B4}" type="sibTrans" cxnId="{08975909-A7A3-44D6-B649-DBDC20B27597}">
      <dgm:prSet/>
      <dgm:spPr/>
      <dgm:t>
        <a:bodyPr/>
        <a:lstStyle/>
        <a:p>
          <a:endParaRPr lang="hu-HU"/>
        </a:p>
      </dgm:t>
    </dgm:pt>
    <dgm:pt modelId="{E3CC763E-6C4C-4782-BD8B-5763A7C13B60}">
      <dgm:prSet phldrT="[Szöveg]" custT="1"/>
      <dgm:spPr/>
      <dgm:t>
        <a:bodyPr/>
        <a:lstStyle/>
        <a:p>
          <a:endParaRPr lang="hu-HU" sz="2000" dirty="0" smtClean="0"/>
        </a:p>
        <a:p>
          <a:endParaRPr lang="hu-HU" sz="1000" dirty="0" smtClean="0"/>
        </a:p>
        <a:p>
          <a:r>
            <a:rPr lang="hu-HU" sz="1800" dirty="0" smtClean="0"/>
            <a:t>Egyéb csomagok</a:t>
          </a:r>
          <a:endParaRPr lang="hu-HU" sz="1800" dirty="0"/>
        </a:p>
      </dgm:t>
    </dgm:pt>
    <dgm:pt modelId="{FAE2D065-1064-44D4-91CF-BFC5ADBF03A2}" type="parTrans" cxnId="{6FEF0E43-7DD4-4865-9DCB-D8484F1CABC2}">
      <dgm:prSet/>
      <dgm:spPr/>
      <dgm:t>
        <a:bodyPr/>
        <a:lstStyle/>
        <a:p>
          <a:endParaRPr lang="hu-HU"/>
        </a:p>
      </dgm:t>
    </dgm:pt>
    <dgm:pt modelId="{D3631A75-BD78-4B0D-9D5A-FE1903816E86}" type="sibTrans" cxnId="{6FEF0E43-7DD4-4865-9DCB-D8484F1CABC2}">
      <dgm:prSet/>
      <dgm:spPr/>
      <dgm:t>
        <a:bodyPr/>
        <a:lstStyle/>
        <a:p>
          <a:endParaRPr lang="hu-HU"/>
        </a:p>
      </dgm:t>
    </dgm:pt>
    <dgm:pt modelId="{CD81861E-381C-4BEC-B980-583A87C96A91}" type="pres">
      <dgm:prSet presAssocID="{B741C9E3-1E2D-47C1-B22A-268A03A6F9D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5F2B7FF-8A4E-47D1-B138-1A8D6D6ECC09}" type="pres">
      <dgm:prSet presAssocID="{442E32B3-7DDB-4A6C-9EBF-832C1467C02F}" presName="compNode" presStyleCnt="0"/>
      <dgm:spPr/>
    </dgm:pt>
    <dgm:pt modelId="{FBA57961-4047-4D8B-9431-A816CFCE95F5}" type="pres">
      <dgm:prSet presAssocID="{442E32B3-7DDB-4A6C-9EBF-832C1467C02F}" presName="aNode" presStyleLbl="bgShp" presStyleIdx="0" presStyleCnt="2"/>
      <dgm:spPr/>
      <dgm:t>
        <a:bodyPr/>
        <a:lstStyle/>
        <a:p>
          <a:endParaRPr lang="hu-HU"/>
        </a:p>
      </dgm:t>
    </dgm:pt>
    <dgm:pt modelId="{79CE5FBE-8EED-4CA3-9459-CE4B354C22E0}" type="pres">
      <dgm:prSet presAssocID="{442E32B3-7DDB-4A6C-9EBF-832C1467C02F}" presName="textNode" presStyleLbl="bgShp" presStyleIdx="0" presStyleCnt="2"/>
      <dgm:spPr/>
      <dgm:t>
        <a:bodyPr/>
        <a:lstStyle/>
        <a:p>
          <a:endParaRPr lang="hu-HU"/>
        </a:p>
      </dgm:t>
    </dgm:pt>
    <dgm:pt modelId="{F17AE86A-1A0A-4C69-9BCB-62F2A1DE1443}" type="pres">
      <dgm:prSet presAssocID="{442E32B3-7DDB-4A6C-9EBF-832C1467C02F}" presName="compChildNode" presStyleCnt="0"/>
      <dgm:spPr/>
    </dgm:pt>
    <dgm:pt modelId="{7E618E62-8DA6-4CA4-9B89-EF8561A275AB}" type="pres">
      <dgm:prSet presAssocID="{442E32B3-7DDB-4A6C-9EBF-832C1467C02F}" presName="theInnerList" presStyleCnt="0"/>
      <dgm:spPr/>
    </dgm:pt>
    <dgm:pt modelId="{24AAF91C-E7FA-4DB1-99A2-8012FEB7C6A1}" type="pres">
      <dgm:prSet presAssocID="{442E32B3-7DDB-4A6C-9EBF-832C1467C02F}" presName="aSpace" presStyleCnt="0"/>
      <dgm:spPr/>
    </dgm:pt>
    <dgm:pt modelId="{984822A7-53AD-40A1-ABC1-CDBB822870FF}" type="pres">
      <dgm:prSet presAssocID="{E3CC763E-6C4C-4782-BD8B-5763A7C13B60}" presName="compNode" presStyleCnt="0"/>
      <dgm:spPr/>
    </dgm:pt>
    <dgm:pt modelId="{AAE22711-3DCE-4E9E-98E5-1951EE119476}" type="pres">
      <dgm:prSet presAssocID="{E3CC763E-6C4C-4782-BD8B-5763A7C13B60}" presName="aNode" presStyleLbl="bgShp" presStyleIdx="1" presStyleCnt="2"/>
      <dgm:spPr/>
      <dgm:t>
        <a:bodyPr/>
        <a:lstStyle/>
        <a:p>
          <a:endParaRPr lang="hu-HU"/>
        </a:p>
      </dgm:t>
    </dgm:pt>
    <dgm:pt modelId="{0FF817BF-77E5-43C7-AABF-7FA297A76252}" type="pres">
      <dgm:prSet presAssocID="{E3CC763E-6C4C-4782-BD8B-5763A7C13B60}" presName="textNode" presStyleLbl="bgShp" presStyleIdx="1" presStyleCnt="2"/>
      <dgm:spPr/>
      <dgm:t>
        <a:bodyPr/>
        <a:lstStyle/>
        <a:p>
          <a:endParaRPr lang="hu-HU"/>
        </a:p>
      </dgm:t>
    </dgm:pt>
    <dgm:pt modelId="{B660C5EE-A4ED-4CF7-B060-1D74C08C08F0}" type="pres">
      <dgm:prSet presAssocID="{E3CC763E-6C4C-4782-BD8B-5763A7C13B60}" presName="compChildNode" presStyleCnt="0"/>
      <dgm:spPr/>
    </dgm:pt>
    <dgm:pt modelId="{BA92F846-BA05-45EF-AB8C-B8AF9B531943}" type="pres">
      <dgm:prSet presAssocID="{E3CC763E-6C4C-4782-BD8B-5763A7C13B60}" presName="theInnerList" presStyleCnt="0"/>
      <dgm:spPr/>
    </dgm:pt>
  </dgm:ptLst>
  <dgm:cxnLst>
    <dgm:cxn modelId="{67A4B9CE-DC46-402E-99F5-DCC6A33D67ED}" type="presOf" srcId="{B741C9E3-1E2D-47C1-B22A-268A03A6F9D6}" destId="{CD81861E-381C-4BEC-B980-583A87C96A91}" srcOrd="0" destOrd="0" presId="urn:microsoft.com/office/officeart/2005/8/layout/lProcess2"/>
    <dgm:cxn modelId="{08975909-A7A3-44D6-B649-DBDC20B27597}" srcId="{B741C9E3-1E2D-47C1-B22A-268A03A6F9D6}" destId="{442E32B3-7DDB-4A6C-9EBF-832C1467C02F}" srcOrd="0" destOrd="0" parTransId="{E3282358-8A1A-4B1B-BD6D-B33911A868AB}" sibTransId="{817FB187-C78D-43ED-BD05-5F79E86B44B4}"/>
    <dgm:cxn modelId="{8C59DF90-4E20-4315-9C78-C65E6D0DD8DE}" type="presOf" srcId="{E3CC763E-6C4C-4782-BD8B-5763A7C13B60}" destId="{0FF817BF-77E5-43C7-AABF-7FA297A76252}" srcOrd="1" destOrd="0" presId="urn:microsoft.com/office/officeart/2005/8/layout/lProcess2"/>
    <dgm:cxn modelId="{E9A3046D-33AD-4C5D-A520-67A59AEDB2C5}" type="presOf" srcId="{E3CC763E-6C4C-4782-BD8B-5763A7C13B60}" destId="{AAE22711-3DCE-4E9E-98E5-1951EE119476}" srcOrd="0" destOrd="0" presId="urn:microsoft.com/office/officeart/2005/8/layout/lProcess2"/>
    <dgm:cxn modelId="{6FEF0E43-7DD4-4865-9DCB-D8484F1CABC2}" srcId="{B741C9E3-1E2D-47C1-B22A-268A03A6F9D6}" destId="{E3CC763E-6C4C-4782-BD8B-5763A7C13B60}" srcOrd="1" destOrd="0" parTransId="{FAE2D065-1064-44D4-91CF-BFC5ADBF03A2}" sibTransId="{D3631A75-BD78-4B0D-9D5A-FE1903816E86}"/>
    <dgm:cxn modelId="{CBB53862-8DE2-4D64-952B-97582A3832D5}" type="presOf" srcId="{442E32B3-7DDB-4A6C-9EBF-832C1467C02F}" destId="{FBA57961-4047-4D8B-9431-A816CFCE95F5}" srcOrd="0" destOrd="0" presId="urn:microsoft.com/office/officeart/2005/8/layout/lProcess2"/>
    <dgm:cxn modelId="{6F04649C-25FF-4B89-8D29-238686A6296C}" type="presOf" srcId="{442E32B3-7DDB-4A6C-9EBF-832C1467C02F}" destId="{79CE5FBE-8EED-4CA3-9459-CE4B354C22E0}" srcOrd="1" destOrd="0" presId="urn:microsoft.com/office/officeart/2005/8/layout/lProcess2"/>
    <dgm:cxn modelId="{1A1A0AB2-AA8D-4C2C-A16C-7D7CE1649A97}" type="presParOf" srcId="{CD81861E-381C-4BEC-B980-583A87C96A91}" destId="{65F2B7FF-8A4E-47D1-B138-1A8D6D6ECC09}" srcOrd="0" destOrd="0" presId="urn:microsoft.com/office/officeart/2005/8/layout/lProcess2"/>
    <dgm:cxn modelId="{35B62ED9-93FB-459C-B7EE-DDFF55BBA9D4}" type="presParOf" srcId="{65F2B7FF-8A4E-47D1-B138-1A8D6D6ECC09}" destId="{FBA57961-4047-4D8B-9431-A816CFCE95F5}" srcOrd="0" destOrd="0" presId="urn:microsoft.com/office/officeart/2005/8/layout/lProcess2"/>
    <dgm:cxn modelId="{A28CFE53-85A6-429A-9B02-6660B7AF0D2D}" type="presParOf" srcId="{65F2B7FF-8A4E-47D1-B138-1A8D6D6ECC09}" destId="{79CE5FBE-8EED-4CA3-9459-CE4B354C22E0}" srcOrd="1" destOrd="0" presId="urn:microsoft.com/office/officeart/2005/8/layout/lProcess2"/>
    <dgm:cxn modelId="{20F8DBF4-55B7-4739-8142-056DE62E2F32}" type="presParOf" srcId="{65F2B7FF-8A4E-47D1-B138-1A8D6D6ECC09}" destId="{F17AE86A-1A0A-4C69-9BCB-62F2A1DE1443}" srcOrd="2" destOrd="0" presId="urn:microsoft.com/office/officeart/2005/8/layout/lProcess2"/>
    <dgm:cxn modelId="{8625B2A9-AC62-4C70-8DDE-11CFB0CC8670}" type="presParOf" srcId="{F17AE86A-1A0A-4C69-9BCB-62F2A1DE1443}" destId="{7E618E62-8DA6-4CA4-9B89-EF8561A275AB}" srcOrd="0" destOrd="0" presId="urn:microsoft.com/office/officeart/2005/8/layout/lProcess2"/>
    <dgm:cxn modelId="{FE5874D6-14EA-4771-9C0C-6B2A9AB0DB15}" type="presParOf" srcId="{CD81861E-381C-4BEC-B980-583A87C96A91}" destId="{24AAF91C-E7FA-4DB1-99A2-8012FEB7C6A1}" srcOrd="1" destOrd="0" presId="urn:microsoft.com/office/officeart/2005/8/layout/lProcess2"/>
    <dgm:cxn modelId="{283ECE44-96EE-42E8-A73E-A0BA76A4EF1A}" type="presParOf" srcId="{CD81861E-381C-4BEC-B980-583A87C96A91}" destId="{984822A7-53AD-40A1-ABC1-CDBB822870FF}" srcOrd="2" destOrd="0" presId="urn:microsoft.com/office/officeart/2005/8/layout/lProcess2"/>
    <dgm:cxn modelId="{F3456909-872A-4018-8DF9-65D8D75072FE}" type="presParOf" srcId="{984822A7-53AD-40A1-ABC1-CDBB822870FF}" destId="{AAE22711-3DCE-4E9E-98E5-1951EE119476}" srcOrd="0" destOrd="0" presId="urn:microsoft.com/office/officeart/2005/8/layout/lProcess2"/>
    <dgm:cxn modelId="{63404C51-6BEF-4D22-A601-2238478EAE29}" type="presParOf" srcId="{984822A7-53AD-40A1-ABC1-CDBB822870FF}" destId="{0FF817BF-77E5-43C7-AABF-7FA297A76252}" srcOrd="1" destOrd="0" presId="urn:microsoft.com/office/officeart/2005/8/layout/lProcess2"/>
    <dgm:cxn modelId="{AC0D4681-701E-4678-A954-AF26E22F7C43}" type="presParOf" srcId="{984822A7-53AD-40A1-ABC1-CDBB822870FF}" destId="{B660C5EE-A4ED-4CF7-B060-1D74C08C08F0}" srcOrd="2" destOrd="0" presId="urn:microsoft.com/office/officeart/2005/8/layout/lProcess2"/>
    <dgm:cxn modelId="{7CEF2A06-F521-4A69-B62F-A1088F7F0156}" type="presParOf" srcId="{B660C5EE-A4ED-4CF7-B060-1D74C08C08F0}" destId="{BA92F846-BA05-45EF-AB8C-B8AF9B531943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7961-4047-4D8B-9431-A816CFCE95F5}">
      <dsp:nvSpPr>
        <dsp:cNvPr id="0" name=""/>
        <dsp:cNvSpPr/>
      </dsp:nvSpPr>
      <dsp:spPr>
        <a:xfrm>
          <a:off x="2352" y="0"/>
          <a:ext cx="2262533" cy="2236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Alap R</a:t>
          </a:r>
          <a:endParaRPr lang="hu-HU" sz="1800" kern="1200" dirty="0"/>
        </a:p>
      </dsp:txBody>
      <dsp:txXfrm>
        <a:off x="2352" y="0"/>
        <a:ext cx="2262533" cy="670837"/>
      </dsp:txXfrm>
    </dsp:sp>
    <dsp:sp modelId="{1B2BDE33-18BF-44A2-9C12-E8C812C2ADA4}">
      <dsp:nvSpPr>
        <dsp:cNvPr id="0" name=""/>
        <dsp:cNvSpPr/>
      </dsp:nvSpPr>
      <dsp:spPr>
        <a:xfrm>
          <a:off x="228605" y="671028"/>
          <a:ext cx="1810027" cy="439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Csomagok (29 db)</a:t>
          </a:r>
          <a:endParaRPr lang="hu-HU" sz="1700" kern="1200" dirty="0"/>
        </a:p>
      </dsp:txBody>
      <dsp:txXfrm>
        <a:off x="241472" y="683895"/>
        <a:ext cx="1784293" cy="413574"/>
      </dsp:txXfrm>
    </dsp:sp>
    <dsp:sp modelId="{933B2A9F-3656-4AE3-97F1-D8C1B516D814}">
      <dsp:nvSpPr>
        <dsp:cNvPr id="0" name=""/>
        <dsp:cNvSpPr/>
      </dsp:nvSpPr>
      <dsp:spPr>
        <a:xfrm>
          <a:off x="228605" y="1177923"/>
          <a:ext cx="1810027" cy="439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Interpreter</a:t>
          </a:r>
          <a:endParaRPr lang="hu-HU" sz="1700" kern="1200" dirty="0"/>
        </a:p>
      </dsp:txBody>
      <dsp:txXfrm>
        <a:off x="241472" y="1190790"/>
        <a:ext cx="1784293" cy="413574"/>
      </dsp:txXfrm>
    </dsp:sp>
    <dsp:sp modelId="{572D4A8E-60F2-4343-BE12-29B6E57A1784}">
      <dsp:nvSpPr>
        <dsp:cNvPr id="0" name=""/>
        <dsp:cNvSpPr/>
      </dsp:nvSpPr>
      <dsp:spPr>
        <a:xfrm>
          <a:off x="228605" y="1684817"/>
          <a:ext cx="1810027" cy="4393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Konzol</a:t>
          </a:r>
          <a:endParaRPr lang="hu-HU" sz="1700" kern="1200" dirty="0"/>
        </a:p>
      </dsp:txBody>
      <dsp:txXfrm>
        <a:off x="241472" y="1697684"/>
        <a:ext cx="1784293" cy="413574"/>
      </dsp:txXfrm>
    </dsp:sp>
    <dsp:sp modelId="{DC66DA1B-DCB8-4676-8241-7C61C1012CFE}">
      <dsp:nvSpPr>
        <dsp:cNvPr id="0" name=""/>
        <dsp:cNvSpPr/>
      </dsp:nvSpPr>
      <dsp:spPr>
        <a:xfrm>
          <a:off x="2434576" y="0"/>
          <a:ext cx="2262533" cy="2236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Egyéb csomagok</a:t>
          </a:r>
          <a:br>
            <a:rPr lang="hu-HU" sz="1800" kern="1200" dirty="0" smtClean="0"/>
          </a:br>
          <a:r>
            <a:rPr lang="hu-HU" sz="1800" kern="1200" dirty="0" smtClean="0"/>
            <a:t>(kb. 21 ezer)</a:t>
          </a:r>
          <a:endParaRPr lang="hu-HU" sz="1800" kern="1200" dirty="0"/>
        </a:p>
      </dsp:txBody>
      <dsp:txXfrm>
        <a:off x="2434576" y="0"/>
        <a:ext cx="2262533" cy="670837"/>
      </dsp:txXfrm>
    </dsp:sp>
    <dsp:sp modelId="{9B32AA93-FFF9-4F73-982F-DF4985D924A0}">
      <dsp:nvSpPr>
        <dsp:cNvPr id="0" name=""/>
        <dsp:cNvSpPr/>
      </dsp:nvSpPr>
      <dsp:spPr>
        <a:xfrm>
          <a:off x="2660829" y="670891"/>
          <a:ext cx="1810027" cy="325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tidyverse</a:t>
          </a:r>
          <a:endParaRPr lang="hu-HU" sz="1700" kern="1200" dirty="0"/>
        </a:p>
      </dsp:txBody>
      <dsp:txXfrm>
        <a:off x="2670370" y="680432"/>
        <a:ext cx="1790945" cy="306673"/>
      </dsp:txXfrm>
    </dsp:sp>
    <dsp:sp modelId="{9C48AB68-C126-4F96-A9AA-8855FBAC00AD}">
      <dsp:nvSpPr>
        <dsp:cNvPr id="0" name=""/>
        <dsp:cNvSpPr/>
      </dsp:nvSpPr>
      <dsp:spPr>
        <a:xfrm>
          <a:off x="2660829" y="1046763"/>
          <a:ext cx="1810027" cy="325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Rcmdr</a:t>
          </a:r>
          <a:endParaRPr lang="hu-HU" sz="1700" kern="1200" dirty="0"/>
        </a:p>
      </dsp:txBody>
      <dsp:txXfrm>
        <a:off x="2670370" y="1056304"/>
        <a:ext cx="1790945" cy="306673"/>
      </dsp:txXfrm>
    </dsp:sp>
    <dsp:sp modelId="{FCF9A177-EAA9-41F6-A578-EF5C7D06EC8F}">
      <dsp:nvSpPr>
        <dsp:cNvPr id="0" name=""/>
        <dsp:cNvSpPr/>
      </dsp:nvSpPr>
      <dsp:spPr>
        <a:xfrm>
          <a:off x="2660829" y="1422635"/>
          <a:ext cx="1810027" cy="325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err="1" smtClean="0"/>
            <a:t>psych</a:t>
          </a:r>
          <a:endParaRPr lang="hu-HU" sz="1700" kern="1200" dirty="0"/>
        </a:p>
      </dsp:txBody>
      <dsp:txXfrm>
        <a:off x="2670370" y="1432176"/>
        <a:ext cx="1790945" cy="306673"/>
      </dsp:txXfrm>
    </dsp:sp>
    <dsp:sp modelId="{37DC5AED-DDDD-4C5F-80C7-8138B810F99B}">
      <dsp:nvSpPr>
        <dsp:cNvPr id="0" name=""/>
        <dsp:cNvSpPr/>
      </dsp:nvSpPr>
      <dsp:spPr>
        <a:xfrm>
          <a:off x="2660829" y="1798507"/>
          <a:ext cx="1810027" cy="325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kern="1200" dirty="0" smtClean="0"/>
            <a:t>…</a:t>
          </a:r>
          <a:endParaRPr lang="hu-HU" sz="1700" kern="1200" dirty="0"/>
        </a:p>
      </dsp:txBody>
      <dsp:txXfrm>
        <a:off x="2670370" y="1808048"/>
        <a:ext cx="1790945" cy="3066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7961-4047-4D8B-9431-A816CFCE95F5}">
      <dsp:nvSpPr>
        <dsp:cNvPr id="0" name=""/>
        <dsp:cNvSpPr/>
      </dsp:nvSpPr>
      <dsp:spPr>
        <a:xfrm>
          <a:off x="1711" y="0"/>
          <a:ext cx="1646206" cy="864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700" kern="1200" dirty="0" smtClean="0"/>
            <a:t>Alap R</a:t>
          </a:r>
          <a:endParaRPr lang="hu-HU" sz="700" kern="1200" dirty="0"/>
        </a:p>
      </dsp:txBody>
      <dsp:txXfrm>
        <a:off x="1711" y="0"/>
        <a:ext cx="1646206" cy="259357"/>
      </dsp:txXfrm>
    </dsp:sp>
    <dsp:sp modelId="{1B2BDE33-18BF-44A2-9C12-E8C812C2ADA4}">
      <dsp:nvSpPr>
        <dsp:cNvPr id="0" name=""/>
        <dsp:cNvSpPr/>
      </dsp:nvSpPr>
      <dsp:spPr>
        <a:xfrm>
          <a:off x="166332" y="259431"/>
          <a:ext cx="1316965" cy="169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smtClean="0"/>
            <a:t>Csomagok (29 db)</a:t>
          </a:r>
          <a:endParaRPr lang="hu-HU" sz="600" kern="1200" dirty="0"/>
        </a:p>
      </dsp:txBody>
      <dsp:txXfrm>
        <a:off x="171307" y="264406"/>
        <a:ext cx="1307015" cy="159894"/>
      </dsp:txXfrm>
    </dsp:sp>
    <dsp:sp modelId="{933B2A9F-3656-4AE3-97F1-D8C1B516D814}">
      <dsp:nvSpPr>
        <dsp:cNvPr id="0" name=""/>
        <dsp:cNvSpPr/>
      </dsp:nvSpPr>
      <dsp:spPr>
        <a:xfrm>
          <a:off x="166332" y="455405"/>
          <a:ext cx="1316965" cy="169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err="1" smtClean="0"/>
            <a:t>Interpreter</a:t>
          </a:r>
          <a:endParaRPr lang="hu-HU" sz="600" kern="1200" dirty="0"/>
        </a:p>
      </dsp:txBody>
      <dsp:txXfrm>
        <a:off x="171307" y="460380"/>
        <a:ext cx="1307015" cy="159894"/>
      </dsp:txXfrm>
    </dsp:sp>
    <dsp:sp modelId="{572D4A8E-60F2-4343-BE12-29B6E57A1784}">
      <dsp:nvSpPr>
        <dsp:cNvPr id="0" name=""/>
        <dsp:cNvSpPr/>
      </dsp:nvSpPr>
      <dsp:spPr>
        <a:xfrm>
          <a:off x="166332" y="651379"/>
          <a:ext cx="1316965" cy="1698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smtClean="0"/>
            <a:t>Konzol</a:t>
          </a:r>
          <a:endParaRPr lang="hu-HU" sz="600" kern="1200" dirty="0"/>
        </a:p>
      </dsp:txBody>
      <dsp:txXfrm>
        <a:off x="171307" y="656354"/>
        <a:ext cx="1307015" cy="159894"/>
      </dsp:txXfrm>
    </dsp:sp>
    <dsp:sp modelId="{DC66DA1B-DCB8-4676-8241-7C61C1012CFE}">
      <dsp:nvSpPr>
        <dsp:cNvPr id="0" name=""/>
        <dsp:cNvSpPr/>
      </dsp:nvSpPr>
      <dsp:spPr>
        <a:xfrm>
          <a:off x="1771383" y="0"/>
          <a:ext cx="1646206" cy="864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700" kern="1200" dirty="0" smtClean="0"/>
            <a:t>Egyéb csomagok</a:t>
          </a:r>
          <a:br>
            <a:rPr lang="hu-HU" sz="700" kern="1200" dirty="0" smtClean="0"/>
          </a:br>
          <a:r>
            <a:rPr lang="hu-HU" sz="700" kern="1200" dirty="0" smtClean="0"/>
            <a:t>(kb. 21 ezer)</a:t>
          </a:r>
          <a:endParaRPr lang="hu-HU" sz="700" kern="1200" dirty="0"/>
        </a:p>
      </dsp:txBody>
      <dsp:txXfrm>
        <a:off x="1771383" y="0"/>
        <a:ext cx="1646206" cy="259357"/>
      </dsp:txXfrm>
    </dsp:sp>
    <dsp:sp modelId="{9B32AA93-FFF9-4F73-982F-DF4985D924A0}">
      <dsp:nvSpPr>
        <dsp:cNvPr id="0" name=""/>
        <dsp:cNvSpPr/>
      </dsp:nvSpPr>
      <dsp:spPr>
        <a:xfrm>
          <a:off x="1936004" y="259378"/>
          <a:ext cx="1316965" cy="125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err="1" smtClean="0"/>
            <a:t>tidyverse</a:t>
          </a:r>
          <a:endParaRPr lang="hu-HU" sz="600" kern="1200" dirty="0"/>
        </a:p>
      </dsp:txBody>
      <dsp:txXfrm>
        <a:off x="1939693" y="263067"/>
        <a:ext cx="1309587" cy="118564"/>
      </dsp:txXfrm>
    </dsp:sp>
    <dsp:sp modelId="{9C48AB68-C126-4F96-A9AA-8855FBAC00AD}">
      <dsp:nvSpPr>
        <dsp:cNvPr id="0" name=""/>
        <dsp:cNvSpPr/>
      </dsp:nvSpPr>
      <dsp:spPr>
        <a:xfrm>
          <a:off x="1936004" y="404696"/>
          <a:ext cx="1316965" cy="125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err="1" smtClean="0"/>
            <a:t>Rcmdr</a:t>
          </a:r>
          <a:endParaRPr lang="hu-HU" sz="600" kern="1200" dirty="0"/>
        </a:p>
      </dsp:txBody>
      <dsp:txXfrm>
        <a:off x="1939693" y="408385"/>
        <a:ext cx="1309587" cy="118564"/>
      </dsp:txXfrm>
    </dsp:sp>
    <dsp:sp modelId="{FCF9A177-EAA9-41F6-A578-EF5C7D06EC8F}">
      <dsp:nvSpPr>
        <dsp:cNvPr id="0" name=""/>
        <dsp:cNvSpPr/>
      </dsp:nvSpPr>
      <dsp:spPr>
        <a:xfrm>
          <a:off x="1936004" y="550015"/>
          <a:ext cx="1316965" cy="125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err="1" smtClean="0"/>
            <a:t>psych</a:t>
          </a:r>
          <a:endParaRPr lang="hu-HU" sz="600" kern="1200" dirty="0"/>
        </a:p>
      </dsp:txBody>
      <dsp:txXfrm>
        <a:off x="1939693" y="553704"/>
        <a:ext cx="1309587" cy="118564"/>
      </dsp:txXfrm>
    </dsp:sp>
    <dsp:sp modelId="{37DC5AED-DDDD-4C5F-80C7-8138B810F99B}">
      <dsp:nvSpPr>
        <dsp:cNvPr id="0" name=""/>
        <dsp:cNvSpPr/>
      </dsp:nvSpPr>
      <dsp:spPr>
        <a:xfrm>
          <a:off x="1936004" y="695333"/>
          <a:ext cx="1316965" cy="1259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1430" rIns="15240" bIns="1143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600" kern="1200" dirty="0" smtClean="0"/>
            <a:t>…</a:t>
          </a:r>
          <a:endParaRPr lang="hu-HU" sz="600" kern="1200" dirty="0"/>
        </a:p>
      </dsp:txBody>
      <dsp:txXfrm>
        <a:off x="1939693" y="699022"/>
        <a:ext cx="1309587" cy="118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57961-4047-4D8B-9431-A816CFCE95F5}">
      <dsp:nvSpPr>
        <dsp:cNvPr id="0" name=""/>
        <dsp:cNvSpPr/>
      </dsp:nvSpPr>
      <dsp:spPr>
        <a:xfrm>
          <a:off x="1711" y="0"/>
          <a:ext cx="1646206" cy="864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5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Alap </a:t>
          </a:r>
          <a:r>
            <a:rPr lang="hu-HU" sz="1800" kern="1200" dirty="0" smtClean="0"/>
            <a:t>R</a:t>
          </a:r>
          <a:endParaRPr lang="hu-HU" sz="1800" kern="1200" dirty="0"/>
        </a:p>
      </dsp:txBody>
      <dsp:txXfrm>
        <a:off x="1711" y="0"/>
        <a:ext cx="1646206" cy="259357"/>
      </dsp:txXfrm>
    </dsp:sp>
    <dsp:sp modelId="{AAE22711-3DCE-4E9E-98E5-1951EE119476}">
      <dsp:nvSpPr>
        <dsp:cNvPr id="0" name=""/>
        <dsp:cNvSpPr/>
      </dsp:nvSpPr>
      <dsp:spPr>
        <a:xfrm>
          <a:off x="1771383" y="0"/>
          <a:ext cx="1646206" cy="8645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smtClean="0"/>
            <a:t>Egyéb csomagok</a:t>
          </a:r>
          <a:endParaRPr lang="hu-HU" sz="1800" kern="1200" dirty="0"/>
        </a:p>
      </dsp:txBody>
      <dsp:txXfrm>
        <a:off x="1771383" y="0"/>
        <a:ext cx="1646206" cy="2593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20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88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804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3978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139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4505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276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25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509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89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0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D8A18-4856-41DC-98CB-974354C4C5DC}" type="datetimeFigureOut">
              <a:rPr lang="hu-HU" smtClean="0"/>
              <a:t>2022. 07. 06.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B6647-4A7C-45F8-8DA0-182157526FF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675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69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3557847" y="1712421"/>
            <a:ext cx="5087389" cy="2942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4" name="Kép 3" descr="&lt;strong&gt;User&lt;/strong&gt; icon silhouette | Free SV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270" y="4085706"/>
            <a:ext cx="343592" cy="34359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0226782"/>
              </p:ext>
            </p:extLst>
          </p:nvPr>
        </p:nvGraphicFramePr>
        <p:xfrm>
          <a:off x="3746269" y="2310938"/>
          <a:ext cx="4699462" cy="223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3746269" y="1827014"/>
            <a:ext cx="163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 környezet</a:t>
            </a:r>
            <a:endParaRPr lang="hu-HU" dirty="0"/>
          </a:p>
        </p:txBody>
      </p:sp>
      <p:cxnSp>
        <p:nvCxnSpPr>
          <p:cNvPr id="10" name="Egyenes összekötő 9"/>
          <p:cNvCxnSpPr>
            <a:stCxn id="4" idx="3"/>
          </p:cNvCxnSpPr>
          <p:nvPr/>
        </p:nvCxnSpPr>
        <p:spPr>
          <a:xfrm flipV="1">
            <a:off x="3327862" y="4256116"/>
            <a:ext cx="637309" cy="1386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57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717469" y="1895302"/>
            <a:ext cx="3645135" cy="157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4" name="Kép 3" descr="&lt;strong&gt;User&lt;/strong&gt; icon silhouette | Free SV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01" y="2493819"/>
            <a:ext cx="343592" cy="34359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76601514"/>
              </p:ext>
            </p:extLst>
          </p:nvPr>
        </p:nvGraphicFramePr>
        <p:xfrm>
          <a:off x="4843549" y="2493819"/>
          <a:ext cx="3419302" cy="86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4843549" y="2009894"/>
            <a:ext cx="163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 környezet</a:t>
            </a:r>
            <a:endParaRPr lang="hu-HU" dirty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3085281" y="2680851"/>
            <a:ext cx="30631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50" y="1999676"/>
            <a:ext cx="489830" cy="3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églalap 11"/>
          <p:cNvSpPr/>
          <p:nvPr/>
        </p:nvSpPr>
        <p:spPr>
          <a:xfrm>
            <a:off x="3391593" y="1889758"/>
            <a:ext cx="985369" cy="158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4" descr="Logo Blue Grey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18"/>
          <a:stretch/>
        </p:blipFill>
        <p:spPr bwMode="auto">
          <a:xfrm>
            <a:off x="3665411" y="2009894"/>
            <a:ext cx="43773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/>
          <p:cNvSpPr txBox="1"/>
          <p:nvPr/>
        </p:nvSpPr>
        <p:spPr>
          <a:xfrm>
            <a:off x="3385829" y="2613549"/>
            <a:ext cx="99752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hu-HU" dirty="0" smtClean="0"/>
              <a:t>RStudio</a:t>
            </a:r>
            <a:endParaRPr lang="hu-HU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4385275" y="2687775"/>
            <a:ext cx="30631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717469" y="1895302"/>
            <a:ext cx="3645135" cy="1576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4" name="Kép 3" descr="&lt;strong&gt;User&lt;/strong&gt; icon silhouette | Free SVG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01" y="2493819"/>
            <a:ext cx="343592" cy="343592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138542821"/>
              </p:ext>
            </p:extLst>
          </p:nvPr>
        </p:nvGraphicFramePr>
        <p:xfrm>
          <a:off x="4843549" y="2493819"/>
          <a:ext cx="3419302" cy="864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Szövegdoboz 7"/>
          <p:cNvSpPr txBox="1"/>
          <p:nvPr/>
        </p:nvSpPr>
        <p:spPr>
          <a:xfrm>
            <a:off x="4843549" y="2009894"/>
            <a:ext cx="163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R környezet</a:t>
            </a:r>
            <a:endParaRPr lang="hu-HU" dirty="0"/>
          </a:p>
        </p:txBody>
      </p:sp>
      <p:cxnSp>
        <p:nvCxnSpPr>
          <p:cNvPr id="10" name="Egyenes összekötő 9"/>
          <p:cNvCxnSpPr/>
          <p:nvPr/>
        </p:nvCxnSpPr>
        <p:spPr>
          <a:xfrm>
            <a:off x="3085281" y="2680851"/>
            <a:ext cx="30631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s://www.r-project.org/logo/R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950" y="1999676"/>
            <a:ext cx="489830" cy="37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églalap 11"/>
          <p:cNvSpPr/>
          <p:nvPr/>
        </p:nvSpPr>
        <p:spPr>
          <a:xfrm>
            <a:off x="3391593" y="1889758"/>
            <a:ext cx="985369" cy="15821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11" name="Picture 4" descr="Logo Blue Grey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418"/>
          <a:stretch/>
        </p:blipFill>
        <p:spPr bwMode="auto">
          <a:xfrm>
            <a:off x="3665411" y="2009894"/>
            <a:ext cx="437731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zövegdoboz 12"/>
          <p:cNvSpPr txBox="1"/>
          <p:nvPr/>
        </p:nvSpPr>
        <p:spPr>
          <a:xfrm>
            <a:off x="3385829" y="2613549"/>
            <a:ext cx="997526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hu-HU" dirty="0" smtClean="0"/>
              <a:t>RStudio</a:t>
            </a:r>
            <a:endParaRPr lang="hu-HU" dirty="0"/>
          </a:p>
        </p:txBody>
      </p:sp>
      <p:cxnSp>
        <p:nvCxnSpPr>
          <p:cNvPr id="14" name="Egyenes összekötő 13"/>
          <p:cNvCxnSpPr/>
          <p:nvPr/>
        </p:nvCxnSpPr>
        <p:spPr>
          <a:xfrm>
            <a:off x="4385275" y="2687775"/>
            <a:ext cx="30631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3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42</Words>
  <Application>Microsoft Office PowerPoint</Application>
  <PresentationFormat>Szélesvásznú</PresentationFormat>
  <Paragraphs>29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RStudio</dc:creator>
  <cp:lastModifiedBy>RStudio</cp:lastModifiedBy>
  <cp:revision>5</cp:revision>
  <dcterms:created xsi:type="dcterms:W3CDTF">2022-07-06T06:59:49Z</dcterms:created>
  <dcterms:modified xsi:type="dcterms:W3CDTF">2022-07-06T08:13:25Z</dcterms:modified>
</cp:coreProperties>
</file>