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451EA-22B3-42F6-848C-B896CD0D3511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1E90-270A-4D26-A978-AD01BDAB0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76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97F-FD55-4EC1-B08B-A70D17B55C1F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5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6433-6FF9-444A-801B-8A452D74AA3C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4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51DC-8C49-4EE9-A0B1-3C5E0F4C3EE3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F44-171C-48EC-B191-8E27E5B6B407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9B7-A108-437A-8A20-0C989C705C2F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4F9A-7689-4D90-A1F8-2ACB6FFE4BEB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86EC-411A-4D55-A1FE-ED602598A346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7491-F541-4DE9-95EA-D9C7BDE244E1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348-13C8-4D6B-BEDD-96AAD582C564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E9DF13-D163-4321-B126-08F0C8AFAF96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95EE-FB66-40BD-A158-9E6A8A30170C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662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D995EE-FB66-40BD-A158-9E6A8A30170C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Digital </a:t>
            </a:r>
            <a:r>
              <a:rPr lang="hu-HU" dirty="0" err="1"/>
              <a:t>Literacy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89324"/>
          </a:xfrm>
        </p:spPr>
        <p:txBody>
          <a:bodyPr>
            <a:normAutofit/>
          </a:bodyPr>
          <a:lstStyle/>
          <a:p>
            <a:r>
              <a:rPr lang="hu-HU" dirty="0" smtClean="0"/>
              <a:t>Kálmán Abari</a:t>
            </a:r>
          </a:p>
          <a:p>
            <a:r>
              <a:rPr lang="hu-HU" dirty="0" err="1" smtClean="0"/>
              <a:t>Psychology</a:t>
            </a:r>
            <a:r>
              <a:rPr lang="hu-HU" dirty="0" smtClean="0"/>
              <a:t> 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2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 email </a:t>
            </a:r>
            <a:r>
              <a:rPr lang="hu-HU" dirty="0" err="1" smtClean="0"/>
              <a:t>from</a:t>
            </a:r>
            <a:r>
              <a:rPr lang="hu-HU" dirty="0" smtClean="0"/>
              <a:t> Kálmán</a:t>
            </a:r>
            <a:endParaRPr lang="hu-HU" dirty="0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708-62BE-4EE6-A46F-41D319E48903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4" y="2299674"/>
            <a:ext cx="7489370" cy="37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Question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Alfred Kinsey known for? Name several things</a:t>
            </a:r>
            <a:r>
              <a:rPr lang="en-US" b="1" dirty="0" smtClean="0"/>
              <a:t>.</a:t>
            </a:r>
            <a:endParaRPr lang="hu-HU" b="1" dirty="0" smtClean="0"/>
          </a:p>
          <a:p>
            <a:pPr lvl="1"/>
            <a:r>
              <a:rPr lang="en-US" dirty="0"/>
              <a:t>In 1948, Alfred Kinsey produced one of the first psychological studies of sexual </a:t>
            </a:r>
            <a:r>
              <a:rPr lang="en-US" dirty="0" smtClean="0"/>
              <a:t>orientation</a:t>
            </a:r>
            <a:r>
              <a:rPr lang="hu-HU" dirty="0" smtClean="0"/>
              <a:t>.</a:t>
            </a:r>
          </a:p>
          <a:p>
            <a:pPr lvl="1"/>
            <a:r>
              <a:rPr lang="en-US" dirty="0"/>
              <a:t>The Kinsey Reports are two scholarly books on human sexual behavior, Sexual Behavior in the Human Male[1] (1948) and Sexual Behavior in the Human Female[2] (1953), written by Alfred Kinsey, Wardell Pomeroy, Clyde Martin, and (for Sexual Behavior in the Human Female) Paul </a:t>
            </a:r>
            <a:r>
              <a:rPr lang="en-US" dirty="0" err="1"/>
              <a:t>Gebhard</a:t>
            </a:r>
            <a:r>
              <a:rPr lang="en-US" dirty="0"/>
              <a:t> and published by W.B. Saunders. </a:t>
            </a:r>
            <a:endParaRPr lang="hu-HU" dirty="0" smtClean="0"/>
          </a:p>
          <a:p>
            <a:pPr lvl="1"/>
            <a:r>
              <a:rPr lang="en-US" dirty="0"/>
              <a:t>The Kinsey Institute for Research in Sex, Gender, and Reproduction (often shortened to The Kinsey Institute) is a research institute at Indiana University.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F44-171C-48EC-B191-8E27E5B6B407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</a:t>
            </a:r>
            <a:r>
              <a:rPr lang="hu-HU" dirty="0"/>
              <a:t>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What is the median of the variable shown in the figure</a:t>
            </a:r>
            <a:r>
              <a:rPr lang="en-US" b="1" dirty="0" smtClean="0"/>
              <a:t>?</a:t>
            </a:r>
            <a:endParaRPr lang="hu-HU" b="1" dirty="0" smtClean="0"/>
          </a:p>
          <a:p>
            <a:pPr lvl="1"/>
            <a:r>
              <a:rPr lang="hu-HU" dirty="0" err="1" smtClean="0"/>
              <a:t>About</a:t>
            </a:r>
            <a:r>
              <a:rPr lang="hu-HU" dirty="0" smtClean="0"/>
              <a:t> 20.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4F9A-7689-4D90-A1F8-2ACB6FFE4BEB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95" y="2393403"/>
            <a:ext cx="5746478" cy="32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</a:t>
            </a:r>
            <a:r>
              <a:rPr lang="hu-HU" dirty="0"/>
              <a:t> </a:t>
            </a:r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b="1" dirty="0" smtClean="0"/>
              <a:t>W</a:t>
            </a:r>
            <a:r>
              <a:rPr lang="en-US" b="1" dirty="0" smtClean="0"/>
              <a:t>hat is the distribution of variable </a:t>
            </a:r>
            <a:r>
              <a:rPr lang="en-US" b="1" i="1" dirty="0" smtClean="0"/>
              <a:t>Domicile</a:t>
            </a:r>
            <a:r>
              <a:rPr lang="hu-HU" b="1" i="1" dirty="0" smtClean="0"/>
              <a:t>?</a:t>
            </a:r>
            <a:endParaRPr lang="en-US" b="1" i="1" dirty="0" smtClean="0"/>
          </a:p>
          <a:p>
            <a:pPr lvl="1"/>
            <a:r>
              <a:rPr lang="en-US" dirty="0"/>
              <a:t>Look at the table on the right.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4F9A-7689-4D90-A1F8-2ACB6FFE4BEB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27" y="1101308"/>
            <a:ext cx="4176992" cy="47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</a:t>
            </a:r>
            <a:r>
              <a:rPr lang="hu-HU" dirty="0"/>
              <a:t> </a:t>
            </a:r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4278" y="2150806"/>
            <a:ext cx="2986933" cy="3638763"/>
          </a:xfrm>
        </p:spPr>
        <p:txBody>
          <a:bodyPr/>
          <a:lstStyle/>
          <a:p>
            <a:r>
              <a:rPr lang="hu-HU" b="1" dirty="0" smtClean="0"/>
              <a:t>W</a:t>
            </a:r>
            <a:r>
              <a:rPr lang="en-US" b="1" dirty="0" smtClean="0"/>
              <a:t>hat is the distribution of variable </a:t>
            </a:r>
            <a:r>
              <a:rPr lang="en-US" b="1" i="1" dirty="0" smtClean="0"/>
              <a:t>Domicile</a:t>
            </a:r>
            <a:r>
              <a:rPr lang="hu-HU" b="1" i="1" dirty="0" smtClean="0"/>
              <a:t>?</a:t>
            </a:r>
            <a:endParaRPr lang="en-US" b="1" i="1" dirty="0" smtClean="0"/>
          </a:p>
          <a:p>
            <a:pPr lvl="1"/>
            <a:r>
              <a:rPr lang="en-US" dirty="0"/>
              <a:t>Look at the </a:t>
            </a:r>
            <a:r>
              <a:rPr lang="hu-HU" dirty="0" err="1" smtClean="0"/>
              <a:t>figure</a:t>
            </a:r>
            <a:r>
              <a:rPr lang="en-US" dirty="0" smtClean="0"/>
              <a:t> </a:t>
            </a:r>
            <a:r>
              <a:rPr lang="en-US" dirty="0"/>
              <a:t>on the right.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4F9A-7689-4D90-A1F8-2ACB6FFE4BEB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Kálmán Abari, Psychology BA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648" y="2079326"/>
            <a:ext cx="8589736" cy="37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220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Retrospektív</vt:lpstr>
      <vt:lpstr>Digital Literacy</vt:lpstr>
      <vt:lpstr>An email from Kálmán</vt:lpstr>
      <vt:lpstr>Question 1</vt:lpstr>
      <vt:lpstr>Question 2</vt:lpstr>
      <vt:lpstr>Question 3</vt:lpstr>
      <vt:lpstr>Question 3</vt:lpstr>
    </vt:vector>
  </TitlesOfParts>
  <Company>SDA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Literacy</dc:title>
  <dc:creator>Abari Kálmán (EXT)</dc:creator>
  <cp:lastModifiedBy>Abari Kálmán (EXT)</cp:lastModifiedBy>
  <cp:revision>8</cp:revision>
  <dcterms:created xsi:type="dcterms:W3CDTF">2023-10-02T11:47:39Z</dcterms:created>
  <dcterms:modified xsi:type="dcterms:W3CDTF">2023-10-02T17:12:16Z</dcterms:modified>
</cp:coreProperties>
</file>