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72" r:id="rId7"/>
    <p:sldId id="273" r:id="rId8"/>
    <p:sldId id="274" r:id="rId9"/>
    <p:sldId id="275" r:id="rId10"/>
    <p:sldId id="259" r:id="rId11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92" autoAdjust="0"/>
  </p:normalViewPr>
  <p:slideViewPr>
    <p:cSldViewPr>
      <p:cViewPr varScale="1">
        <p:scale>
          <a:sx n="101" d="100"/>
          <a:sy n="101" d="100"/>
        </p:scale>
        <p:origin x="126" y="42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52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466D193-A6CE-48EB-86E9-00A4F0363491}" type="datetime1">
              <a:rPr lang="hu-HU" smtClean="0"/>
              <a:t>2022. 06. 18.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6CD5F-BA85-47DB-8ADA-995162704EA8}" type="datetime1">
              <a:rPr lang="hu-HU" smtClean="0"/>
              <a:pPr/>
              <a:t>2022. 06. 18.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161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225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181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457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6827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5796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406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égyzetek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Lekerekített téglalap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9" name="Lekerekített téglalap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10" name="Egy oldalon két sarkán kerekített téglalap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92B00C-212C-4233-A656-8CE651202BB2}" type="datetime1">
              <a:rPr lang="hu-HU" noProof="0" smtClean="0"/>
              <a:t>2022. 06. 18.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D86B4B-C52A-4F72-8EDD-BE39A61C2220}" type="datetime1">
              <a:rPr lang="hu-HU" noProof="0" smtClean="0"/>
              <a:t>2022. 06. 18.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égyzetek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Lekerekített téglalap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9" name="Lekerekített téglalap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10" name="Egy oldalon két sarkán kerekített téglalap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5" name="alsó ábra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Szabadkézi sokszög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17" name="Téglalap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hu-HU" noProof="0" dirty="0"/>
            </a:p>
          </p:txBody>
        </p:sp>
      </p:grp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EFE608-AFDB-4592-BBF7-845B26EF7A40}" type="datetime1">
              <a:rPr lang="hu-HU" noProof="0" smtClean="0"/>
              <a:t>2022. 06. 18.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6B91CC-A5A9-4F08-A236-525BCA0B1CCD}" type="datetime1">
              <a:rPr lang="hu-HU" noProof="0" smtClean="0"/>
              <a:t>2022. 06. 18.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égyzetek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Lekerekített téglalap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9" name="Lekerekített téglalap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10" name="Egy oldalon két sarkán kerekített téglalap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9" name="alsó ábra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Szabadkézi sokszög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21" name="Téglalap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hu-HU" noProof="0" dirty="0"/>
            </a:p>
          </p:txBody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27C5E9-A92F-4D25-A921-553563CFEC6B}" type="datetime1">
              <a:rPr lang="hu-HU" noProof="0" smtClean="0"/>
              <a:t>2022. 06. 18.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AF1EBB-B476-45BB-B17F-C1F8DB9FC683}" type="datetime1">
              <a:rPr lang="hu-HU" noProof="0" smtClean="0"/>
              <a:t>2022. 06. 18.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4A611-BD78-4ECE-AA80-4A3AFB0B10ED}" type="datetime1">
              <a:rPr lang="hu-HU" noProof="0" smtClean="0"/>
              <a:t>2022. 06. 18.</a:t>
            </a:fld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B1F661-77C2-4A7D-82B4-9A38B2B8CDBC}" type="datetime1">
              <a:rPr lang="hu-HU" noProof="0" smtClean="0"/>
              <a:t>2022. 06. 18.</a:t>
            </a:fld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lsó ábra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Szabadkézi sokszög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10" name="Téglalap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hu-HU" noProof="0" dirty="0"/>
            </a:p>
          </p:txBody>
        </p:sp>
      </p:grp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509D1D-D503-4665-B3C5-C244550FCD5D}" type="datetime1">
              <a:rPr lang="hu-HU" noProof="0" smtClean="0"/>
              <a:t>2022. 06. 18.</a:t>
            </a:fld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08A82E-BCF7-464D-9690-78112E239811}" type="datetime1">
              <a:rPr lang="hu-HU" noProof="0" smtClean="0"/>
              <a:t>2022. 06. 18.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A2854A-E1F3-4744-84B9-A750B917B9BA}" type="datetime1">
              <a:rPr lang="hu-HU" noProof="0" smtClean="0"/>
              <a:t>2022. 06. 18.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lsó ábra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Szabadkézi sokszög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18" name="Téglalap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hu-HU" noProof="0" dirty="0"/>
            </a:p>
          </p:txBody>
        </p:sp>
      </p:grpSp>
      <p:grpSp>
        <p:nvGrpSpPr>
          <p:cNvPr id="7" name="négyzetek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Lekerekített téglalap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9" name="Lekerekített téglalap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10" name="Egy oldalon két sarkán kerekített téglalap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-HU" noProof="0" dirty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B0192C65-6B5A-4CC3-84CF-1327A0D03392}" type="datetime1">
              <a:rPr lang="hu-HU" noProof="0" smtClean="0"/>
              <a:t>2022. 06. 18.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Vizsgaremek védés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878388" y="2780928"/>
            <a:ext cx="6310437" cy="3024336"/>
          </a:xfrm>
        </p:spPr>
        <p:txBody>
          <a:bodyPr rtlCol="0">
            <a:normAutofit/>
          </a:bodyPr>
          <a:lstStyle/>
          <a:p>
            <a:pPr rtl="0"/>
            <a:r>
              <a:rPr lang="hu-HU" dirty="0" err="1" smtClean="0"/>
              <a:t>Abari</a:t>
            </a:r>
            <a:r>
              <a:rPr lang="hu-HU" dirty="0" smtClean="0"/>
              <a:t> </a:t>
            </a:r>
            <a:r>
              <a:rPr lang="hu-HU" dirty="0" smtClean="0"/>
              <a:t>Kálmán</a:t>
            </a:r>
            <a:br>
              <a:rPr lang="hu-HU" dirty="0" smtClean="0"/>
            </a:br>
            <a:r>
              <a:rPr lang="hu-HU" sz="2000" dirty="0" err="1" smtClean="0"/>
              <a:t>abari.kalman@gmail.com</a:t>
            </a:r>
            <a:endParaRPr lang="hu-HU" sz="2000" dirty="0" smtClean="0"/>
          </a:p>
          <a:p>
            <a:pPr rtl="0"/>
            <a:r>
              <a:rPr lang="hu-HU" dirty="0" smtClean="0"/>
              <a:t>Junior automata tesztelő </a:t>
            </a:r>
            <a:r>
              <a:rPr lang="hu-HU" dirty="0" smtClean="0"/>
              <a:t>szakirány</a:t>
            </a:r>
          </a:p>
          <a:p>
            <a:pPr rtl="0"/>
            <a:endParaRPr lang="hu-HU" dirty="0" smtClean="0"/>
          </a:p>
          <a:p>
            <a:pPr algn="r" rtl="0"/>
            <a:r>
              <a:rPr lang="hu-HU" dirty="0" smtClean="0"/>
              <a:t>2022. július 20.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33" y="2564222"/>
            <a:ext cx="6096000" cy="3429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Fontos linkek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261764" y="1600200"/>
            <a:ext cx="11521279" cy="4572000"/>
          </a:xfrm>
        </p:spPr>
        <p:txBody>
          <a:bodyPr rtlCol="0"/>
          <a:lstStyle/>
          <a:p>
            <a:r>
              <a:rPr lang="hu-HU" dirty="0" smtClean="0"/>
              <a:t>Conduit alkalmazás elérése</a:t>
            </a:r>
          </a:p>
          <a:p>
            <a:pPr lvl="1"/>
            <a:r>
              <a:rPr lang="hu-HU" dirty="0" smtClean="0"/>
              <a:t>http</a:t>
            </a:r>
            <a:r>
              <a:rPr lang="hu-HU" dirty="0"/>
              <a:t>://</a:t>
            </a:r>
            <a:r>
              <a:rPr lang="hu-HU" dirty="0" smtClean="0"/>
              <a:t>34.254.230.217:1667</a:t>
            </a:r>
          </a:p>
          <a:p>
            <a:pPr rtl="0"/>
            <a:r>
              <a:rPr lang="hu-HU" dirty="0" smtClean="0"/>
              <a:t>Tesztelés - Manuális tesztjegyzőkönyv</a:t>
            </a:r>
          </a:p>
          <a:p>
            <a:pPr lvl="1"/>
            <a:r>
              <a:rPr lang="hu-HU" dirty="0" smtClean="0"/>
              <a:t>https</a:t>
            </a:r>
            <a:r>
              <a:rPr lang="hu-HU" dirty="0"/>
              <a:t>://</a:t>
            </a:r>
            <a:r>
              <a:rPr lang="hu-HU" dirty="0" err="1"/>
              <a:t>github.com</a:t>
            </a:r>
            <a:r>
              <a:rPr lang="hu-HU" dirty="0"/>
              <a:t>/</a:t>
            </a:r>
            <a:r>
              <a:rPr lang="hu-HU" dirty="0" err="1"/>
              <a:t>abarik</a:t>
            </a:r>
            <a:r>
              <a:rPr lang="hu-HU" dirty="0"/>
              <a:t>/conduit/</a:t>
            </a:r>
            <a:r>
              <a:rPr lang="hu-HU" dirty="0" err="1"/>
              <a:t>blob</a:t>
            </a:r>
            <a:r>
              <a:rPr lang="hu-HU" dirty="0"/>
              <a:t>/</a:t>
            </a:r>
            <a:r>
              <a:rPr lang="hu-HU" dirty="0" err="1"/>
              <a:t>master</a:t>
            </a:r>
            <a:r>
              <a:rPr lang="hu-HU" dirty="0"/>
              <a:t>/</a:t>
            </a:r>
            <a:r>
              <a:rPr lang="hu-HU" dirty="0" err="1"/>
              <a:t>docs</a:t>
            </a:r>
            <a:r>
              <a:rPr lang="hu-HU" dirty="0"/>
              <a:t>/</a:t>
            </a:r>
            <a:r>
              <a:rPr lang="hu-HU" dirty="0" err="1"/>
              <a:t>Conduit_TJK_AbariK.xls</a:t>
            </a:r>
            <a:endParaRPr lang="hu-HU" dirty="0" smtClean="0"/>
          </a:p>
          <a:p>
            <a:r>
              <a:rPr lang="hu-HU" dirty="0"/>
              <a:t>Tesztelés - Automatizált </a:t>
            </a:r>
            <a:r>
              <a:rPr lang="hu-HU" dirty="0" smtClean="0"/>
              <a:t>tesztelés</a:t>
            </a:r>
          </a:p>
          <a:p>
            <a:pPr lvl="2"/>
            <a:r>
              <a:rPr lang="hu-HU" dirty="0" err="1" smtClean="0"/>
              <a:t>GitHub</a:t>
            </a:r>
            <a:r>
              <a:rPr lang="hu-HU" dirty="0" smtClean="0"/>
              <a:t> </a:t>
            </a:r>
            <a:r>
              <a:rPr lang="hu-HU" dirty="0" err="1" smtClean="0"/>
              <a:t>repo</a:t>
            </a:r>
            <a:r>
              <a:rPr lang="hu-HU" dirty="0"/>
              <a:t>: https://</a:t>
            </a:r>
            <a:r>
              <a:rPr lang="hu-HU" dirty="0" err="1"/>
              <a:t>github.com</a:t>
            </a:r>
            <a:r>
              <a:rPr lang="hu-HU" dirty="0"/>
              <a:t>/</a:t>
            </a:r>
            <a:r>
              <a:rPr lang="hu-HU" dirty="0" err="1"/>
              <a:t>abarik</a:t>
            </a:r>
            <a:r>
              <a:rPr lang="hu-HU" dirty="0"/>
              <a:t>/conduit</a:t>
            </a:r>
            <a:endParaRPr lang="hu-HU" dirty="0" smtClean="0"/>
          </a:p>
          <a:p>
            <a:pPr lvl="2"/>
            <a:r>
              <a:rPr lang="hu-HU" dirty="0" smtClean="0"/>
              <a:t>Saját </a:t>
            </a:r>
            <a:r>
              <a:rPr lang="hu-HU" dirty="0" err="1" smtClean="0"/>
              <a:t>python</a:t>
            </a:r>
            <a:r>
              <a:rPr lang="hu-HU" dirty="0" smtClean="0"/>
              <a:t> kódok</a:t>
            </a:r>
            <a:r>
              <a:rPr lang="hu-HU" dirty="0"/>
              <a:t>: https://</a:t>
            </a:r>
            <a:r>
              <a:rPr lang="hu-HU" dirty="0" err="1"/>
              <a:t>github.com</a:t>
            </a:r>
            <a:r>
              <a:rPr lang="hu-HU" dirty="0"/>
              <a:t>/</a:t>
            </a:r>
            <a:r>
              <a:rPr lang="hu-HU" dirty="0" err="1"/>
              <a:t>abarik</a:t>
            </a:r>
            <a:r>
              <a:rPr lang="hu-HU" dirty="0"/>
              <a:t>/conduit/</a:t>
            </a:r>
            <a:r>
              <a:rPr lang="hu-HU" dirty="0" err="1"/>
              <a:t>tree</a:t>
            </a:r>
            <a:r>
              <a:rPr lang="hu-HU" dirty="0"/>
              <a:t>/</a:t>
            </a:r>
            <a:r>
              <a:rPr lang="hu-HU" dirty="0" err="1"/>
              <a:t>master</a:t>
            </a:r>
            <a:r>
              <a:rPr lang="hu-HU" dirty="0"/>
              <a:t>/</a:t>
            </a:r>
            <a:r>
              <a:rPr lang="hu-HU" dirty="0" err="1"/>
              <a:t>test_conduit</a:t>
            </a:r>
            <a:endParaRPr lang="hu-HU" dirty="0" smtClean="0"/>
          </a:p>
          <a:p>
            <a:pPr lvl="2"/>
            <a:r>
              <a:rPr lang="hu-HU" dirty="0" smtClean="0"/>
              <a:t>Vezetői jelentés</a:t>
            </a:r>
            <a:r>
              <a:rPr lang="hu-HU" dirty="0"/>
              <a:t>: https://</a:t>
            </a:r>
            <a:r>
              <a:rPr lang="hu-HU" dirty="0" err="1" smtClean="0"/>
              <a:t>abarik.github.io</a:t>
            </a:r>
            <a:r>
              <a:rPr lang="hu-HU" dirty="0" smtClean="0"/>
              <a:t>/conduit/16/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Manuális tesztjegyzőkönyv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556792"/>
            <a:ext cx="116300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Automatizált funkciók</a:t>
            </a:r>
            <a:endParaRPr lang="hu-HU" dirty="0"/>
          </a:p>
        </p:txBody>
      </p:sp>
      <p:graphicFrame>
        <p:nvGraphicFramePr>
          <p:cNvPr id="7" name="Tartalom hely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995080"/>
              </p:ext>
            </p:extLst>
          </p:nvPr>
        </p:nvGraphicFramePr>
        <p:xfrm>
          <a:off x="261764" y="1484784"/>
          <a:ext cx="7776864" cy="527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200">
                <a:tc>
                  <a:txBody>
                    <a:bodyPr/>
                    <a:lstStyle/>
                    <a:p>
                      <a:pPr rtl="0"/>
                      <a:r>
                        <a:rPr lang="hu-HU" sz="1800" noProof="0" dirty="0" smtClean="0"/>
                        <a:t>Python függvénynév</a:t>
                      </a:r>
                      <a:endParaRPr lang="hu-HU" sz="1800" noProof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u-HU" sz="1800" noProof="0" dirty="0" smtClean="0"/>
                        <a:t>Leírás</a:t>
                      </a:r>
                      <a:endParaRPr lang="hu-HU" sz="1800" noProof="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rtl="0"/>
                      <a:r>
                        <a:rPr lang="hu-HU" sz="1800" dirty="0" smtClean="0">
                          <a:latin typeface="Consolas" panose="020B0609020204030204" pitchFamily="49" charset="0"/>
                        </a:rPr>
                        <a:t>test_tc_01</a:t>
                      </a:r>
                      <a:endParaRPr lang="hu-HU" sz="1800" noProof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u-HU" sz="20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Regisztráció</a:t>
                      </a:r>
                      <a:endParaRPr lang="hu-HU" sz="2000" i="0" noProof="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rtl="0"/>
                      <a:r>
                        <a:rPr lang="hu-HU" sz="1800" dirty="0" smtClean="0">
                          <a:latin typeface="Consolas" panose="020B0609020204030204" pitchFamily="49" charset="0"/>
                        </a:rPr>
                        <a:t>test_tc_02</a:t>
                      </a:r>
                      <a:endParaRPr lang="hu-HU" sz="1800" noProof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u-HU" sz="20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Bejelentkezés</a:t>
                      </a:r>
                      <a:endParaRPr lang="hu-HU" sz="2000" i="0" noProof="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rtl="0"/>
                      <a:r>
                        <a:rPr lang="hu-HU" sz="1800" dirty="0" smtClean="0">
                          <a:latin typeface="Consolas" panose="020B0609020204030204" pitchFamily="49" charset="0"/>
                        </a:rPr>
                        <a:t>test_tc_03</a:t>
                      </a:r>
                      <a:endParaRPr lang="hu-HU" sz="1800" noProof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u-HU" sz="20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Adatkezelési nyilatkozat használata</a:t>
                      </a:r>
                      <a:endParaRPr lang="hu-HU" sz="2000" i="0" noProof="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>
                          <a:latin typeface="Consolas" panose="020B0609020204030204" pitchFamily="49" charset="0"/>
                        </a:rPr>
                        <a:t>test_tc_04</a:t>
                      </a:r>
                      <a:endParaRPr lang="hu-HU" sz="1800" noProof="0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u-HU" sz="20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Adatok </a:t>
                      </a:r>
                      <a:r>
                        <a:rPr lang="hu-HU" sz="200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listázása</a:t>
                      </a:r>
                      <a:endParaRPr lang="hu-HU" sz="2000" i="0" noProof="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36247322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>
                          <a:latin typeface="Consolas" panose="020B0609020204030204" pitchFamily="49" charset="0"/>
                        </a:rPr>
                        <a:t>test_tc_05</a:t>
                      </a:r>
                      <a:endParaRPr lang="hu-HU" sz="1800" noProof="0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u-HU" sz="20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Több oldalas lista bejárása</a:t>
                      </a:r>
                      <a:endParaRPr lang="hu-HU" sz="2000" i="0" noProof="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665978251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>
                          <a:latin typeface="Consolas" panose="020B0609020204030204" pitchFamily="49" charset="0"/>
                        </a:rPr>
                        <a:t>test_tc_06</a:t>
                      </a:r>
                      <a:endParaRPr lang="hu-HU" sz="1800" noProof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u-HU" sz="20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Új adat bevitel</a:t>
                      </a:r>
                      <a:endParaRPr lang="hu-HU" sz="2000" i="0" noProof="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806468454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>
                          <a:latin typeface="Consolas" panose="020B0609020204030204" pitchFamily="49" charset="0"/>
                        </a:rPr>
                        <a:t>test_tc_07</a:t>
                      </a:r>
                      <a:endParaRPr lang="hu-HU" sz="1800" noProof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u-HU" sz="20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Ismételt és sorozatos adatbevitel adatforrásból</a:t>
                      </a:r>
                      <a:endParaRPr lang="hu-HU" sz="2000" i="0" noProof="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4342196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>
                          <a:latin typeface="Consolas" panose="020B0609020204030204" pitchFamily="49" charset="0"/>
                        </a:rPr>
                        <a:t>test_tc_08</a:t>
                      </a:r>
                      <a:endParaRPr lang="hu-HU" sz="1800" noProof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u-HU" sz="20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Meglévő adat módosítás</a:t>
                      </a:r>
                      <a:endParaRPr lang="hu-HU" sz="2000" i="0" noProof="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62491661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>
                          <a:latin typeface="Consolas" panose="020B0609020204030204" pitchFamily="49" charset="0"/>
                        </a:rPr>
                        <a:t>test_tc_09</a:t>
                      </a:r>
                      <a:endParaRPr lang="hu-HU" sz="1800" noProof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u-HU" sz="20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Adat vagy adatok törlése</a:t>
                      </a:r>
                      <a:endParaRPr lang="hu-HU" sz="2000" i="0" noProof="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815949913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>
                          <a:latin typeface="Consolas" panose="020B0609020204030204" pitchFamily="49" charset="0"/>
                        </a:rPr>
                        <a:t>test_tc_10</a:t>
                      </a:r>
                      <a:endParaRPr lang="hu-HU" sz="1800" noProof="0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u-HU" sz="20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Adatok lementése felületről</a:t>
                      </a:r>
                      <a:endParaRPr lang="hu-HU" sz="2000" i="0" noProof="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09143371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>
                          <a:latin typeface="Consolas" panose="020B0609020204030204" pitchFamily="49" charset="0"/>
                        </a:rPr>
                        <a:t>test_tc_11</a:t>
                      </a:r>
                      <a:endParaRPr lang="hu-HU" sz="1800" noProof="0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u-HU" sz="20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Kijelentkezés</a:t>
                      </a:r>
                      <a:endParaRPr lang="hu-HU" sz="2000" i="0" noProof="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9775306"/>
                  </a:ext>
                </a:extLst>
              </a:tr>
            </a:tbl>
          </a:graphicData>
        </a:graphic>
      </p:graphicFrame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844824"/>
            <a:ext cx="6088912" cy="26980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9477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Workflow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188" y="548680"/>
            <a:ext cx="7560842" cy="58678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7979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Vezetői jelentés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92" y="2065324"/>
            <a:ext cx="3888432" cy="4312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556" y="2060848"/>
            <a:ext cx="7250504" cy="431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51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abari.kalman@gmail.com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őzés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067_TF02787942" id="{F39994A1-7746-4FD5-9E1C-FE99B2C7EC30}" vid="{64790D6D-6874-422B-84AD-896335E13D9A}"/>
    </a:ext>
  </a:extLst>
</a:theme>
</file>

<file path=ppt/theme/theme2.xml><?xml version="1.0" encoding="utf-8"?>
<a:theme xmlns:a="http://schemas.openxmlformats.org/drawingml/2006/main" name="Office-téma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Friss ételeket ábrázoló bemutató (szélesvásznú)</Template>
  <TotalTime>1100</TotalTime>
  <Words>105</Words>
  <Application>Microsoft Office PowerPoint</Application>
  <PresentationFormat>Egyéni</PresentationFormat>
  <Paragraphs>51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Consolas</vt:lpstr>
      <vt:lpstr>Constantia</vt:lpstr>
      <vt:lpstr>Főzés 16x9</vt:lpstr>
      <vt:lpstr>Vizsgaremek védés</vt:lpstr>
      <vt:lpstr>Fontos linkek</vt:lpstr>
      <vt:lpstr>Manuális tesztjegyzőkönyv</vt:lpstr>
      <vt:lpstr>Automatizált funkciók</vt:lpstr>
      <vt:lpstr>Workflow</vt:lpstr>
      <vt:lpstr>Vezetői jelentés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Cím elrendezés</dc:title>
  <dc:creator>RStudio</dc:creator>
  <cp:lastModifiedBy>RStudio</cp:lastModifiedBy>
  <cp:revision>17</cp:revision>
  <dcterms:created xsi:type="dcterms:W3CDTF">2022-06-10T13:35:47Z</dcterms:created>
  <dcterms:modified xsi:type="dcterms:W3CDTF">2022-06-18T19:12:57Z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