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92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52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adastor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adastor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adastor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hu-HU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hu-HU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170C0135-3A94-4623-AA81-735573228628}">
      <dgm:prSet phldrT="[Text]" custT="1"/>
      <dgm:spPr/>
      <dgm:t>
        <a:bodyPr rtlCol="0"/>
        <a:lstStyle/>
        <a:p>
          <a:pPr rtl="0"/>
          <a:r>
            <a:rPr lang="hu-HU" sz="1700" noProof="0" dirty="0" smtClean="0"/>
            <a:t>A </a:t>
          </a:r>
          <a:endParaRPr lang="en-US" sz="1700" noProof="0" dirty="0" smtClean="0"/>
        </a:p>
        <a:p>
          <a:pPr rtl="0"/>
          <a:r>
            <a:rPr lang="hu-HU" sz="1700" noProof="0" dirty="0" smtClean="0"/>
            <a:t>csoport</a:t>
          </a:r>
          <a:endParaRPr lang="hu-HU" sz="1700" noProof="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hu-HU" dirty="0"/>
        </a:p>
      </dgm: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hu-HU" dirty="0"/>
        </a:p>
      </dgm:t>
    </dgm:pt>
    <dgm:pt modelId="{B8E35523-DEC4-40C5-AD71-C446E3CF02A7}">
      <dgm:prSet phldrT="[Text]" custT="1"/>
      <dgm:spPr/>
      <dgm:t>
        <a:bodyPr rtlCol="0"/>
        <a:lstStyle/>
        <a:p>
          <a:pPr rtl="0"/>
          <a:r>
            <a:rPr lang="hu-HU" sz="1200" noProof="0" dirty="0" smtClean="0"/>
            <a:t>1. tevékenység</a:t>
          </a:r>
          <a:endParaRPr lang="hu-HU" sz="1200" noProof="0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hu-HU" dirty="0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hu-HU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 custT="1"/>
      <dgm:spPr/>
      <dgm:t>
        <a:bodyPr rtlCol="0"/>
        <a:lstStyle/>
        <a:p>
          <a:pPr rtl="0"/>
          <a:r>
            <a:rPr lang="hu-HU" sz="1200" dirty="0" smtClean="0"/>
            <a:t>2. </a:t>
          </a:r>
          <a:endParaRPr lang="en-US" sz="1200" dirty="0" smtClean="0"/>
        </a:p>
        <a:p>
          <a:pPr rtl="0"/>
          <a:r>
            <a:rPr lang="hu-HU" sz="1200" noProof="0" dirty="0" smtClean="0"/>
            <a:t>feladat</a:t>
          </a:r>
          <a:endParaRPr lang="hu-HU" sz="1200" noProof="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hu-HU" dirty="0"/>
        </a:p>
      </dgm: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hu-HU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 custT="1"/>
      <dgm:spPr/>
      <dgm:t>
        <a:bodyPr rtlCol="0"/>
        <a:lstStyle/>
        <a:p>
          <a:pPr rtl="0"/>
          <a:r>
            <a:rPr lang="hu-HU" sz="1200" dirty="0" smtClean="0"/>
            <a:t>3. </a:t>
          </a:r>
          <a:endParaRPr lang="en-US" sz="1200" dirty="0" smtClean="0"/>
        </a:p>
        <a:p>
          <a:pPr rtl="0"/>
          <a:r>
            <a:rPr lang="hu-HU" sz="1200" noProof="0" dirty="0" smtClean="0"/>
            <a:t>feladat</a:t>
          </a:r>
          <a:endParaRPr lang="hu-HU" sz="1200" noProof="0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hu-HU" dirty="0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hu-HU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 rtlCol="0"/>
        <a:lstStyle/>
        <a:p>
          <a:pPr rtl="0"/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 rtlCol="0"/>
        <a:lstStyle/>
        <a:p>
          <a:pPr rtl="0"/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 rtlCol="0"/>
        <a:lstStyle/>
        <a:p>
          <a:pPr rtl="0"/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 rtlCol="0"/>
        <a:lstStyle/>
        <a:p>
          <a:pPr rtl="0"/>
          <a:endParaRPr 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noProof="0" dirty="0" smtClean="0"/>
            <a:t>A </a:t>
          </a:r>
          <a:endParaRPr lang="en-US" sz="1700" kern="1200" noProof="0" dirty="0" smtClean="0"/>
        </a:p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noProof="0" dirty="0" smtClean="0"/>
            <a:t>csoport</a:t>
          </a:r>
          <a:endParaRPr lang="hu-HU" sz="1700" kern="1200" noProof="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noProof="0" dirty="0" smtClean="0"/>
            <a:t>1. tevékenység</a:t>
          </a:r>
          <a:endParaRPr lang="hu-HU" sz="1200" kern="1200" noProof="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2. </a:t>
          </a:r>
          <a:endParaRPr lang="en-US" sz="1200" kern="1200" dirty="0" smtClean="0"/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noProof="0" dirty="0" smtClean="0"/>
            <a:t>feladat</a:t>
          </a:r>
          <a:endParaRPr lang="hu-HU" sz="1200" kern="1200" noProof="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rtlCol="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3. </a:t>
          </a:r>
          <a:endParaRPr lang="en-US" sz="1200" kern="1200" dirty="0" smtClean="0"/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noProof="0" dirty="0" smtClean="0"/>
            <a:t>feladat</a:t>
          </a:r>
          <a:endParaRPr lang="hu-HU" sz="1200" kern="1200" noProof="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66D193-A6CE-48EB-86E9-00A4F0363491}" type="datetime1">
              <a:rPr lang="hu-HU" smtClean="0"/>
              <a:t>2022. 06. 17.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6CD5F-BA85-47DB-8ADA-995162704EA8}" type="datetime1">
              <a:rPr lang="hu-HU" smtClean="0"/>
              <a:pPr/>
              <a:t>2022. 06. 17.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16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395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225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39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272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63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06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619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057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946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égyzetek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Lekerekített téglalap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2B00C-212C-4233-A656-8CE651202BB2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D86B4B-C52A-4F72-8EDD-BE39A61C2220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égyzetek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Lekerekített téglalap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5" name="alsó ábra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Szabadkézi sokszög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7" name="Téglalap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FE608-AFDB-4592-BBF7-845B26EF7A40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B91CC-A5A9-4F08-A236-525BCA0B1CCD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égyzetek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Lekerekített téglalap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9" name="alsó ábr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Szabadkézi sokszög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21" name="Téglalap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27C5E9-A92F-4D25-A921-553563CFEC6B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F1EBB-B476-45BB-B17F-C1F8DB9FC683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4A611-BD78-4ECE-AA80-4A3AFB0B10ED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B1F661-77C2-4A7D-82B4-9A38B2B8CDBC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lsó ábr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Szabadkézi sokszög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Téglalap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09D1D-D503-4665-B3C5-C244550FCD5D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8A82E-BCF7-464D-9690-78112E239811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A2854A-E1F3-4744-84B9-A750B917B9BA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lsó ábra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Szabadkézi sokszög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8" name="Téglalap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hu-HU" noProof="0" dirty="0"/>
            </a:p>
          </p:txBody>
        </p:sp>
      </p:grpSp>
      <p:grpSp>
        <p:nvGrpSpPr>
          <p:cNvPr id="7" name="négyzetek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Lekerekített téglalap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9" name="Lekerekített téglalap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sp>
          <p:nvSpPr>
            <p:cNvPr id="10" name="Egy oldalon két sarkán kerekített téglalap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noProof="0" dirty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0192C65-6B5A-4CC3-84CF-1327A0D03392}" type="datetime1">
              <a:rPr lang="hu-HU" noProof="0" smtClean="0"/>
              <a:t>2022. 06. 17.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ari.kalm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Vizsgaremek védés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324" y="2089594"/>
            <a:ext cx="9141619" cy="155542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Abari</a:t>
            </a:r>
            <a:r>
              <a:rPr lang="hu-HU" dirty="0" smtClean="0"/>
              <a:t> Kálmán (</a:t>
            </a:r>
            <a:r>
              <a:rPr lang="hu-HU" dirty="0" err="1" smtClean="0">
                <a:hlinkClick r:id="rId3"/>
              </a:rPr>
              <a:t>abari.kalman@gmail.com</a:t>
            </a:r>
            <a:r>
              <a:rPr lang="hu-HU" dirty="0" smtClean="0"/>
              <a:t>)</a:t>
            </a:r>
          </a:p>
          <a:p>
            <a:pPr rtl="0"/>
            <a:r>
              <a:rPr lang="hu-HU" dirty="0" smtClean="0"/>
              <a:t>Junior automata tesztelő szakirány</a:t>
            </a:r>
          </a:p>
          <a:p>
            <a:pPr rtl="0"/>
            <a:r>
              <a:rPr lang="hu-HU" dirty="0" smtClean="0"/>
              <a:t>2022. Július 20.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Diacím hozzáadása – 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Diacím hozzáadása – 5</a:t>
            </a:r>
            <a:endParaRPr lang="hu-HU" dirty="0"/>
          </a:p>
        </p:txBody>
      </p:sp>
      <p:sp>
        <p:nvSpPr>
          <p:cNvPr id="6" name="Kép helye 5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Fontos linkek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hu-HU" dirty="0" smtClean="0"/>
              <a:t>Alkalmazás </a:t>
            </a:r>
            <a:r>
              <a:rPr lang="hu-HU" dirty="0"/>
              <a:t>elérése: http://</a:t>
            </a:r>
            <a:r>
              <a:rPr lang="hu-HU" dirty="0" smtClean="0"/>
              <a:t>34.254.230.217:1667</a:t>
            </a:r>
            <a:endParaRPr lang="hu-HU" dirty="0" smtClean="0"/>
          </a:p>
          <a:p>
            <a:pPr rtl="0"/>
            <a:r>
              <a:rPr lang="hu-HU" dirty="0" smtClean="0"/>
              <a:t>Tesztelés: </a:t>
            </a:r>
            <a:endParaRPr lang="hu-HU" dirty="0" smtClean="0"/>
          </a:p>
          <a:p>
            <a:pPr lvl="1"/>
            <a:r>
              <a:rPr lang="hu-HU" dirty="0" smtClean="0"/>
              <a:t>Manuális tesztjegyzőkönyv: </a:t>
            </a:r>
          </a:p>
          <a:p>
            <a:pPr lvl="1"/>
            <a:r>
              <a:rPr lang="hu-HU" dirty="0" smtClean="0"/>
              <a:t>Automatizált tesztelés</a:t>
            </a:r>
          </a:p>
          <a:p>
            <a:pPr lvl="2"/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 lvl="2"/>
            <a:r>
              <a:rPr lang="hu-HU" dirty="0" smtClean="0"/>
              <a:t>Saját </a:t>
            </a:r>
            <a:r>
              <a:rPr lang="hu-HU" dirty="0" err="1" smtClean="0"/>
              <a:t>python</a:t>
            </a:r>
            <a:r>
              <a:rPr lang="hu-HU" dirty="0" smtClean="0"/>
              <a:t> kódok:</a:t>
            </a:r>
          </a:p>
          <a:p>
            <a:pPr lvl="2"/>
            <a:r>
              <a:rPr lang="hu-HU" dirty="0" smtClean="0"/>
              <a:t>Vezetői jelentés: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Cím és tartalom diagrammal</a:t>
            </a:r>
            <a:endParaRPr lang="hu-HU" dirty="0"/>
          </a:p>
        </p:txBody>
      </p:sp>
      <p:graphicFrame>
        <p:nvGraphicFramePr>
          <p:cNvPr id="10" name="Tartalom helye 9" descr="4 kategóriába tartozó 3 sorozat értékeit megjelenítő csoportosított oszlop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223629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Két tartalomrész elrendezés táblázattal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Első pont szövege</a:t>
            </a:r>
          </a:p>
          <a:p>
            <a:pPr rtl="0"/>
            <a:r>
              <a:rPr lang="hu-HU" dirty="0" smtClean="0"/>
              <a:t>Második pont szövege</a:t>
            </a:r>
          </a:p>
          <a:p>
            <a:pPr rtl="0"/>
            <a:r>
              <a:rPr lang="hu-HU" dirty="0" smtClean="0"/>
              <a:t>Harmadik pont szövege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029270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hu-HU" noProof="0" dirty="0" smtClean="0"/>
                        <a:t>Tantárgy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A csoport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B csoport</a:t>
                      </a:r>
                      <a:endParaRPr lang="hu-H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hu-HU" noProof="0" dirty="0" smtClean="0"/>
                        <a:t>1. tantárgy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82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95</a:t>
                      </a:r>
                      <a:endParaRPr lang="hu-H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hu-HU" noProof="0" dirty="0" smtClean="0"/>
                        <a:t>2. tantárgy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76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88</a:t>
                      </a:r>
                      <a:endParaRPr lang="hu-H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hu-HU" noProof="0" dirty="0" smtClean="0"/>
                        <a:t>3. tantárgy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84</a:t>
                      </a:r>
                      <a:endParaRPr lang="hu-H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noProof="0" dirty="0" smtClean="0"/>
                        <a:t>90</a:t>
                      </a:r>
                      <a:endParaRPr lang="hu-H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Két tartalomrész elrendezés SmartArt-ábrával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Első pont szövege</a:t>
            </a:r>
          </a:p>
          <a:p>
            <a:pPr rtl="0"/>
            <a:r>
              <a:rPr lang="hu-HU" dirty="0" smtClean="0"/>
              <a:t>Második pont szövege</a:t>
            </a:r>
          </a:p>
          <a:p>
            <a:pPr rtl="0"/>
            <a:r>
              <a:rPr lang="hu-HU" dirty="0" smtClean="0"/>
              <a:t>Harmadik pont szövege</a:t>
            </a:r>
            <a:endParaRPr lang="hu-HU" dirty="0"/>
          </a:p>
        </p:txBody>
      </p:sp>
      <p:graphicFrame>
        <p:nvGraphicFramePr>
          <p:cNvPr id="5" name="Tartalom helye 4" descr="Ciklikus csillagdiagram, amely 3 feladat csoporthoz való kapcsolatát mutatj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2841508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Diacím hozzáadása – 1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Diacím hozzáadása – 2</a:t>
            </a:r>
            <a:endParaRPr lang="hu-HU" dirty="0"/>
          </a:p>
        </p:txBody>
      </p:sp>
      <p:sp>
        <p:nvSpPr>
          <p:cNvPr id="11" name="Szöveg helye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Diacím hozzáadása –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őzés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67_TF02787942" id="{F39994A1-7746-4FD5-9E1C-FE99B2C7EC30}" vid="{64790D6D-6874-422B-84AD-896335E13D9A}"/>
    </a:ext>
  </a:extLst>
</a:theme>
</file>

<file path=ppt/theme/theme2.xml><?xml version="1.0" encoding="utf-8"?>
<a:theme xmlns:a="http://schemas.openxmlformats.org/drawingml/2006/main" name="Office-téma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40262f94-9f35-4ac3-9a90-690165a166b7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Friss ételeket ábrázoló bemutató (szélesvásznú)</Template>
  <TotalTime>306</TotalTime>
  <Words>133</Words>
  <Application>Microsoft Office PowerPoint</Application>
  <PresentationFormat>Egyéni</PresentationFormat>
  <Paragraphs>56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Főzés 16x9</vt:lpstr>
      <vt:lpstr>Vizsgaremek védés</vt:lpstr>
      <vt:lpstr>Fontos linkek</vt:lpstr>
      <vt:lpstr>Cím és tartalom diagrammal</vt:lpstr>
      <vt:lpstr>Két tartalomrész elrendezés táblázattal</vt:lpstr>
      <vt:lpstr>Két tartalomrész elrendezés SmartArt-ábrával</vt:lpstr>
      <vt:lpstr>Diacím hozzáadása – 1</vt:lpstr>
      <vt:lpstr>Diacím hozzáadása – 2</vt:lpstr>
      <vt:lpstr>Diacím hozzáadása – 3</vt:lpstr>
      <vt:lpstr>PowerPoint-bemutató</vt:lpstr>
      <vt:lpstr>Diacím hozzáadása – 4</vt:lpstr>
      <vt:lpstr>Diacím hozzáadása –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RStudio</dc:creator>
  <cp:lastModifiedBy>RStudio</cp:lastModifiedBy>
  <cp:revision>3</cp:revision>
  <dcterms:created xsi:type="dcterms:W3CDTF">2022-06-10T13:35:47Z</dcterms:created>
  <dcterms:modified xsi:type="dcterms:W3CDTF">2022-06-17T14:04:30Z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