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74" r:id="rId5"/>
    <p:sldId id="276" r:id="rId6"/>
    <p:sldId id="273" r:id="rId7"/>
    <p:sldId id="277" r:id="rId8"/>
    <p:sldId id="272" r:id="rId9"/>
    <p:sldId id="271" r:id="rId10"/>
    <p:sldId id="270" r:id="rId11"/>
    <p:sldId id="269" r:id="rId12"/>
    <p:sldId id="268" r:id="rId13"/>
    <p:sldId id="279" r:id="rId14"/>
    <p:sldId id="267" r:id="rId15"/>
    <p:sldId id="278" r:id="rId16"/>
    <p:sldId id="266" r:id="rId17"/>
    <p:sldId id="265" r:id="rId18"/>
    <p:sldId id="264" r:id="rId19"/>
    <p:sldId id="275" r:id="rId20"/>
    <p:sldId id="263" r:id="rId21"/>
    <p:sldId id="26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7A11F9-8E0A-4DDD-989C-899AD5A484FA}">
          <p14:sldIdLst>
            <p14:sldId id="256"/>
            <p14:sldId id="257"/>
            <p14:sldId id="258"/>
            <p14:sldId id="274"/>
            <p14:sldId id="276"/>
            <p14:sldId id="273"/>
            <p14:sldId id="277"/>
            <p14:sldId id="272"/>
            <p14:sldId id="271"/>
            <p14:sldId id="270"/>
            <p14:sldId id="269"/>
          </p14:sldIdLst>
        </p14:section>
        <p14:section name="Untitled Section" id="{F27FC7D4-B2AE-4274-83CD-2314FA97EE34}">
          <p14:sldIdLst>
            <p14:sldId id="268"/>
            <p14:sldId id="279"/>
            <p14:sldId id="267"/>
            <p14:sldId id="278"/>
            <p14:sldId id="266"/>
            <p14:sldId id="265"/>
            <p14:sldId id="264"/>
            <p14:sldId id="275"/>
            <p14:sldId id="263"/>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CC9900"/>
    <a:srgbClr val="1F6343"/>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C4D05D-6B10-437E-A175-E345E4A99F22}" type="doc">
      <dgm:prSet loTypeId="urn:diagrams.loki3.com/BracketList" loCatId="list" qsTypeId="urn:microsoft.com/office/officeart/2005/8/quickstyle/simple1" qsCatId="simple" csTypeId="urn:microsoft.com/office/officeart/2005/8/colors/accent0_2" csCatId="mainScheme" phldr="1"/>
      <dgm:spPr/>
      <dgm:t>
        <a:bodyPr/>
        <a:lstStyle/>
        <a:p>
          <a:endParaRPr lang="en-IN"/>
        </a:p>
      </dgm:t>
    </dgm:pt>
    <dgm:pt modelId="{950077E2-988D-44C9-A659-FDF48798A130}">
      <dgm:prSet custT="1"/>
      <dgm:spPr/>
      <dgm:t>
        <a:bodyPr/>
        <a:lstStyle/>
        <a:p>
          <a:pPr rtl="0"/>
          <a:endParaRPr lang="en-IN" sz="2000">
            <a:latin typeface="Times New Roman" panose="02020603050405020304" pitchFamily="18" charset="0"/>
            <a:cs typeface="Times New Roman" panose="02020603050405020304" pitchFamily="18" charset="0"/>
          </a:endParaRPr>
        </a:p>
      </dgm:t>
    </dgm:pt>
    <dgm:pt modelId="{76B0C8CB-28D3-4CA2-BF9D-EEDBF1E5B8D6}" type="parTrans" cxnId="{D4517F44-D62A-411D-8264-475CAF9006CD}">
      <dgm:prSet/>
      <dgm:spPr/>
      <dgm:t>
        <a:bodyPr/>
        <a:lstStyle/>
        <a:p>
          <a:endParaRPr lang="en-IN"/>
        </a:p>
      </dgm:t>
    </dgm:pt>
    <dgm:pt modelId="{BE61A987-3776-4659-922D-4F610D30F59E}" type="sibTrans" cxnId="{D4517F44-D62A-411D-8264-475CAF9006CD}">
      <dgm:prSet/>
      <dgm:spPr/>
      <dgm:t>
        <a:bodyPr/>
        <a:lstStyle/>
        <a:p>
          <a:endParaRPr lang="en-IN"/>
        </a:p>
      </dgm:t>
    </dgm:pt>
    <dgm:pt modelId="{DE82F332-E7A2-405E-A242-20CEFABE63D4}">
      <dgm:prSet custT="1"/>
      <dgm:spPr/>
      <dgm:t>
        <a:bodyPr/>
        <a:lstStyle/>
        <a:p>
          <a:pPr rtl="0"/>
          <a:r>
            <a:rPr lang="en-IN" sz="2000" dirty="0" smtClean="0">
              <a:latin typeface="Times New Roman" panose="02020603050405020304" pitchFamily="18" charset="0"/>
              <a:cs typeface="Times New Roman" panose="02020603050405020304" pitchFamily="18" charset="0"/>
            </a:rPr>
            <a:t>Introduction</a:t>
          </a:r>
          <a:endParaRPr lang="en-IN" sz="2000" dirty="0">
            <a:latin typeface="Times New Roman" panose="02020603050405020304" pitchFamily="18" charset="0"/>
            <a:cs typeface="Times New Roman" panose="02020603050405020304" pitchFamily="18" charset="0"/>
          </a:endParaRPr>
        </a:p>
      </dgm:t>
    </dgm:pt>
    <dgm:pt modelId="{95FAD8F7-2B72-43E5-B5F8-3FB63E63DF86}" type="parTrans" cxnId="{A4BC387C-F993-46F7-84D7-46C3D737BF58}">
      <dgm:prSet/>
      <dgm:spPr/>
      <dgm:t>
        <a:bodyPr/>
        <a:lstStyle/>
        <a:p>
          <a:endParaRPr lang="en-IN"/>
        </a:p>
      </dgm:t>
    </dgm:pt>
    <dgm:pt modelId="{5FEA3BDE-458B-49DF-AD77-C68DEF4C4976}" type="sibTrans" cxnId="{A4BC387C-F993-46F7-84D7-46C3D737BF58}">
      <dgm:prSet/>
      <dgm:spPr/>
      <dgm:t>
        <a:bodyPr/>
        <a:lstStyle/>
        <a:p>
          <a:endParaRPr lang="en-IN"/>
        </a:p>
      </dgm:t>
    </dgm:pt>
    <dgm:pt modelId="{EE20E7B7-D73E-4895-914C-B1F31B14CDF1}">
      <dgm:prSet custT="1"/>
      <dgm:spPr/>
      <dgm:t>
        <a:bodyPr/>
        <a:lstStyle/>
        <a:p>
          <a:pPr rtl="0"/>
          <a:r>
            <a:rPr lang="en-IN" sz="2000" dirty="0" smtClean="0">
              <a:latin typeface="Times New Roman" panose="02020603050405020304" pitchFamily="18" charset="0"/>
              <a:cs typeface="Times New Roman" panose="02020603050405020304" pitchFamily="18" charset="0"/>
            </a:rPr>
            <a:t>Design of the Arm</a:t>
          </a:r>
          <a:endParaRPr lang="en-IN" sz="2000" dirty="0">
            <a:latin typeface="Times New Roman" panose="02020603050405020304" pitchFamily="18" charset="0"/>
            <a:cs typeface="Times New Roman" panose="02020603050405020304" pitchFamily="18" charset="0"/>
          </a:endParaRPr>
        </a:p>
      </dgm:t>
    </dgm:pt>
    <dgm:pt modelId="{0F68A8C6-A041-430E-9C24-91A43F64CBBA}" type="parTrans" cxnId="{78AFCF42-FB6A-4274-B8F7-3C707DEFA96A}">
      <dgm:prSet/>
      <dgm:spPr/>
      <dgm:t>
        <a:bodyPr/>
        <a:lstStyle/>
        <a:p>
          <a:endParaRPr lang="en-IN"/>
        </a:p>
      </dgm:t>
    </dgm:pt>
    <dgm:pt modelId="{B6A7F7D1-5595-420F-BCDC-8CABE6EB714B}" type="sibTrans" cxnId="{78AFCF42-FB6A-4274-B8F7-3C707DEFA96A}">
      <dgm:prSet/>
      <dgm:spPr/>
      <dgm:t>
        <a:bodyPr/>
        <a:lstStyle/>
        <a:p>
          <a:endParaRPr lang="en-IN"/>
        </a:p>
      </dgm:t>
    </dgm:pt>
    <dgm:pt modelId="{E6A8C0E3-9DDE-4C69-AAE5-1980C2CB134C}">
      <dgm:prSet custT="1"/>
      <dgm:spPr/>
      <dgm:t>
        <a:bodyPr/>
        <a:lstStyle/>
        <a:p>
          <a:pPr rtl="0"/>
          <a:r>
            <a:rPr lang="en-IN" sz="2000" dirty="0" smtClean="0">
              <a:latin typeface="Times New Roman" panose="02020603050405020304" pitchFamily="18" charset="0"/>
              <a:cs typeface="Times New Roman" panose="02020603050405020304" pitchFamily="18" charset="0"/>
            </a:rPr>
            <a:t>Main Components</a:t>
          </a:r>
          <a:endParaRPr lang="en-IN" sz="2000" dirty="0">
            <a:latin typeface="Times New Roman" panose="02020603050405020304" pitchFamily="18" charset="0"/>
            <a:cs typeface="Times New Roman" panose="02020603050405020304" pitchFamily="18" charset="0"/>
          </a:endParaRPr>
        </a:p>
      </dgm:t>
    </dgm:pt>
    <dgm:pt modelId="{8B05987A-67CB-41DE-8BD2-08820F55FA8A}" type="parTrans" cxnId="{1AF0DFDA-5381-4FD7-B6CF-A94385E5B0A7}">
      <dgm:prSet/>
      <dgm:spPr/>
      <dgm:t>
        <a:bodyPr/>
        <a:lstStyle/>
        <a:p>
          <a:endParaRPr lang="en-IN"/>
        </a:p>
      </dgm:t>
    </dgm:pt>
    <dgm:pt modelId="{EDB5208D-38BD-4256-8630-F9D301D042A7}" type="sibTrans" cxnId="{1AF0DFDA-5381-4FD7-B6CF-A94385E5B0A7}">
      <dgm:prSet/>
      <dgm:spPr/>
      <dgm:t>
        <a:bodyPr/>
        <a:lstStyle/>
        <a:p>
          <a:endParaRPr lang="en-IN"/>
        </a:p>
      </dgm:t>
    </dgm:pt>
    <dgm:pt modelId="{C7A32485-3A2A-4717-ABF8-A60E3245C04C}">
      <dgm:prSet custT="1"/>
      <dgm:spPr/>
      <dgm:t>
        <a:bodyPr/>
        <a:lstStyle/>
        <a:p>
          <a:pPr rtl="0"/>
          <a:r>
            <a:rPr lang="en-IN" sz="2000" dirty="0" smtClean="0">
              <a:latin typeface="Times New Roman" panose="02020603050405020304" pitchFamily="18" charset="0"/>
              <a:cs typeface="Times New Roman" panose="02020603050405020304" pitchFamily="18" charset="0"/>
            </a:rPr>
            <a:t>USB Control Explanation</a:t>
          </a:r>
          <a:endParaRPr lang="en-IN" sz="2000" dirty="0">
            <a:latin typeface="Times New Roman" panose="02020603050405020304" pitchFamily="18" charset="0"/>
            <a:cs typeface="Times New Roman" panose="02020603050405020304" pitchFamily="18" charset="0"/>
          </a:endParaRPr>
        </a:p>
      </dgm:t>
    </dgm:pt>
    <dgm:pt modelId="{08FC16B1-E8CE-496F-B5F2-3491645D5844}" type="parTrans" cxnId="{14449CB1-49F5-470C-BD7F-AD007CA2DB7A}">
      <dgm:prSet/>
      <dgm:spPr/>
      <dgm:t>
        <a:bodyPr/>
        <a:lstStyle/>
        <a:p>
          <a:endParaRPr lang="en-IN"/>
        </a:p>
      </dgm:t>
    </dgm:pt>
    <dgm:pt modelId="{E8191A41-3D79-4D27-9745-1DA755CFA85E}" type="sibTrans" cxnId="{14449CB1-49F5-470C-BD7F-AD007CA2DB7A}">
      <dgm:prSet/>
      <dgm:spPr/>
      <dgm:t>
        <a:bodyPr/>
        <a:lstStyle/>
        <a:p>
          <a:endParaRPr lang="en-IN"/>
        </a:p>
      </dgm:t>
    </dgm:pt>
    <dgm:pt modelId="{DFCBCFFE-2D41-4AE0-8558-743A74406DBE}">
      <dgm:prSet custT="1"/>
      <dgm:spPr/>
      <dgm:t>
        <a:bodyPr/>
        <a:lstStyle/>
        <a:p>
          <a:pPr rtl="0"/>
          <a:r>
            <a:rPr lang="en-IN" sz="2000" dirty="0" smtClean="0">
              <a:latin typeface="Times New Roman" panose="02020603050405020304" pitchFamily="18" charset="0"/>
              <a:cs typeface="Times New Roman" panose="02020603050405020304" pitchFamily="18" charset="0"/>
            </a:rPr>
            <a:t>USB Control Sample Code</a:t>
          </a:r>
          <a:endParaRPr lang="en-IN" sz="2000" dirty="0">
            <a:latin typeface="Times New Roman" panose="02020603050405020304" pitchFamily="18" charset="0"/>
            <a:cs typeface="Times New Roman" panose="02020603050405020304" pitchFamily="18" charset="0"/>
          </a:endParaRPr>
        </a:p>
      </dgm:t>
    </dgm:pt>
    <dgm:pt modelId="{1EFC0EA3-EBFB-40F3-896E-7BE88477931D}" type="parTrans" cxnId="{980C33E2-C227-47FC-B237-C881A978704A}">
      <dgm:prSet/>
      <dgm:spPr/>
      <dgm:t>
        <a:bodyPr/>
        <a:lstStyle/>
        <a:p>
          <a:endParaRPr lang="en-IN"/>
        </a:p>
      </dgm:t>
    </dgm:pt>
    <dgm:pt modelId="{8AFD33AB-07DC-4510-82EE-935151ED156C}" type="sibTrans" cxnId="{980C33E2-C227-47FC-B237-C881A978704A}">
      <dgm:prSet/>
      <dgm:spPr/>
      <dgm:t>
        <a:bodyPr/>
        <a:lstStyle/>
        <a:p>
          <a:endParaRPr lang="en-IN"/>
        </a:p>
      </dgm:t>
    </dgm:pt>
    <dgm:pt modelId="{A4E135D7-DF1A-4BB8-B442-FEB38E57284F}">
      <dgm:prSet custT="1"/>
      <dgm:spPr/>
      <dgm:t>
        <a:bodyPr/>
        <a:lstStyle/>
        <a:p>
          <a:pPr rtl="0"/>
          <a:r>
            <a:rPr lang="en-IN" sz="2000" dirty="0" smtClean="0">
              <a:latin typeface="Times New Roman" panose="02020603050405020304" pitchFamily="18" charset="0"/>
              <a:cs typeface="Times New Roman" panose="02020603050405020304" pitchFamily="18" charset="0"/>
            </a:rPr>
            <a:t>Speech Recognition Explanation</a:t>
          </a:r>
          <a:endParaRPr lang="en-IN" sz="2000" dirty="0">
            <a:latin typeface="Times New Roman" panose="02020603050405020304" pitchFamily="18" charset="0"/>
            <a:cs typeface="Times New Roman" panose="02020603050405020304" pitchFamily="18" charset="0"/>
          </a:endParaRPr>
        </a:p>
      </dgm:t>
    </dgm:pt>
    <dgm:pt modelId="{A595C661-A18D-4B10-BF65-9534A2D8761D}" type="parTrans" cxnId="{62457287-DDFE-4A7B-9D9C-D93458BB09C4}">
      <dgm:prSet/>
      <dgm:spPr/>
      <dgm:t>
        <a:bodyPr/>
        <a:lstStyle/>
        <a:p>
          <a:endParaRPr lang="en-IN"/>
        </a:p>
      </dgm:t>
    </dgm:pt>
    <dgm:pt modelId="{D6377A46-2321-46AF-99AC-185138244CC8}" type="sibTrans" cxnId="{62457287-DDFE-4A7B-9D9C-D93458BB09C4}">
      <dgm:prSet/>
      <dgm:spPr/>
      <dgm:t>
        <a:bodyPr/>
        <a:lstStyle/>
        <a:p>
          <a:endParaRPr lang="en-IN"/>
        </a:p>
      </dgm:t>
    </dgm:pt>
    <dgm:pt modelId="{1F829980-7312-4989-A005-375FC2B6DE4D}">
      <dgm:prSet custT="1"/>
      <dgm:spPr/>
      <dgm:t>
        <a:bodyPr/>
        <a:lstStyle/>
        <a:p>
          <a:pPr rtl="0"/>
          <a:r>
            <a:rPr lang="en-IN" sz="2000" dirty="0" smtClean="0">
              <a:latin typeface="Times New Roman" panose="02020603050405020304" pitchFamily="18" charset="0"/>
              <a:cs typeface="Times New Roman" panose="02020603050405020304" pitchFamily="18" charset="0"/>
            </a:rPr>
            <a:t>Speech Recognition Sample Code</a:t>
          </a:r>
          <a:endParaRPr lang="en-IN" sz="2000" dirty="0">
            <a:latin typeface="Times New Roman" panose="02020603050405020304" pitchFamily="18" charset="0"/>
            <a:cs typeface="Times New Roman" panose="02020603050405020304" pitchFamily="18" charset="0"/>
          </a:endParaRPr>
        </a:p>
      </dgm:t>
    </dgm:pt>
    <dgm:pt modelId="{6051A5E1-DE16-4D84-A873-D06D2C1CF9CD}" type="parTrans" cxnId="{84B20650-FE06-4497-B654-ED845D1F5416}">
      <dgm:prSet/>
      <dgm:spPr/>
      <dgm:t>
        <a:bodyPr/>
        <a:lstStyle/>
        <a:p>
          <a:endParaRPr lang="en-IN"/>
        </a:p>
      </dgm:t>
    </dgm:pt>
    <dgm:pt modelId="{7EA2F3DC-D26C-4F94-AC80-4AA85F6AA8BB}" type="sibTrans" cxnId="{84B20650-FE06-4497-B654-ED845D1F5416}">
      <dgm:prSet/>
      <dgm:spPr/>
      <dgm:t>
        <a:bodyPr/>
        <a:lstStyle/>
        <a:p>
          <a:endParaRPr lang="en-IN"/>
        </a:p>
      </dgm:t>
    </dgm:pt>
    <dgm:pt modelId="{F82927CB-3B59-4A1D-BE8B-6D57E52A5D6B}">
      <dgm:prSet custT="1"/>
      <dgm:spPr/>
      <dgm:t>
        <a:bodyPr/>
        <a:lstStyle/>
        <a:p>
          <a:pPr rtl="0"/>
          <a:r>
            <a:rPr lang="en-IN" sz="2000" dirty="0" smtClean="0">
              <a:latin typeface="Times New Roman" panose="02020603050405020304" pitchFamily="18" charset="0"/>
              <a:cs typeface="Times New Roman" panose="02020603050405020304" pitchFamily="18" charset="0"/>
            </a:rPr>
            <a:t>Timeline</a:t>
          </a:r>
          <a:endParaRPr lang="en-IN" sz="2000" dirty="0">
            <a:latin typeface="Times New Roman" panose="02020603050405020304" pitchFamily="18" charset="0"/>
            <a:cs typeface="Times New Roman" panose="02020603050405020304" pitchFamily="18" charset="0"/>
          </a:endParaRPr>
        </a:p>
      </dgm:t>
    </dgm:pt>
    <dgm:pt modelId="{D3057D69-7F90-4F75-B66A-B829F1F7092A}" type="parTrans" cxnId="{E07537B8-5505-4AE1-B6E2-8678526638E6}">
      <dgm:prSet/>
      <dgm:spPr/>
      <dgm:t>
        <a:bodyPr/>
        <a:lstStyle/>
        <a:p>
          <a:endParaRPr lang="en-IN"/>
        </a:p>
      </dgm:t>
    </dgm:pt>
    <dgm:pt modelId="{DDF0855B-D889-4CAD-A22E-5FBCF332178E}" type="sibTrans" cxnId="{E07537B8-5505-4AE1-B6E2-8678526638E6}">
      <dgm:prSet/>
      <dgm:spPr/>
      <dgm:t>
        <a:bodyPr/>
        <a:lstStyle/>
        <a:p>
          <a:endParaRPr lang="en-IN"/>
        </a:p>
      </dgm:t>
    </dgm:pt>
    <dgm:pt modelId="{A61C9B63-AB85-4943-8C3E-B92696A73D4C}">
      <dgm:prSet custT="1"/>
      <dgm:spPr/>
      <dgm:t>
        <a:bodyPr/>
        <a:lstStyle/>
        <a:p>
          <a:pPr rtl="0"/>
          <a:r>
            <a:rPr lang="en-IN" sz="2000" dirty="0" smtClean="0">
              <a:latin typeface="Times New Roman" panose="02020603050405020304" pitchFamily="18" charset="0"/>
              <a:cs typeface="Times New Roman" panose="02020603050405020304" pitchFamily="18" charset="0"/>
            </a:rPr>
            <a:t>Cost Table</a:t>
          </a:r>
          <a:endParaRPr lang="en-IN" sz="2000" dirty="0">
            <a:latin typeface="Times New Roman" panose="02020603050405020304" pitchFamily="18" charset="0"/>
            <a:cs typeface="Times New Roman" panose="02020603050405020304" pitchFamily="18" charset="0"/>
          </a:endParaRPr>
        </a:p>
      </dgm:t>
    </dgm:pt>
    <dgm:pt modelId="{21CD6198-F2C6-4CD2-9CED-AA07D97466CF}" type="parTrans" cxnId="{5A920FEE-F54F-49C2-8800-AD4A8C6E1FB6}">
      <dgm:prSet/>
      <dgm:spPr/>
      <dgm:t>
        <a:bodyPr/>
        <a:lstStyle/>
        <a:p>
          <a:endParaRPr lang="en-IN"/>
        </a:p>
      </dgm:t>
    </dgm:pt>
    <dgm:pt modelId="{CBD505ED-147B-4D5F-8127-FD030450D492}" type="sibTrans" cxnId="{5A920FEE-F54F-49C2-8800-AD4A8C6E1FB6}">
      <dgm:prSet/>
      <dgm:spPr/>
      <dgm:t>
        <a:bodyPr/>
        <a:lstStyle/>
        <a:p>
          <a:endParaRPr lang="en-IN"/>
        </a:p>
      </dgm:t>
    </dgm:pt>
    <dgm:pt modelId="{42401E9F-A84D-429F-8585-7289AF8D6504}">
      <dgm:prSet custT="1"/>
      <dgm:spPr/>
      <dgm:t>
        <a:bodyPr/>
        <a:lstStyle/>
        <a:p>
          <a:pPr rtl="0"/>
          <a:r>
            <a:rPr lang="en-IN" sz="2000" dirty="0" smtClean="0">
              <a:latin typeface="Times New Roman" panose="02020603050405020304" pitchFamily="18" charset="0"/>
              <a:cs typeface="Times New Roman" panose="02020603050405020304" pitchFamily="18" charset="0"/>
            </a:rPr>
            <a:t>Other Possibilities</a:t>
          </a:r>
          <a:endParaRPr lang="en-IN" sz="2000" dirty="0">
            <a:latin typeface="Times New Roman" panose="02020603050405020304" pitchFamily="18" charset="0"/>
            <a:cs typeface="Times New Roman" panose="02020603050405020304" pitchFamily="18" charset="0"/>
          </a:endParaRPr>
        </a:p>
      </dgm:t>
    </dgm:pt>
    <dgm:pt modelId="{42245293-EF2D-4E73-AB5F-956E464BBFFE}" type="parTrans" cxnId="{DED392C7-DDA6-4E32-9CC2-FDAE448E6033}">
      <dgm:prSet/>
      <dgm:spPr/>
      <dgm:t>
        <a:bodyPr/>
        <a:lstStyle/>
        <a:p>
          <a:endParaRPr lang="en-IN"/>
        </a:p>
      </dgm:t>
    </dgm:pt>
    <dgm:pt modelId="{E8A44F03-079A-4E60-B569-977DB470038A}" type="sibTrans" cxnId="{DED392C7-DDA6-4E32-9CC2-FDAE448E6033}">
      <dgm:prSet/>
      <dgm:spPr/>
      <dgm:t>
        <a:bodyPr/>
        <a:lstStyle/>
        <a:p>
          <a:endParaRPr lang="en-IN"/>
        </a:p>
      </dgm:t>
    </dgm:pt>
    <dgm:pt modelId="{35A51627-D701-43D0-8CA4-A99D2393F807}">
      <dgm:prSet custT="1"/>
      <dgm:spPr/>
      <dgm:t>
        <a:bodyPr/>
        <a:lstStyle/>
        <a:p>
          <a:pPr rtl="0"/>
          <a:r>
            <a:rPr lang="en-IN" sz="2000" dirty="0" smtClean="0">
              <a:latin typeface="Times New Roman" panose="02020603050405020304" pitchFamily="18" charset="0"/>
              <a:cs typeface="Times New Roman" panose="02020603050405020304" pitchFamily="18" charset="0"/>
            </a:rPr>
            <a:t>Further Research</a:t>
          </a:r>
          <a:endParaRPr lang="en-IN" sz="2000" dirty="0">
            <a:latin typeface="Times New Roman" panose="02020603050405020304" pitchFamily="18" charset="0"/>
            <a:cs typeface="Times New Roman" panose="02020603050405020304" pitchFamily="18" charset="0"/>
          </a:endParaRPr>
        </a:p>
      </dgm:t>
    </dgm:pt>
    <dgm:pt modelId="{D3268EA5-3E57-437B-811A-22FD81BB2EFB}" type="parTrans" cxnId="{B4FF8961-39D7-4F8B-9362-CE06CA61E1AD}">
      <dgm:prSet/>
      <dgm:spPr/>
      <dgm:t>
        <a:bodyPr/>
        <a:lstStyle/>
        <a:p>
          <a:endParaRPr lang="en-IN"/>
        </a:p>
      </dgm:t>
    </dgm:pt>
    <dgm:pt modelId="{BDDB0364-EBA2-4B76-A2C0-FCA733F94D53}" type="sibTrans" cxnId="{B4FF8961-39D7-4F8B-9362-CE06CA61E1AD}">
      <dgm:prSet/>
      <dgm:spPr/>
      <dgm:t>
        <a:bodyPr/>
        <a:lstStyle/>
        <a:p>
          <a:endParaRPr lang="en-IN"/>
        </a:p>
      </dgm:t>
    </dgm:pt>
    <dgm:pt modelId="{353ECF09-EB93-4CA1-BF4C-EAF8255ED3B2}">
      <dgm:prSet custT="1"/>
      <dgm:spPr/>
      <dgm:t>
        <a:bodyPr/>
        <a:lstStyle/>
        <a:p>
          <a:pPr rtl="0"/>
          <a:r>
            <a:rPr lang="en-IN" sz="2000" dirty="0" smtClean="0">
              <a:latin typeface="Times New Roman" panose="02020603050405020304" pitchFamily="18" charset="0"/>
              <a:cs typeface="Times New Roman" panose="02020603050405020304" pitchFamily="18" charset="0"/>
            </a:rPr>
            <a:t>Special Thanks</a:t>
          </a:r>
          <a:endParaRPr lang="en-IN" sz="2000" dirty="0">
            <a:latin typeface="Times New Roman" panose="02020603050405020304" pitchFamily="18" charset="0"/>
            <a:cs typeface="Times New Roman" panose="02020603050405020304" pitchFamily="18" charset="0"/>
          </a:endParaRPr>
        </a:p>
      </dgm:t>
    </dgm:pt>
    <dgm:pt modelId="{D247D445-BB13-41FC-A3BC-DFA0A4529A5B}" type="parTrans" cxnId="{8AB42A3A-5481-4B7C-9A12-98AD8E984977}">
      <dgm:prSet/>
      <dgm:spPr/>
      <dgm:t>
        <a:bodyPr/>
        <a:lstStyle/>
        <a:p>
          <a:endParaRPr lang="en-IN"/>
        </a:p>
      </dgm:t>
    </dgm:pt>
    <dgm:pt modelId="{D8C002F6-D8F3-4294-8403-04202FA6E4CE}" type="sibTrans" cxnId="{8AB42A3A-5481-4B7C-9A12-98AD8E984977}">
      <dgm:prSet/>
      <dgm:spPr/>
      <dgm:t>
        <a:bodyPr/>
        <a:lstStyle/>
        <a:p>
          <a:endParaRPr lang="en-IN"/>
        </a:p>
      </dgm:t>
    </dgm:pt>
    <dgm:pt modelId="{437CC6B8-0949-45C2-BD50-12CB127CFE21}">
      <dgm:prSet custT="1"/>
      <dgm:spPr/>
      <dgm:t>
        <a:bodyPr/>
        <a:lstStyle/>
        <a:p>
          <a:pPr rtl="0"/>
          <a:r>
            <a:rPr lang="en-IN" sz="2000" dirty="0" smtClean="0">
              <a:latin typeface="Times New Roman" panose="02020603050405020304" pitchFamily="18" charset="0"/>
              <a:cs typeface="Times New Roman" panose="02020603050405020304" pitchFamily="18" charset="0"/>
            </a:rPr>
            <a:t>Main Parts</a:t>
          </a:r>
          <a:endParaRPr lang="en-IN" sz="2000" dirty="0">
            <a:latin typeface="Times New Roman" panose="02020603050405020304" pitchFamily="18" charset="0"/>
            <a:cs typeface="Times New Roman" panose="02020603050405020304" pitchFamily="18" charset="0"/>
          </a:endParaRPr>
        </a:p>
      </dgm:t>
    </dgm:pt>
    <dgm:pt modelId="{6FE154D0-BC3B-47D9-B36F-E3DE734F511F}" type="parTrans" cxnId="{CC7AAAEA-996F-4ABD-AD13-F0B03B6BAAA7}">
      <dgm:prSet/>
      <dgm:spPr/>
      <dgm:t>
        <a:bodyPr/>
        <a:lstStyle/>
        <a:p>
          <a:endParaRPr lang="en-IN"/>
        </a:p>
      </dgm:t>
    </dgm:pt>
    <dgm:pt modelId="{7A27B260-A20B-4B4C-98B9-F543B38887B8}" type="sibTrans" cxnId="{CC7AAAEA-996F-4ABD-AD13-F0B03B6BAAA7}">
      <dgm:prSet/>
      <dgm:spPr/>
      <dgm:t>
        <a:bodyPr/>
        <a:lstStyle/>
        <a:p>
          <a:endParaRPr lang="en-IN"/>
        </a:p>
      </dgm:t>
    </dgm:pt>
    <dgm:pt modelId="{5C524519-9482-4CFC-BD6E-0D8B9E90010F}">
      <dgm:prSet custT="1"/>
      <dgm:spPr/>
      <dgm:t>
        <a:bodyPr/>
        <a:lstStyle/>
        <a:p>
          <a:pPr rtl="0"/>
          <a:r>
            <a:rPr lang="en-IN" sz="2000" dirty="0" smtClean="0">
              <a:latin typeface="Times New Roman" panose="02020603050405020304" pitchFamily="18" charset="0"/>
              <a:cs typeface="Times New Roman" panose="02020603050405020304" pitchFamily="18" charset="0"/>
            </a:rPr>
            <a:t>USB Controls</a:t>
          </a:r>
          <a:endParaRPr lang="en-IN" sz="2000" dirty="0">
            <a:latin typeface="Times New Roman" panose="02020603050405020304" pitchFamily="18" charset="0"/>
            <a:cs typeface="Times New Roman" panose="02020603050405020304" pitchFamily="18" charset="0"/>
          </a:endParaRPr>
        </a:p>
      </dgm:t>
    </dgm:pt>
    <dgm:pt modelId="{399A7A79-F365-4709-A7AC-7B1FACADA68D}" type="sibTrans" cxnId="{49B803AB-BD35-4424-B345-1D292F1670B3}">
      <dgm:prSet/>
      <dgm:spPr/>
      <dgm:t>
        <a:bodyPr/>
        <a:lstStyle/>
        <a:p>
          <a:endParaRPr lang="en-IN"/>
        </a:p>
      </dgm:t>
    </dgm:pt>
    <dgm:pt modelId="{58B0280B-041F-4C94-8462-0C5BA9E08375}" type="parTrans" cxnId="{49B803AB-BD35-4424-B345-1D292F1670B3}">
      <dgm:prSet/>
      <dgm:spPr/>
      <dgm:t>
        <a:bodyPr/>
        <a:lstStyle/>
        <a:p>
          <a:endParaRPr lang="en-IN"/>
        </a:p>
      </dgm:t>
    </dgm:pt>
    <dgm:pt modelId="{B3A69347-B31B-4D32-83FB-71F15EA16CAD}" type="pres">
      <dgm:prSet presAssocID="{79C4D05D-6B10-437E-A175-E345E4A99F22}" presName="Name0" presStyleCnt="0">
        <dgm:presLayoutVars>
          <dgm:dir/>
          <dgm:animLvl val="lvl"/>
          <dgm:resizeHandles val="exact"/>
        </dgm:presLayoutVars>
      </dgm:prSet>
      <dgm:spPr/>
      <dgm:t>
        <a:bodyPr/>
        <a:lstStyle/>
        <a:p>
          <a:endParaRPr lang="en-IN"/>
        </a:p>
      </dgm:t>
    </dgm:pt>
    <dgm:pt modelId="{669BFAD4-ADEA-487F-90C0-CE18E58F7A37}" type="pres">
      <dgm:prSet presAssocID="{950077E2-988D-44C9-A659-FDF48798A130}" presName="linNode" presStyleCnt="0"/>
      <dgm:spPr/>
    </dgm:pt>
    <dgm:pt modelId="{32E4BAE8-AE3C-4F1F-BFBC-0A52EFE82D0A}" type="pres">
      <dgm:prSet presAssocID="{950077E2-988D-44C9-A659-FDF48798A130}" presName="parTx" presStyleLbl="revTx" presStyleIdx="0" presStyleCnt="1">
        <dgm:presLayoutVars>
          <dgm:chMax val="1"/>
          <dgm:bulletEnabled val="1"/>
        </dgm:presLayoutVars>
      </dgm:prSet>
      <dgm:spPr/>
      <dgm:t>
        <a:bodyPr/>
        <a:lstStyle/>
        <a:p>
          <a:endParaRPr lang="en-IN"/>
        </a:p>
      </dgm:t>
    </dgm:pt>
    <dgm:pt modelId="{27089C20-AB2B-4709-98CF-F73781510AEC}" type="pres">
      <dgm:prSet presAssocID="{950077E2-988D-44C9-A659-FDF48798A130}" presName="bracket" presStyleLbl="parChTrans1D1" presStyleIdx="0" presStyleCnt="1"/>
      <dgm:spPr/>
    </dgm:pt>
    <dgm:pt modelId="{DA4D2F5D-C219-4B57-8C9B-019271A4C84E}" type="pres">
      <dgm:prSet presAssocID="{950077E2-988D-44C9-A659-FDF48798A130}" presName="spH" presStyleCnt="0"/>
      <dgm:spPr/>
    </dgm:pt>
    <dgm:pt modelId="{86040E2A-83BC-4B12-8C14-1AB43AC08EAC}" type="pres">
      <dgm:prSet presAssocID="{950077E2-988D-44C9-A659-FDF48798A130}" presName="desTx" presStyleLbl="node1" presStyleIdx="0" presStyleCnt="1" custScaleY="97943">
        <dgm:presLayoutVars>
          <dgm:bulletEnabled val="1"/>
        </dgm:presLayoutVars>
      </dgm:prSet>
      <dgm:spPr/>
      <dgm:t>
        <a:bodyPr/>
        <a:lstStyle/>
        <a:p>
          <a:endParaRPr lang="en-IN"/>
        </a:p>
      </dgm:t>
    </dgm:pt>
  </dgm:ptLst>
  <dgm:cxnLst>
    <dgm:cxn modelId="{62457287-DDFE-4A7B-9D9C-D93458BB09C4}" srcId="{950077E2-988D-44C9-A659-FDF48798A130}" destId="{A4E135D7-DF1A-4BB8-B442-FEB38E57284F}" srcOrd="7" destOrd="0" parTransId="{A595C661-A18D-4B10-BF65-9534A2D8761D}" sibTransId="{D6377A46-2321-46AF-99AC-185138244CC8}"/>
    <dgm:cxn modelId="{6B49486D-6D10-4E89-ACFF-5EC7DFFAD3D6}" type="presOf" srcId="{35A51627-D701-43D0-8CA4-A99D2393F807}" destId="{86040E2A-83BC-4B12-8C14-1AB43AC08EAC}" srcOrd="0" destOrd="12" presId="urn:diagrams.loki3.com/BracketList"/>
    <dgm:cxn modelId="{C8D14A62-14A1-4D63-BAE7-5B8F5931FFF2}" type="presOf" srcId="{EE20E7B7-D73E-4895-914C-B1F31B14CDF1}" destId="{86040E2A-83BC-4B12-8C14-1AB43AC08EAC}" srcOrd="0" destOrd="1" presId="urn:diagrams.loki3.com/BracketList"/>
    <dgm:cxn modelId="{D587DAB9-4170-4257-9E61-D9F8C454D195}" type="presOf" srcId="{F82927CB-3B59-4A1D-BE8B-6D57E52A5D6B}" destId="{86040E2A-83BC-4B12-8C14-1AB43AC08EAC}" srcOrd="0" destOrd="9" presId="urn:diagrams.loki3.com/BracketList"/>
    <dgm:cxn modelId="{2C8CD4B2-A190-4CA0-AB42-3D936B2E67CE}" type="presOf" srcId="{A4E135D7-DF1A-4BB8-B442-FEB38E57284F}" destId="{86040E2A-83BC-4B12-8C14-1AB43AC08EAC}" srcOrd="0" destOrd="7" presId="urn:diagrams.loki3.com/BracketList"/>
    <dgm:cxn modelId="{B4FF8961-39D7-4F8B-9362-CE06CA61E1AD}" srcId="{950077E2-988D-44C9-A659-FDF48798A130}" destId="{35A51627-D701-43D0-8CA4-A99D2393F807}" srcOrd="12" destOrd="0" parTransId="{D3268EA5-3E57-437B-811A-22FD81BB2EFB}" sibTransId="{BDDB0364-EBA2-4B76-A2C0-FCA733F94D53}"/>
    <dgm:cxn modelId="{DED392C7-DDA6-4E32-9CC2-FDAE448E6033}" srcId="{950077E2-988D-44C9-A659-FDF48798A130}" destId="{42401E9F-A84D-429F-8585-7289AF8D6504}" srcOrd="11" destOrd="0" parTransId="{42245293-EF2D-4E73-AB5F-956E464BBFFE}" sibTransId="{E8A44F03-079A-4E60-B569-977DB470038A}"/>
    <dgm:cxn modelId="{1AF0DFDA-5381-4FD7-B6CF-A94385E5B0A7}" srcId="{950077E2-988D-44C9-A659-FDF48798A130}" destId="{E6A8C0E3-9DDE-4C69-AAE5-1980C2CB134C}" srcOrd="3" destOrd="0" parTransId="{8B05987A-67CB-41DE-8BD2-08820F55FA8A}" sibTransId="{EDB5208D-38BD-4256-8630-F9D301D042A7}"/>
    <dgm:cxn modelId="{A7C26425-8B1E-4E6B-A103-D3AA61291BC3}" type="presOf" srcId="{79C4D05D-6B10-437E-A175-E345E4A99F22}" destId="{B3A69347-B31B-4D32-83FB-71F15EA16CAD}" srcOrd="0" destOrd="0" presId="urn:diagrams.loki3.com/BracketList"/>
    <dgm:cxn modelId="{A4BC387C-F993-46F7-84D7-46C3D737BF58}" srcId="{950077E2-988D-44C9-A659-FDF48798A130}" destId="{DE82F332-E7A2-405E-A242-20CEFABE63D4}" srcOrd="0" destOrd="0" parTransId="{95FAD8F7-2B72-43E5-B5F8-3FB63E63DF86}" sibTransId="{5FEA3BDE-458B-49DF-AD77-C68DEF4C4976}"/>
    <dgm:cxn modelId="{0C47E674-96F6-40EB-AEB9-6F5C4F254CDF}" type="presOf" srcId="{42401E9F-A84D-429F-8585-7289AF8D6504}" destId="{86040E2A-83BC-4B12-8C14-1AB43AC08EAC}" srcOrd="0" destOrd="11" presId="urn:diagrams.loki3.com/BracketList"/>
    <dgm:cxn modelId="{49B803AB-BD35-4424-B345-1D292F1670B3}" srcId="{950077E2-988D-44C9-A659-FDF48798A130}" destId="{5C524519-9482-4CFC-BD6E-0D8B9E90010F}" srcOrd="5" destOrd="0" parTransId="{58B0280B-041F-4C94-8462-0C5BA9E08375}" sibTransId="{399A7A79-F365-4709-A7AC-7B1FACADA68D}"/>
    <dgm:cxn modelId="{8AB42A3A-5481-4B7C-9A12-98AD8E984977}" srcId="{950077E2-988D-44C9-A659-FDF48798A130}" destId="{353ECF09-EB93-4CA1-BF4C-EAF8255ED3B2}" srcOrd="13" destOrd="0" parTransId="{D247D445-BB13-41FC-A3BC-DFA0A4529A5B}" sibTransId="{D8C002F6-D8F3-4294-8403-04202FA6E4CE}"/>
    <dgm:cxn modelId="{14449CB1-49F5-470C-BD7F-AD007CA2DB7A}" srcId="{950077E2-988D-44C9-A659-FDF48798A130}" destId="{C7A32485-3A2A-4717-ABF8-A60E3245C04C}" srcOrd="4" destOrd="0" parTransId="{08FC16B1-E8CE-496F-B5F2-3491645D5844}" sibTransId="{E8191A41-3D79-4D27-9745-1DA755CFA85E}"/>
    <dgm:cxn modelId="{15C3DAE7-665A-4032-9A99-A4DAD5A958CD}" type="presOf" srcId="{DE82F332-E7A2-405E-A242-20CEFABE63D4}" destId="{86040E2A-83BC-4B12-8C14-1AB43AC08EAC}" srcOrd="0" destOrd="0" presId="urn:diagrams.loki3.com/BracketList"/>
    <dgm:cxn modelId="{58D0CF30-4F33-4BA5-9F2A-3546EB001196}" type="presOf" srcId="{950077E2-988D-44C9-A659-FDF48798A130}" destId="{32E4BAE8-AE3C-4F1F-BFBC-0A52EFE82D0A}" srcOrd="0" destOrd="0" presId="urn:diagrams.loki3.com/BracketList"/>
    <dgm:cxn modelId="{C0F0613F-3C12-4C01-9BF1-48BEA60E9721}" type="presOf" srcId="{C7A32485-3A2A-4717-ABF8-A60E3245C04C}" destId="{86040E2A-83BC-4B12-8C14-1AB43AC08EAC}" srcOrd="0" destOrd="4" presId="urn:diagrams.loki3.com/BracketList"/>
    <dgm:cxn modelId="{A9CA4492-BE4B-4700-91EB-C48E3CEEB708}" type="presOf" srcId="{437CC6B8-0949-45C2-BD50-12CB127CFE21}" destId="{86040E2A-83BC-4B12-8C14-1AB43AC08EAC}" srcOrd="0" destOrd="2" presId="urn:diagrams.loki3.com/BracketList"/>
    <dgm:cxn modelId="{84B20650-FE06-4497-B654-ED845D1F5416}" srcId="{950077E2-988D-44C9-A659-FDF48798A130}" destId="{1F829980-7312-4989-A005-375FC2B6DE4D}" srcOrd="8" destOrd="0" parTransId="{6051A5E1-DE16-4D84-A873-D06D2C1CF9CD}" sibTransId="{7EA2F3DC-D26C-4F94-AC80-4AA85F6AA8BB}"/>
    <dgm:cxn modelId="{A26E029B-1609-4F54-9883-A986357BE634}" type="presOf" srcId="{E6A8C0E3-9DDE-4C69-AAE5-1980C2CB134C}" destId="{86040E2A-83BC-4B12-8C14-1AB43AC08EAC}" srcOrd="0" destOrd="3" presId="urn:diagrams.loki3.com/BracketList"/>
    <dgm:cxn modelId="{1482BCAC-6DD0-4E42-B42C-4797E8EED234}" type="presOf" srcId="{A61C9B63-AB85-4943-8C3E-B92696A73D4C}" destId="{86040E2A-83BC-4B12-8C14-1AB43AC08EAC}" srcOrd="0" destOrd="10" presId="urn:diagrams.loki3.com/BracketList"/>
    <dgm:cxn modelId="{554B803F-B25F-445C-81D2-8313739EF409}" type="presOf" srcId="{DFCBCFFE-2D41-4AE0-8558-743A74406DBE}" destId="{86040E2A-83BC-4B12-8C14-1AB43AC08EAC}" srcOrd="0" destOrd="6" presId="urn:diagrams.loki3.com/BracketList"/>
    <dgm:cxn modelId="{55F15E13-AA62-41C2-8ABF-30132F0000AE}" type="presOf" srcId="{353ECF09-EB93-4CA1-BF4C-EAF8255ED3B2}" destId="{86040E2A-83BC-4B12-8C14-1AB43AC08EAC}" srcOrd="0" destOrd="13" presId="urn:diagrams.loki3.com/BracketList"/>
    <dgm:cxn modelId="{5A920FEE-F54F-49C2-8800-AD4A8C6E1FB6}" srcId="{950077E2-988D-44C9-A659-FDF48798A130}" destId="{A61C9B63-AB85-4943-8C3E-B92696A73D4C}" srcOrd="10" destOrd="0" parTransId="{21CD6198-F2C6-4CD2-9CED-AA07D97466CF}" sibTransId="{CBD505ED-147B-4D5F-8127-FD030450D492}"/>
    <dgm:cxn modelId="{980C33E2-C227-47FC-B237-C881A978704A}" srcId="{950077E2-988D-44C9-A659-FDF48798A130}" destId="{DFCBCFFE-2D41-4AE0-8558-743A74406DBE}" srcOrd="6" destOrd="0" parTransId="{1EFC0EA3-EBFB-40F3-896E-7BE88477931D}" sibTransId="{8AFD33AB-07DC-4510-82EE-935151ED156C}"/>
    <dgm:cxn modelId="{D4517F44-D62A-411D-8264-475CAF9006CD}" srcId="{79C4D05D-6B10-437E-A175-E345E4A99F22}" destId="{950077E2-988D-44C9-A659-FDF48798A130}" srcOrd="0" destOrd="0" parTransId="{76B0C8CB-28D3-4CA2-BF9D-EEDBF1E5B8D6}" sibTransId="{BE61A987-3776-4659-922D-4F610D30F59E}"/>
    <dgm:cxn modelId="{78AFCF42-FB6A-4274-B8F7-3C707DEFA96A}" srcId="{950077E2-988D-44C9-A659-FDF48798A130}" destId="{EE20E7B7-D73E-4895-914C-B1F31B14CDF1}" srcOrd="1" destOrd="0" parTransId="{0F68A8C6-A041-430E-9C24-91A43F64CBBA}" sibTransId="{B6A7F7D1-5595-420F-BCDC-8CABE6EB714B}"/>
    <dgm:cxn modelId="{329E1719-DAE8-469D-B35C-B962C616CD39}" type="presOf" srcId="{1F829980-7312-4989-A005-375FC2B6DE4D}" destId="{86040E2A-83BC-4B12-8C14-1AB43AC08EAC}" srcOrd="0" destOrd="8" presId="urn:diagrams.loki3.com/BracketList"/>
    <dgm:cxn modelId="{55949B5D-777D-478F-806A-9DD251F9FD67}" type="presOf" srcId="{5C524519-9482-4CFC-BD6E-0D8B9E90010F}" destId="{86040E2A-83BC-4B12-8C14-1AB43AC08EAC}" srcOrd="0" destOrd="5" presId="urn:diagrams.loki3.com/BracketList"/>
    <dgm:cxn modelId="{CC7AAAEA-996F-4ABD-AD13-F0B03B6BAAA7}" srcId="{950077E2-988D-44C9-A659-FDF48798A130}" destId="{437CC6B8-0949-45C2-BD50-12CB127CFE21}" srcOrd="2" destOrd="0" parTransId="{6FE154D0-BC3B-47D9-B36F-E3DE734F511F}" sibTransId="{7A27B260-A20B-4B4C-98B9-F543B38887B8}"/>
    <dgm:cxn modelId="{E07537B8-5505-4AE1-B6E2-8678526638E6}" srcId="{950077E2-988D-44C9-A659-FDF48798A130}" destId="{F82927CB-3B59-4A1D-BE8B-6D57E52A5D6B}" srcOrd="9" destOrd="0" parTransId="{D3057D69-7F90-4F75-B66A-B829F1F7092A}" sibTransId="{DDF0855B-D889-4CAD-A22E-5FBCF332178E}"/>
    <dgm:cxn modelId="{9A9C8C07-7290-4E53-AB08-7B37523AF18B}" type="presParOf" srcId="{B3A69347-B31B-4D32-83FB-71F15EA16CAD}" destId="{669BFAD4-ADEA-487F-90C0-CE18E58F7A37}" srcOrd="0" destOrd="0" presId="urn:diagrams.loki3.com/BracketList"/>
    <dgm:cxn modelId="{D4895118-60C7-4484-ABD9-57749FA5A8B5}" type="presParOf" srcId="{669BFAD4-ADEA-487F-90C0-CE18E58F7A37}" destId="{32E4BAE8-AE3C-4F1F-BFBC-0A52EFE82D0A}" srcOrd="0" destOrd="0" presId="urn:diagrams.loki3.com/BracketList"/>
    <dgm:cxn modelId="{A531EDFB-4584-4024-BDF7-2B792BFF761F}" type="presParOf" srcId="{669BFAD4-ADEA-487F-90C0-CE18E58F7A37}" destId="{27089C20-AB2B-4709-98CF-F73781510AEC}" srcOrd="1" destOrd="0" presId="urn:diagrams.loki3.com/BracketList"/>
    <dgm:cxn modelId="{2537C92B-1D3C-49D4-B071-097BE61F5AE8}" type="presParOf" srcId="{669BFAD4-ADEA-487F-90C0-CE18E58F7A37}" destId="{DA4D2F5D-C219-4B57-8C9B-019271A4C84E}" srcOrd="2" destOrd="0" presId="urn:diagrams.loki3.com/BracketList"/>
    <dgm:cxn modelId="{F188D368-1D37-4C54-BDD8-8BAD4024C3F1}" type="presParOf" srcId="{669BFAD4-ADEA-487F-90C0-CE18E58F7A37}" destId="{86040E2A-83BC-4B12-8C14-1AB43AC08EAC}" srcOrd="3" destOrd="0" presId="urn:diagrams.loki3.com/Bracke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57BA93-137D-480E-8D7E-FC89E38FB923}"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IN"/>
        </a:p>
      </dgm:t>
    </dgm:pt>
    <dgm:pt modelId="{E45F2EA7-B6B6-4980-B522-DB157873A570}">
      <dgm:prSet custT="1"/>
      <dgm:spPr/>
      <dgm:t>
        <a:bodyPr/>
        <a:lstStyle/>
        <a:p>
          <a:pPr rtl="0"/>
          <a:r>
            <a:rPr lang="en-IN" sz="3200" dirty="0" smtClean="0">
              <a:latin typeface="Times New Roman" panose="02020603050405020304" pitchFamily="18" charset="0"/>
              <a:cs typeface="Times New Roman" panose="02020603050405020304" pitchFamily="18" charset="0"/>
            </a:rPr>
            <a:t>Hardware</a:t>
          </a:r>
          <a:endParaRPr lang="en-IN" sz="3200" dirty="0">
            <a:latin typeface="Times New Roman" panose="02020603050405020304" pitchFamily="18" charset="0"/>
            <a:cs typeface="Times New Roman" panose="02020603050405020304" pitchFamily="18" charset="0"/>
          </a:endParaRPr>
        </a:p>
      </dgm:t>
    </dgm:pt>
    <dgm:pt modelId="{A969CB23-58A5-46A7-81E9-59970D607D22}" type="parTrans" cxnId="{22D03036-662B-44A0-B514-1BC2D2F497C3}">
      <dgm:prSet/>
      <dgm:spPr/>
      <dgm:t>
        <a:bodyPr/>
        <a:lstStyle/>
        <a:p>
          <a:endParaRPr lang="en-IN"/>
        </a:p>
      </dgm:t>
    </dgm:pt>
    <dgm:pt modelId="{A1D54D43-0515-478D-83C5-F6980C903478}" type="sibTrans" cxnId="{22D03036-662B-44A0-B514-1BC2D2F497C3}">
      <dgm:prSet/>
      <dgm:spPr/>
      <dgm:t>
        <a:bodyPr/>
        <a:lstStyle/>
        <a:p>
          <a:endParaRPr lang="en-IN"/>
        </a:p>
      </dgm:t>
    </dgm:pt>
    <dgm:pt modelId="{0483933F-2AA1-438C-8E3E-9532FF4F4590}">
      <dgm:prSet custT="1"/>
      <dgm:spPr/>
      <dgm:t>
        <a:bodyPr/>
        <a:lstStyle/>
        <a:p>
          <a:pPr rtl="0"/>
          <a:r>
            <a:rPr lang="en-IN" sz="3200" dirty="0" smtClean="0">
              <a:latin typeface="Times New Roman" panose="02020603050405020304" pitchFamily="18" charset="0"/>
              <a:cs typeface="Times New Roman" panose="02020603050405020304" pitchFamily="18" charset="0"/>
            </a:rPr>
            <a:t>Software</a:t>
          </a:r>
          <a:endParaRPr lang="en-IN" sz="3200" dirty="0">
            <a:latin typeface="Times New Roman" panose="02020603050405020304" pitchFamily="18" charset="0"/>
            <a:cs typeface="Times New Roman" panose="02020603050405020304" pitchFamily="18" charset="0"/>
          </a:endParaRPr>
        </a:p>
      </dgm:t>
    </dgm:pt>
    <dgm:pt modelId="{EBF6C77B-C328-47AF-8CB7-37195D3CC741}" type="parTrans" cxnId="{9D98B33A-5CE2-41F3-A535-496ED31A1033}">
      <dgm:prSet/>
      <dgm:spPr/>
      <dgm:t>
        <a:bodyPr/>
        <a:lstStyle/>
        <a:p>
          <a:endParaRPr lang="en-IN"/>
        </a:p>
      </dgm:t>
    </dgm:pt>
    <dgm:pt modelId="{AC7BB278-93D7-488D-9B2E-AB52D2538C62}" type="sibTrans" cxnId="{9D98B33A-5CE2-41F3-A535-496ED31A1033}">
      <dgm:prSet/>
      <dgm:spPr/>
      <dgm:t>
        <a:bodyPr/>
        <a:lstStyle/>
        <a:p>
          <a:endParaRPr lang="en-IN"/>
        </a:p>
      </dgm:t>
    </dgm:pt>
    <dgm:pt modelId="{C551A9CA-5DAB-4CF2-9E6D-3FFC005294A8}">
      <dgm:prSet custT="1"/>
      <dgm:spPr/>
      <dgm:t>
        <a:bodyPr/>
        <a:lstStyle/>
        <a:p>
          <a:r>
            <a:rPr lang="en-IN" sz="2400" dirty="0" smtClean="0">
              <a:latin typeface="Times New Roman" panose="02020603050405020304" pitchFamily="18" charset="0"/>
              <a:cs typeface="Times New Roman" panose="02020603050405020304" pitchFamily="18" charset="0"/>
            </a:rPr>
            <a:t>Google Speech Recognition API – Free</a:t>
          </a:r>
          <a:endParaRPr lang="en-IN" sz="2400" dirty="0"/>
        </a:p>
      </dgm:t>
    </dgm:pt>
    <dgm:pt modelId="{AE706EF6-8A01-4AFB-B718-0BE8030FC29C}" type="parTrans" cxnId="{43B69C0C-DAB1-4CEA-A87E-001476BDAEEC}">
      <dgm:prSet/>
      <dgm:spPr/>
      <dgm:t>
        <a:bodyPr/>
        <a:lstStyle/>
        <a:p>
          <a:endParaRPr lang="en-IN"/>
        </a:p>
      </dgm:t>
    </dgm:pt>
    <dgm:pt modelId="{777F208F-6577-415E-925C-B8F20C3ACA42}" type="sibTrans" cxnId="{43B69C0C-DAB1-4CEA-A87E-001476BDAEEC}">
      <dgm:prSet/>
      <dgm:spPr/>
      <dgm:t>
        <a:bodyPr/>
        <a:lstStyle/>
        <a:p>
          <a:endParaRPr lang="en-IN"/>
        </a:p>
      </dgm:t>
    </dgm:pt>
    <dgm:pt modelId="{85D135C9-0F60-4AB9-85CD-EA3ABAC8058F}">
      <dgm:prSet custT="1"/>
      <dgm:spPr/>
      <dgm:t>
        <a:bodyPr/>
        <a:lstStyle/>
        <a:p>
          <a:r>
            <a:rPr lang="en-IN" sz="2400" dirty="0" err="1" smtClean="0">
              <a:latin typeface="Times New Roman" panose="02020603050405020304" pitchFamily="18" charset="0"/>
              <a:cs typeface="Times New Roman" panose="02020603050405020304" pitchFamily="18" charset="0"/>
            </a:rPr>
            <a:t>pyAudio</a:t>
          </a:r>
          <a:r>
            <a:rPr lang="en-IN" sz="2400" dirty="0" smtClean="0">
              <a:latin typeface="Times New Roman" panose="02020603050405020304" pitchFamily="18" charset="0"/>
              <a:cs typeface="Times New Roman" panose="02020603050405020304" pitchFamily="18" charset="0"/>
            </a:rPr>
            <a:t> (Cross platform I/O Python library)</a:t>
          </a:r>
          <a:endParaRPr lang="en-IN" sz="2400" dirty="0">
            <a:latin typeface="Times New Roman" panose="02020603050405020304" pitchFamily="18" charset="0"/>
            <a:cs typeface="Times New Roman" panose="02020603050405020304" pitchFamily="18" charset="0"/>
          </a:endParaRPr>
        </a:p>
      </dgm:t>
    </dgm:pt>
    <dgm:pt modelId="{99AEE4FF-344A-4279-B715-A98E074D98E3}" type="parTrans" cxnId="{E0928CCE-D08B-4842-B7D1-BE5A30C95211}">
      <dgm:prSet/>
      <dgm:spPr/>
      <dgm:t>
        <a:bodyPr/>
        <a:lstStyle/>
        <a:p>
          <a:endParaRPr lang="en-IN"/>
        </a:p>
      </dgm:t>
    </dgm:pt>
    <dgm:pt modelId="{D11E9B72-FEA3-45E4-97D9-B8B24269223A}" type="sibTrans" cxnId="{E0928CCE-D08B-4842-B7D1-BE5A30C95211}">
      <dgm:prSet/>
      <dgm:spPr/>
      <dgm:t>
        <a:bodyPr/>
        <a:lstStyle/>
        <a:p>
          <a:endParaRPr lang="en-IN"/>
        </a:p>
      </dgm:t>
    </dgm:pt>
    <dgm:pt modelId="{F06048AE-D596-42AB-BF87-086AE51C5C9D}">
      <dgm:prSet custT="1"/>
      <dgm:spPr/>
      <dgm:t>
        <a:bodyPr/>
        <a:lstStyle/>
        <a:p>
          <a:r>
            <a:rPr lang="en-IN" sz="2400" dirty="0" smtClean="0">
              <a:latin typeface="Times New Roman" panose="02020603050405020304" pitchFamily="18" charset="0"/>
              <a:cs typeface="Times New Roman" panose="02020603050405020304" pitchFamily="18" charset="0"/>
            </a:rPr>
            <a:t>Linux OS (Ubuntu)</a:t>
          </a:r>
          <a:endParaRPr lang="en-IN" sz="2400" dirty="0">
            <a:latin typeface="Times New Roman" panose="02020603050405020304" pitchFamily="18" charset="0"/>
            <a:cs typeface="Times New Roman" panose="02020603050405020304" pitchFamily="18" charset="0"/>
          </a:endParaRPr>
        </a:p>
      </dgm:t>
    </dgm:pt>
    <dgm:pt modelId="{BA063C38-DC02-4879-A3B4-D514B1B7D457}" type="parTrans" cxnId="{9E58BE3C-87CD-4F27-B857-FA9CF4C7156B}">
      <dgm:prSet/>
      <dgm:spPr/>
      <dgm:t>
        <a:bodyPr/>
        <a:lstStyle/>
        <a:p>
          <a:endParaRPr lang="en-IN"/>
        </a:p>
      </dgm:t>
    </dgm:pt>
    <dgm:pt modelId="{471C4403-154F-4BA0-AB71-7B5A853CF636}" type="sibTrans" cxnId="{9E58BE3C-87CD-4F27-B857-FA9CF4C7156B}">
      <dgm:prSet/>
      <dgm:spPr/>
      <dgm:t>
        <a:bodyPr/>
        <a:lstStyle/>
        <a:p>
          <a:endParaRPr lang="en-IN"/>
        </a:p>
      </dgm:t>
    </dgm:pt>
    <dgm:pt modelId="{5639BFCE-D187-4718-8F78-AB2C60CAD70D}">
      <dgm:prSet custT="1"/>
      <dgm:spPr/>
      <dgm:t>
        <a:bodyPr/>
        <a:lstStyle/>
        <a:p>
          <a:r>
            <a:rPr lang="en-IN" sz="2400" dirty="0" err="1" smtClean="0">
              <a:latin typeface="Times New Roman" panose="02020603050405020304" pitchFamily="18" charset="0"/>
              <a:cs typeface="Times New Roman" panose="02020603050405020304" pitchFamily="18" charset="0"/>
            </a:rPr>
            <a:t>pyUSB</a:t>
          </a:r>
          <a:r>
            <a:rPr lang="en-IN" sz="2400" dirty="0" smtClean="0">
              <a:latin typeface="Times New Roman" panose="02020603050405020304" pitchFamily="18" charset="0"/>
              <a:cs typeface="Times New Roman" panose="02020603050405020304" pitchFamily="18" charset="0"/>
            </a:rPr>
            <a:t> (USB Module)</a:t>
          </a:r>
          <a:endParaRPr lang="en-IN" sz="2400" dirty="0">
            <a:latin typeface="Times New Roman" panose="02020603050405020304" pitchFamily="18" charset="0"/>
            <a:cs typeface="Times New Roman" panose="02020603050405020304" pitchFamily="18" charset="0"/>
          </a:endParaRPr>
        </a:p>
      </dgm:t>
    </dgm:pt>
    <dgm:pt modelId="{D853B524-BDA5-4001-994E-B769BE77BD8C}" type="parTrans" cxnId="{9DD96092-DE3D-4140-9137-25A1C221516C}">
      <dgm:prSet/>
      <dgm:spPr/>
      <dgm:t>
        <a:bodyPr/>
        <a:lstStyle/>
        <a:p>
          <a:endParaRPr lang="en-IN"/>
        </a:p>
      </dgm:t>
    </dgm:pt>
    <dgm:pt modelId="{34CA7CB4-0945-4CEF-A9A6-2480215F6738}" type="sibTrans" cxnId="{9DD96092-DE3D-4140-9137-25A1C221516C}">
      <dgm:prSet/>
      <dgm:spPr/>
      <dgm:t>
        <a:bodyPr/>
        <a:lstStyle/>
        <a:p>
          <a:endParaRPr lang="en-IN"/>
        </a:p>
      </dgm:t>
    </dgm:pt>
    <dgm:pt modelId="{217B4978-CEA0-4706-ABA1-EBFC940E905E}">
      <dgm:prSet custT="1"/>
      <dgm:spPr/>
      <dgm:t>
        <a:bodyPr/>
        <a:lstStyle/>
        <a:p>
          <a:r>
            <a:rPr lang="en-IN" sz="2400" dirty="0" err="1" smtClean="0">
              <a:latin typeface="Times New Roman" panose="02020603050405020304" pitchFamily="18" charset="0"/>
              <a:cs typeface="Times New Roman" panose="02020603050405020304" pitchFamily="18" charset="0"/>
            </a:rPr>
            <a:t>libusb</a:t>
          </a:r>
          <a:r>
            <a:rPr lang="en-IN" sz="2400" dirty="0" smtClean="0">
              <a:latin typeface="Times New Roman" panose="02020603050405020304" pitchFamily="18" charset="0"/>
              <a:cs typeface="Times New Roman" panose="02020603050405020304" pitchFamily="18" charset="0"/>
            </a:rPr>
            <a:t> (C Library)</a:t>
          </a:r>
          <a:endParaRPr lang="en-IN" sz="2400" dirty="0">
            <a:latin typeface="Times New Roman" panose="02020603050405020304" pitchFamily="18" charset="0"/>
            <a:cs typeface="Times New Roman" panose="02020603050405020304" pitchFamily="18" charset="0"/>
          </a:endParaRPr>
        </a:p>
      </dgm:t>
    </dgm:pt>
    <dgm:pt modelId="{FCE60038-D148-4BFA-AF3C-94696E21B68D}" type="parTrans" cxnId="{DB509037-A0FF-44AF-9CEB-8743ECA23076}">
      <dgm:prSet/>
      <dgm:spPr/>
      <dgm:t>
        <a:bodyPr/>
        <a:lstStyle/>
        <a:p>
          <a:endParaRPr lang="en-IN"/>
        </a:p>
      </dgm:t>
    </dgm:pt>
    <dgm:pt modelId="{4BC8B932-DA5A-4CAE-858E-259362E2773D}" type="sibTrans" cxnId="{DB509037-A0FF-44AF-9CEB-8743ECA23076}">
      <dgm:prSet/>
      <dgm:spPr/>
      <dgm:t>
        <a:bodyPr/>
        <a:lstStyle/>
        <a:p>
          <a:endParaRPr lang="en-IN"/>
        </a:p>
      </dgm:t>
    </dgm:pt>
    <dgm:pt modelId="{5C70921E-15A2-46B7-869C-47E1E2165459}">
      <dgm:prSet custT="1"/>
      <dgm:spPr/>
      <dgm:t>
        <a:bodyPr/>
        <a:lstStyle/>
        <a:p>
          <a:pPr rtl="0"/>
          <a:r>
            <a:rPr lang="en-IN" sz="2400" b="0" i="0" u="none" dirty="0" smtClean="0">
              <a:latin typeface="Times New Roman" panose="02020603050405020304" pitchFamily="18" charset="0"/>
              <a:cs typeface="Times New Roman" panose="02020603050405020304" pitchFamily="18" charset="0"/>
            </a:rPr>
            <a:t>OWI Robotic Arm Edge</a:t>
          </a:r>
          <a:endParaRPr lang="en-IN" sz="2400" b="0" dirty="0">
            <a:latin typeface="Times New Roman" panose="02020603050405020304" pitchFamily="18" charset="0"/>
            <a:cs typeface="Times New Roman" panose="02020603050405020304" pitchFamily="18" charset="0"/>
          </a:endParaRPr>
        </a:p>
      </dgm:t>
    </dgm:pt>
    <dgm:pt modelId="{9684339A-8FCF-4F2C-8EEB-86D64F15F49B}" type="parTrans" cxnId="{C53CDD83-72A7-43C4-BB78-155502BD32A7}">
      <dgm:prSet/>
      <dgm:spPr/>
      <dgm:t>
        <a:bodyPr/>
        <a:lstStyle/>
        <a:p>
          <a:endParaRPr lang="en-IN"/>
        </a:p>
      </dgm:t>
    </dgm:pt>
    <dgm:pt modelId="{510A2452-A132-4823-AAA2-F14946D10C0D}" type="sibTrans" cxnId="{C53CDD83-72A7-43C4-BB78-155502BD32A7}">
      <dgm:prSet/>
      <dgm:spPr/>
      <dgm:t>
        <a:bodyPr/>
        <a:lstStyle/>
        <a:p>
          <a:endParaRPr lang="en-IN"/>
        </a:p>
      </dgm:t>
    </dgm:pt>
    <dgm:pt modelId="{805CDCCE-8D04-46BD-A4D0-68250779D63F}">
      <dgm:prSet custT="1"/>
      <dgm:spPr/>
      <dgm:t>
        <a:bodyPr/>
        <a:lstStyle/>
        <a:p>
          <a:pPr rtl="0"/>
          <a:r>
            <a:rPr lang="en-IN" sz="2400" b="0" i="0" u="none" dirty="0" smtClean="0">
              <a:latin typeface="Times New Roman" panose="02020603050405020304" pitchFamily="18" charset="0"/>
              <a:cs typeface="Times New Roman" panose="02020603050405020304" pitchFamily="18" charset="0"/>
            </a:rPr>
            <a:t>OWI USB Interface Kit for Windows</a:t>
          </a:r>
          <a:endParaRPr lang="en-IN" sz="2400" b="0" i="0" u="none" dirty="0">
            <a:latin typeface="Times New Roman" panose="02020603050405020304" pitchFamily="18" charset="0"/>
            <a:cs typeface="Times New Roman" panose="02020603050405020304" pitchFamily="18" charset="0"/>
          </a:endParaRPr>
        </a:p>
      </dgm:t>
    </dgm:pt>
    <dgm:pt modelId="{A9B9819B-9DD6-493A-A425-FBD898CE5128}" type="parTrans" cxnId="{8752AA72-A8B5-4E37-BE1F-525843ABC0D9}">
      <dgm:prSet/>
      <dgm:spPr/>
      <dgm:t>
        <a:bodyPr/>
        <a:lstStyle/>
        <a:p>
          <a:endParaRPr lang="en-IN"/>
        </a:p>
      </dgm:t>
    </dgm:pt>
    <dgm:pt modelId="{25C40343-EF8A-45E7-8B4C-152DB8930DD9}" type="sibTrans" cxnId="{8752AA72-A8B5-4E37-BE1F-525843ABC0D9}">
      <dgm:prSet/>
      <dgm:spPr/>
      <dgm:t>
        <a:bodyPr/>
        <a:lstStyle/>
        <a:p>
          <a:endParaRPr lang="en-IN"/>
        </a:p>
      </dgm:t>
    </dgm:pt>
    <dgm:pt modelId="{26F99BAD-4FF0-4AF9-B318-44ACD46FBFDB}">
      <dgm:prSet custT="1"/>
      <dgm:spPr/>
      <dgm:t>
        <a:bodyPr/>
        <a:lstStyle/>
        <a:p>
          <a:pPr rtl="0"/>
          <a:r>
            <a:rPr lang="en-IN" sz="2400" b="0" i="0" u="none" dirty="0" smtClean="0">
              <a:latin typeface="Times New Roman" panose="02020603050405020304" pitchFamily="18" charset="0"/>
              <a:cs typeface="Times New Roman" panose="02020603050405020304" pitchFamily="18" charset="0"/>
            </a:rPr>
            <a:t>USB Wire</a:t>
          </a:r>
          <a:endParaRPr lang="en-IN" sz="2400" b="0" i="0" u="none" dirty="0">
            <a:latin typeface="Times New Roman" panose="02020603050405020304" pitchFamily="18" charset="0"/>
            <a:cs typeface="Times New Roman" panose="02020603050405020304" pitchFamily="18" charset="0"/>
          </a:endParaRPr>
        </a:p>
      </dgm:t>
    </dgm:pt>
    <dgm:pt modelId="{25E561A1-D137-45F0-A401-D3107B98E9CA}" type="parTrans" cxnId="{05E9EA5D-2636-46D4-B651-0E2B047A2D18}">
      <dgm:prSet/>
      <dgm:spPr/>
      <dgm:t>
        <a:bodyPr/>
        <a:lstStyle/>
        <a:p>
          <a:endParaRPr lang="en-IN"/>
        </a:p>
      </dgm:t>
    </dgm:pt>
    <dgm:pt modelId="{1F294EF1-661B-4A48-98D3-48A4FB1E8568}" type="sibTrans" cxnId="{05E9EA5D-2636-46D4-B651-0E2B047A2D18}">
      <dgm:prSet/>
      <dgm:spPr/>
      <dgm:t>
        <a:bodyPr/>
        <a:lstStyle/>
        <a:p>
          <a:endParaRPr lang="en-IN"/>
        </a:p>
      </dgm:t>
    </dgm:pt>
    <dgm:pt modelId="{771D6FFA-BCFC-4F8A-8C1B-69927537AD46}" type="pres">
      <dgm:prSet presAssocID="{4857BA93-137D-480E-8D7E-FC89E38FB923}" presName="linear" presStyleCnt="0">
        <dgm:presLayoutVars>
          <dgm:animLvl val="lvl"/>
          <dgm:resizeHandles val="exact"/>
        </dgm:presLayoutVars>
      </dgm:prSet>
      <dgm:spPr/>
      <dgm:t>
        <a:bodyPr/>
        <a:lstStyle/>
        <a:p>
          <a:endParaRPr lang="en-IN"/>
        </a:p>
      </dgm:t>
    </dgm:pt>
    <dgm:pt modelId="{35FE6368-07B3-466C-BCF2-E5AB8783298E}" type="pres">
      <dgm:prSet presAssocID="{E45F2EA7-B6B6-4980-B522-DB157873A570}" presName="parentText" presStyleLbl="node1" presStyleIdx="0" presStyleCnt="2" custScaleY="84923" custLinFactNeighborY="-884">
        <dgm:presLayoutVars>
          <dgm:chMax val="0"/>
          <dgm:bulletEnabled val="1"/>
        </dgm:presLayoutVars>
      </dgm:prSet>
      <dgm:spPr/>
      <dgm:t>
        <a:bodyPr/>
        <a:lstStyle/>
        <a:p>
          <a:endParaRPr lang="en-IN"/>
        </a:p>
      </dgm:t>
    </dgm:pt>
    <dgm:pt modelId="{A3A726D1-A067-434D-AC7B-726B4E6DF2C6}" type="pres">
      <dgm:prSet presAssocID="{E45F2EA7-B6B6-4980-B522-DB157873A570}" presName="childText" presStyleLbl="revTx" presStyleIdx="0" presStyleCnt="2">
        <dgm:presLayoutVars>
          <dgm:bulletEnabled val="1"/>
        </dgm:presLayoutVars>
      </dgm:prSet>
      <dgm:spPr/>
      <dgm:t>
        <a:bodyPr/>
        <a:lstStyle/>
        <a:p>
          <a:endParaRPr lang="en-IN"/>
        </a:p>
      </dgm:t>
    </dgm:pt>
    <dgm:pt modelId="{A3DB6B2D-3484-4088-840D-0B070D46775D}" type="pres">
      <dgm:prSet presAssocID="{0483933F-2AA1-438C-8E3E-9532FF4F4590}" presName="parentText" presStyleLbl="node1" presStyleIdx="1" presStyleCnt="2" custScaleY="82660">
        <dgm:presLayoutVars>
          <dgm:chMax val="0"/>
          <dgm:bulletEnabled val="1"/>
        </dgm:presLayoutVars>
      </dgm:prSet>
      <dgm:spPr/>
      <dgm:t>
        <a:bodyPr/>
        <a:lstStyle/>
        <a:p>
          <a:endParaRPr lang="en-IN"/>
        </a:p>
      </dgm:t>
    </dgm:pt>
    <dgm:pt modelId="{5CD9458C-9C6E-40E1-83E5-208A76DAAA41}" type="pres">
      <dgm:prSet presAssocID="{0483933F-2AA1-438C-8E3E-9532FF4F4590}" presName="childText" presStyleLbl="revTx" presStyleIdx="1" presStyleCnt="2">
        <dgm:presLayoutVars>
          <dgm:bulletEnabled val="1"/>
        </dgm:presLayoutVars>
      </dgm:prSet>
      <dgm:spPr/>
      <dgm:t>
        <a:bodyPr/>
        <a:lstStyle/>
        <a:p>
          <a:endParaRPr lang="en-IN"/>
        </a:p>
      </dgm:t>
    </dgm:pt>
  </dgm:ptLst>
  <dgm:cxnLst>
    <dgm:cxn modelId="{70656C3F-3123-4271-8121-C538DDC845E4}" type="presOf" srcId="{805CDCCE-8D04-46BD-A4D0-68250779D63F}" destId="{A3A726D1-A067-434D-AC7B-726B4E6DF2C6}" srcOrd="0" destOrd="1" presId="urn:microsoft.com/office/officeart/2005/8/layout/vList2"/>
    <dgm:cxn modelId="{05E9EA5D-2636-46D4-B651-0E2B047A2D18}" srcId="{E45F2EA7-B6B6-4980-B522-DB157873A570}" destId="{26F99BAD-4FF0-4AF9-B318-44ACD46FBFDB}" srcOrd="2" destOrd="0" parTransId="{25E561A1-D137-45F0-A401-D3107B98E9CA}" sibTransId="{1F294EF1-661B-4A48-98D3-48A4FB1E8568}"/>
    <dgm:cxn modelId="{22D03036-662B-44A0-B514-1BC2D2F497C3}" srcId="{4857BA93-137D-480E-8D7E-FC89E38FB923}" destId="{E45F2EA7-B6B6-4980-B522-DB157873A570}" srcOrd="0" destOrd="0" parTransId="{A969CB23-58A5-46A7-81E9-59970D607D22}" sibTransId="{A1D54D43-0515-478D-83C5-F6980C903478}"/>
    <dgm:cxn modelId="{E0928CCE-D08B-4842-B7D1-BE5A30C95211}" srcId="{0483933F-2AA1-438C-8E3E-9532FF4F4590}" destId="{85D135C9-0F60-4AB9-85CD-EA3ABAC8058F}" srcOrd="1" destOrd="0" parTransId="{99AEE4FF-344A-4279-B715-A98E074D98E3}" sibTransId="{D11E9B72-FEA3-45E4-97D9-B8B24269223A}"/>
    <dgm:cxn modelId="{FF097537-0E7E-4709-BDF4-54E9D8407667}" type="presOf" srcId="{85D135C9-0F60-4AB9-85CD-EA3ABAC8058F}" destId="{5CD9458C-9C6E-40E1-83E5-208A76DAAA41}" srcOrd="0" destOrd="1" presId="urn:microsoft.com/office/officeart/2005/8/layout/vList2"/>
    <dgm:cxn modelId="{8752AA72-A8B5-4E37-BE1F-525843ABC0D9}" srcId="{E45F2EA7-B6B6-4980-B522-DB157873A570}" destId="{805CDCCE-8D04-46BD-A4D0-68250779D63F}" srcOrd="1" destOrd="0" parTransId="{A9B9819B-9DD6-493A-A425-FBD898CE5128}" sibTransId="{25C40343-EF8A-45E7-8B4C-152DB8930DD9}"/>
    <dgm:cxn modelId="{365B27C8-03A1-4E8A-B737-757723B726F6}" type="presOf" srcId="{0483933F-2AA1-438C-8E3E-9532FF4F4590}" destId="{A3DB6B2D-3484-4088-840D-0B070D46775D}" srcOrd="0" destOrd="0" presId="urn:microsoft.com/office/officeart/2005/8/layout/vList2"/>
    <dgm:cxn modelId="{F7438405-F400-438A-828C-EC3F7ABA4F7E}" type="presOf" srcId="{26F99BAD-4FF0-4AF9-B318-44ACD46FBFDB}" destId="{A3A726D1-A067-434D-AC7B-726B4E6DF2C6}" srcOrd="0" destOrd="2" presId="urn:microsoft.com/office/officeart/2005/8/layout/vList2"/>
    <dgm:cxn modelId="{DB509037-A0FF-44AF-9CEB-8743ECA23076}" srcId="{0483933F-2AA1-438C-8E3E-9532FF4F4590}" destId="{217B4978-CEA0-4706-ABA1-EBFC940E905E}" srcOrd="4" destOrd="0" parTransId="{FCE60038-D148-4BFA-AF3C-94696E21B68D}" sibTransId="{4BC8B932-DA5A-4CAE-858E-259362E2773D}"/>
    <dgm:cxn modelId="{D7443743-6BCD-45F1-ADFF-1772E48FD493}" type="presOf" srcId="{E45F2EA7-B6B6-4980-B522-DB157873A570}" destId="{35FE6368-07B3-466C-BCF2-E5AB8783298E}" srcOrd="0" destOrd="0" presId="urn:microsoft.com/office/officeart/2005/8/layout/vList2"/>
    <dgm:cxn modelId="{9E58BE3C-87CD-4F27-B857-FA9CF4C7156B}" srcId="{0483933F-2AA1-438C-8E3E-9532FF4F4590}" destId="{F06048AE-D596-42AB-BF87-086AE51C5C9D}" srcOrd="2" destOrd="0" parTransId="{BA063C38-DC02-4879-A3B4-D514B1B7D457}" sibTransId="{471C4403-154F-4BA0-AB71-7B5A853CF636}"/>
    <dgm:cxn modelId="{2AF86627-9D93-4073-9F52-E13F00C79231}" type="presOf" srcId="{4857BA93-137D-480E-8D7E-FC89E38FB923}" destId="{771D6FFA-BCFC-4F8A-8C1B-69927537AD46}" srcOrd="0" destOrd="0" presId="urn:microsoft.com/office/officeart/2005/8/layout/vList2"/>
    <dgm:cxn modelId="{43B69C0C-DAB1-4CEA-A87E-001476BDAEEC}" srcId="{0483933F-2AA1-438C-8E3E-9532FF4F4590}" destId="{C551A9CA-5DAB-4CF2-9E6D-3FFC005294A8}" srcOrd="0" destOrd="0" parTransId="{AE706EF6-8A01-4AFB-B718-0BE8030FC29C}" sibTransId="{777F208F-6577-415E-925C-B8F20C3ACA42}"/>
    <dgm:cxn modelId="{411BE8AB-87EA-46B3-94AA-07A4A1D70D05}" type="presOf" srcId="{5C70921E-15A2-46B7-869C-47E1E2165459}" destId="{A3A726D1-A067-434D-AC7B-726B4E6DF2C6}" srcOrd="0" destOrd="0" presId="urn:microsoft.com/office/officeart/2005/8/layout/vList2"/>
    <dgm:cxn modelId="{21043D8D-BE18-4977-89F6-A7851B87C963}" type="presOf" srcId="{217B4978-CEA0-4706-ABA1-EBFC940E905E}" destId="{5CD9458C-9C6E-40E1-83E5-208A76DAAA41}" srcOrd="0" destOrd="4" presId="urn:microsoft.com/office/officeart/2005/8/layout/vList2"/>
    <dgm:cxn modelId="{C53CDD83-72A7-43C4-BB78-155502BD32A7}" srcId="{E45F2EA7-B6B6-4980-B522-DB157873A570}" destId="{5C70921E-15A2-46B7-869C-47E1E2165459}" srcOrd="0" destOrd="0" parTransId="{9684339A-8FCF-4F2C-8EEB-86D64F15F49B}" sibTransId="{510A2452-A132-4823-AAA2-F14946D10C0D}"/>
    <dgm:cxn modelId="{2AFAB6CD-02FF-4F25-9963-07021D1AF38C}" type="presOf" srcId="{F06048AE-D596-42AB-BF87-086AE51C5C9D}" destId="{5CD9458C-9C6E-40E1-83E5-208A76DAAA41}" srcOrd="0" destOrd="2" presId="urn:microsoft.com/office/officeart/2005/8/layout/vList2"/>
    <dgm:cxn modelId="{4B3B8B49-BB2E-4E53-B4E6-09907C4667EA}" type="presOf" srcId="{C551A9CA-5DAB-4CF2-9E6D-3FFC005294A8}" destId="{5CD9458C-9C6E-40E1-83E5-208A76DAAA41}" srcOrd="0" destOrd="0" presId="urn:microsoft.com/office/officeart/2005/8/layout/vList2"/>
    <dgm:cxn modelId="{A905618D-1917-4C40-8CF0-5F54EB3059FD}" type="presOf" srcId="{5639BFCE-D187-4718-8F78-AB2C60CAD70D}" destId="{5CD9458C-9C6E-40E1-83E5-208A76DAAA41}" srcOrd="0" destOrd="3" presId="urn:microsoft.com/office/officeart/2005/8/layout/vList2"/>
    <dgm:cxn modelId="{9DD96092-DE3D-4140-9137-25A1C221516C}" srcId="{0483933F-2AA1-438C-8E3E-9532FF4F4590}" destId="{5639BFCE-D187-4718-8F78-AB2C60CAD70D}" srcOrd="3" destOrd="0" parTransId="{D853B524-BDA5-4001-994E-B769BE77BD8C}" sibTransId="{34CA7CB4-0945-4CEF-A9A6-2480215F6738}"/>
    <dgm:cxn modelId="{9D98B33A-5CE2-41F3-A535-496ED31A1033}" srcId="{4857BA93-137D-480E-8D7E-FC89E38FB923}" destId="{0483933F-2AA1-438C-8E3E-9532FF4F4590}" srcOrd="1" destOrd="0" parTransId="{EBF6C77B-C328-47AF-8CB7-37195D3CC741}" sibTransId="{AC7BB278-93D7-488D-9B2E-AB52D2538C62}"/>
    <dgm:cxn modelId="{E0F0E61B-E584-4914-A3F0-3058AA67F73B}" type="presParOf" srcId="{771D6FFA-BCFC-4F8A-8C1B-69927537AD46}" destId="{35FE6368-07B3-466C-BCF2-E5AB8783298E}" srcOrd="0" destOrd="0" presId="urn:microsoft.com/office/officeart/2005/8/layout/vList2"/>
    <dgm:cxn modelId="{9A43AD46-EEFF-413F-9CC4-F263DF5D4089}" type="presParOf" srcId="{771D6FFA-BCFC-4F8A-8C1B-69927537AD46}" destId="{A3A726D1-A067-434D-AC7B-726B4E6DF2C6}" srcOrd="1" destOrd="0" presId="urn:microsoft.com/office/officeart/2005/8/layout/vList2"/>
    <dgm:cxn modelId="{A33ED4D5-0FF4-42BA-B40D-E632509CEBD9}" type="presParOf" srcId="{771D6FFA-BCFC-4F8A-8C1B-69927537AD46}" destId="{A3DB6B2D-3484-4088-840D-0B070D46775D}" srcOrd="2" destOrd="0" presId="urn:microsoft.com/office/officeart/2005/8/layout/vList2"/>
    <dgm:cxn modelId="{90D7D4D5-116A-44E7-A86B-6D6E41B70310}" type="presParOf" srcId="{771D6FFA-BCFC-4F8A-8C1B-69927537AD46}" destId="{5CD9458C-9C6E-40E1-83E5-208A76DAAA4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4BAE8-AE3C-4F1F-BFBC-0A52EFE82D0A}">
      <dsp:nvSpPr>
        <dsp:cNvPr id="0" name=""/>
        <dsp:cNvSpPr/>
      </dsp:nvSpPr>
      <dsp:spPr>
        <a:xfrm>
          <a:off x="0" y="1919718"/>
          <a:ext cx="2057400" cy="1265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rtl="0">
            <a:lnSpc>
              <a:spcPct val="90000"/>
            </a:lnSpc>
            <a:spcBef>
              <a:spcPct val="0"/>
            </a:spcBef>
            <a:spcAft>
              <a:spcPct val="35000"/>
            </a:spcAft>
          </a:pPr>
          <a:endParaRPr lang="en-IN" sz="2000" kern="1200">
            <a:latin typeface="Times New Roman" panose="02020603050405020304" pitchFamily="18" charset="0"/>
            <a:cs typeface="Times New Roman" panose="02020603050405020304" pitchFamily="18" charset="0"/>
          </a:endParaRPr>
        </a:p>
      </dsp:txBody>
      <dsp:txXfrm>
        <a:off x="0" y="1919718"/>
        <a:ext cx="2057400" cy="1265962"/>
      </dsp:txXfrm>
    </dsp:sp>
    <dsp:sp modelId="{27089C20-AB2B-4709-98CF-F73781510AEC}">
      <dsp:nvSpPr>
        <dsp:cNvPr id="0" name=""/>
        <dsp:cNvSpPr/>
      </dsp:nvSpPr>
      <dsp:spPr>
        <a:xfrm>
          <a:off x="2057399" y="337265"/>
          <a:ext cx="411480" cy="4430868"/>
        </a:xfrm>
        <a:prstGeom prst="leftBrace">
          <a:avLst>
            <a:gd name="adj1" fmla="val 35000"/>
            <a:gd name="adj2" fmla="val 50000"/>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040E2A-83BC-4B12-8C14-1AB43AC08EAC}">
      <dsp:nvSpPr>
        <dsp:cNvPr id="0" name=""/>
        <dsp:cNvSpPr/>
      </dsp:nvSpPr>
      <dsp:spPr>
        <a:xfrm>
          <a:off x="2633471" y="382837"/>
          <a:ext cx="5596128" cy="4339725"/>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rtl="0">
            <a:lnSpc>
              <a:spcPct val="90000"/>
            </a:lnSpc>
            <a:spcBef>
              <a:spcPct val="0"/>
            </a:spcBef>
            <a:spcAft>
              <a:spcPct val="15000"/>
            </a:spcAft>
            <a:buChar char="••"/>
          </a:pPr>
          <a:r>
            <a:rPr lang="en-IN" sz="2000" kern="1200" dirty="0" smtClean="0">
              <a:latin typeface="Times New Roman" panose="02020603050405020304" pitchFamily="18" charset="0"/>
              <a:cs typeface="Times New Roman" panose="02020603050405020304" pitchFamily="18" charset="0"/>
            </a:rPr>
            <a:t>Introduction</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en-IN" sz="2000" kern="1200" dirty="0" smtClean="0">
              <a:latin typeface="Times New Roman" panose="02020603050405020304" pitchFamily="18" charset="0"/>
              <a:cs typeface="Times New Roman" panose="02020603050405020304" pitchFamily="18" charset="0"/>
            </a:rPr>
            <a:t>Design of the Arm</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en-IN" sz="2000" kern="1200" dirty="0" smtClean="0">
              <a:latin typeface="Times New Roman" panose="02020603050405020304" pitchFamily="18" charset="0"/>
              <a:cs typeface="Times New Roman" panose="02020603050405020304" pitchFamily="18" charset="0"/>
            </a:rPr>
            <a:t>Main Parts</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en-IN" sz="2000" kern="1200" dirty="0" smtClean="0">
              <a:latin typeface="Times New Roman" panose="02020603050405020304" pitchFamily="18" charset="0"/>
              <a:cs typeface="Times New Roman" panose="02020603050405020304" pitchFamily="18" charset="0"/>
            </a:rPr>
            <a:t>Main Components</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en-IN" sz="2000" kern="1200" dirty="0" smtClean="0">
              <a:latin typeface="Times New Roman" panose="02020603050405020304" pitchFamily="18" charset="0"/>
              <a:cs typeface="Times New Roman" panose="02020603050405020304" pitchFamily="18" charset="0"/>
            </a:rPr>
            <a:t>USB Control Explanation</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en-IN" sz="2000" kern="1200" dirty="0" smtClean="0">
              <a:latin typeface="Times New Roman" panose="02020603050405020304" pitchFamily="18" charset="0"/>
              <a:cs typeface="Times New Roman" panose="02020603050405020304" pitchFamily="18" charset="0"/>
            </a:rPr>
            <a:t>USB Controls</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en-IN" sz="2000" kern="1200" dirty="0" smtClean="0">
              <a:latin typeface="Times New Roman" panose="02020603050405020304" pitchFamily="18" charset="0"/>
              <a:cs typeface="Times New Roman" panose="02020603050405020304" pitchFamily="18" charset="0"/>
            </a:rPr>
            <a:t>USB Control Sample Code</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en-IN" sz="2000" kern="1200" dirty="0" smtClean="0">
              <a:latin typeface="Times New Roman" panose="02020603050405020304" pitchFamily="18" charset="0"/>
              <a:cs typeface="Times New Roman" panose="02020603050405020304" pitchFamily="18" charset="0"/>
            </a:rPr>
            <a:t>Speech Recognition Explanation</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en-IN" sz="2000" kern="1200" dirty="0" smtClean="0">
              <a:latin typeface="Times New Roman" panose="02020603050405020304" pitchFamily="18" charset="0"/>
              <a:cs typeface="Times New Roman" panose="02020603050405020304" pitchFamily="18" charset="0"/>
            </a:rPr>
            <a:t>Speech Recognition Sample Code</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en-IN" sz="2000" kern="1200" dirty="0" smtClean="0">
              <a:latin typeface="Times New Roman" panose="02020603050405020304" pitchFamily="18" charset="0"/>
              <a:cs typeface="Times New Roman" panose="02020603050405020304" pitchFamily="18" charset="0"/>
            </a:rPr>
            <a:t>Timeline</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en-IN" sz="2000" kern="1200" dirty="0" smtClean="0">
              <a:latin typeface="Times New Roman" panose="02020603050405020304" pitchFamily="18" charset="0"/>
              <a:cs typeface="Times New Roman" panose="02020603050405020304" pitchFamily="18" charset="0"/>
            </a:rPr>
            <a:t>Cost Table</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en-IN" sz="2000" kern="1200" dirty="0" smtClean="0">
              <a:latin typeface="Times New Roman" panose="02020603050405020304" pitchFamily="18" charset="0"/>
              <a:cs typeface="Times New Roman" panose="02020603050405020304" pitchFamily="18" charset="0"/>
            </a:rPr>
            <a:t>Other Possibilities</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en-IN" sz="2000" kern="1200" dirty="0" smtClean="0">
              <a:latin typeface="Times New Roman" panose="02020603050405020304" pitchFamily="18" charset="0"/>
              <a:cs typeface="Times New Roman" panose="02020603050405020304" pitchFamily="18" charset="0"/>
            </a:rPr>
            <a:t>Further Research</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en-IN" sz="2000" kern="1200" dirty="0" smtClean="0">
              <a:latin typeface="Times New Roman" panose="02020603050405020304" pitchFamily="18" charset="0"/>
              <a:cs typeface="Times New Roman" panose="02020603050405020304" pitchFamily="18" charset="0"/>
            </a:rPr>
            <a:t>Special Thanks</a:t>
          </a:r>
          <a:endParaRPr lang="en-IN" sz="2000" kern="1200" dirty="0">
            <a:latin typeface="Times New Roman" panose="02020603050405020304" pitchFamily="18" charset="0"/>
            <a:cs typeface="Times New Roman" panose="02020603050405020304" pitchFamily="18" charset="0"/>
          </a:endParaRPr>
        </a:p>
      </dsp:txBody>
      <dsp:txXfrm>
        <a:off x="2633471" y="382837"/>
        <a:ext cx="5596128" cy="43397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E6368-07B3-466C-BCF2-E5AB8783298E}">
      <dsp:nvSpPr>
        <dsp:cNvPr id="0" name=""/>
        <dsp:cNvSpPr/>
      </dsp:nvSpPr>
      <dsp:spPr>
        <a:xfrm>
          <a:off x="0" y="19908"/>
          <a:ext cx="7848600" cy="747186"/>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IN" sz="3200" kern="1200" dirty="0" smtClean="0">
              <a:latin typeface="Times New Roman" panose="02020603050405020304" pitchFamily="18" charset="0"/>
              <a:cs typeface="Times New Roman" panose="02020603050405020304" pitchFamily="18" charset="0"/>
            </a:rPr>
            <a:t>Hardware</a:t>
          </a:r>
          <a:endParaRPr lang="en-IN" sz="3200" kern="1200" dirty="0">
            <a:latin typeface="Times New Roman" panose="02020603050405020304" pitchFamily="18" charset="0"/>
            <a:cs typeface="Times New Roman" panose="02020603050405020304" pitchFamily="18" charset="0"/>
          </a:endParaRPr>
        </a:p>
      </dsp:txBody>
      <dsp:txXfrm>
        <a:off x="36475" y="56383"/>
        <a:ext cx="7775650" cy="674236"/>
      </dsp:txXfrm>
    </dsp:sp>
    <dsp:sp modelId="{A3A726D1-A067-434D-AC7B-726B4E6DF2C6}">
      <dsp:nvSpPr>
        <dsp:cNvPr id="0" name=""/>
        <dsp:cNvSpPr/>
      </dsp:nvSpPr>
      <dsp:spPr>
        <a:xfrm>
          <a:off x="0" y="777415"/>
          <a:ext cx="7848600" cy="1167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19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IN" sz="2400" b="0" i="0" u="none" kern="1200" dirty="0" smtClean="0">
              <a:latin typeface="Times New Roman" panose="02020603050405020304" pitchFamily="18" charset="0"/>
              <a:cs typeface="Times New Roman" panose="02020603050405020304" pitchFamily="18" charset="0"/>
            </a:rPr>
            <a:t>OWI Robotic Arm Edge</a:t>
          </a:r>
          <a:endParaRPr lang="en-IN" sz="2400" b="0" kern="1200" dirty="0">
            <a:latin typeface="Times New Roman" panose="02020603050405020304" pitchFamily="18" charset="0"/>
            <a:cs typeface="Times New Roman" panose="02020603050405020304" pitchFamily="18" charset="0"/>
          </a:endParaRPr>
        </a:p>
        <a:p>
          <a:pPr marL="228600" lvl="1" indent="-228600" algn="l" defTabSz="1066800" rtl="0">
            <a:lnSpc>
              <a:spcPct val="90000"/>
            </a:lnSpc>
            <a:spcBef>
              <a:spcPct val="0"/>
            </a:spcBef>
            <a:spcAft>
              <a:spcPct val="20000"/>
            </a:spcAft>
            <a:buChar char="••"/>
          </a:pPr>
          <a:r>
            <a:rPr lang="en-IN" sz="2400" b="0" i="0" u="none" kern="1200" dirty="0" smtClean="0">
              <a:latin typeface="Times New Roman" panose="02020603050405020304" pitchFamily="18" charset="0"/>
              <a:cs typeface="Times New Roman" panose="02020603050405020304" pitchFamily="18" charset="0"/>
            </a:rPr>
            <a:t>OWI USB Interface Kit for Windows</a:t>
          </a:r>
          <a:endParaRPr lang="en-IN" sz="2400" b="0" i="0" u="none" kern="1200" dirty="0">
            <a:latin typeface="Times New Roman" panose="02020603050405020304" pitchFamily="18" charset="0"/>
            <a:cs typeface="Times New Roman" panose="02020603050405020304" pitchFamily="18" charset="0"/>
          </a:endParaRPr>
        </a:p>
        <a:p>
          <a:pPr marL="228600" lvl="1" indent="-228600" algn="l" defTabSz="1066800" rtl="0">
            <a:lnSpc>
              <a:spcPct val="90000"/>
            </a:lnSpc>
            <a:spcBef>
              <a:spcPct val="0"/>
            </a:spcBef>
            <a:spcAft>
              <a:spcPct val="20000"/>
            </a:spcAft>
            <a:buChar char="••"/>
          </a:pPr>
          <a:r>
            <a:rPr lang="en-IN" sz="2400" b="0" i="0" u="none" kern="1200" dirty="0" smtClean="0">
              <a:latin typeface="Times New Roman" panose="02020603050405020304" pitchFamily="18" charset="0"/>
              <a:cs typeface="Times New Roman" panose="02020603050405020304" pitchFamily="18" charset="0"/>
            </a:rPr>
            <a:t>USB Wire</a:t>
          </a:r>
          <a:endParaRPr lang="en-IN" sz="2400" b="0" i="0" u="none" kern="1200" dirty="0">
            <a:latin typeface="Times New Roman" panose="02020603050405020304" pitchFamily="18" charset="0"/>
            <a:cs typeface="Times New Roman" panose="02020603050405020304" pitchFamily="18" charset="0"/>
          </a:endParaRPr>
        </a:p>
      </dsp:txBody>
      <dsp:txXfrm>
        <a:off x="0" y="777415"/>
        <a:ext cx="7848600" cy="1167480"/>
      </dsp:txXfrm>
    </dsp:sp>
    <dsp:sp modelId="{A3DB6B2D-3484-4088-840D-0B070D46775D}">
      <dsp:nvSpPr>
        <dsp:cNvPr id="0" name=""/>
        <dsp:cNvSpPr/>
      </dsp:nvSpPr>
      <dsp:spPr>
        <a:xfrm>
          <a:off x="0" y="1944895"/>
          <a:ext cx="7848600" cy="72727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IN" sz="3200" kern="1200" dirty="0" smtClean="0">
              <a:latin typeface="Times New Roman" panose="02020603050405020304" pitchFamily="18" charset="0"/>
              <a:cs typeface="Times New Roman" panose="02020603050405020304" pitchFamily="18" charset="0"/>
            </a:rPr>
            <a:t>Software</a:t>
          </a:r>
          <a:endParaRPr lang="en-IN" sz="3200" kern="1200" dirty="0">
            <a:latin typeface="Times New Roman" panose="02020603050405020304" pitchFamily="18" charset="0"/>
            <a:cs typeface="Times New Roman" panose="02020603050405020304" pitchFamily="18" charset="0"/>
          </a:endParaRPr>
        </a:p>
      </dsp:txBody>
      <dsp:txXfrm>
        <a:off x="35503" y="1980398"/>
        <a:ext cx="7777594" cy="656269"/>
      </dsp:txXfrm>
    </dsp:sp>
    <dsp:sp modelId="{5CD9458C-9C6E-40E1-83E5-208A76DAAA41}">
      <dsp:nvSpPr>
        <dsp:cNvPr id="0" name=""/>
        <dsp:cNvSpPr/>
      </dsp:nvSpPr>
      <dsp:spPr>
        <a:xfrm>
          <a:off x="0" y="2672171"/>
          <a:ext cx="7848600" cy="194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19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smtClean="0">
              <a:latin typeface="Times New Roman" panose="02020603050405020304" pitchFamily="18" charset="0"/>
              <a:cs typeface="Times New Roman" panose="02020603050405020304" pitchFamily="18" charset="0"/>
            </a:rPr>
            <a:t>Google Speech Recognition API – Free</a:t>
          </a:r>
          <a:endParaRPr lang="en-IN" sz="2400" kern="1200" dirty="0"/>
        </a:p>
        <a:p>
          <a:pPr marL="228600" lvl="1" indent="-228600" algn="l" defTabSz="1066800">
            <a:lnSpc>
              <a:spcPct val="90000"/>
            </a:lnSpc>
            <a:spcBef>
              <a:spcPct val="0"/>
            </a:spcBef>
            <a:spcAft>
              <a:spcPct val="20000"/>
            </a:spcAft>
            <a:buChar char="••"/>
          </a:pPr>
          <a:r>
            <a:rPr lang="en-IN" sz="2400" kern="1200" dirty="0" err="1" smtClean="0">
              <a:latin typeface="Times New Roman" panose="02020603050405020304" pitchFamily="18" charset="0"/>
              <a:cs typeface="Times New Roman" panose="02020603050405020304" pitchFamily="18" charset="0"/>
            </a:rPr>
            <a:t>pyAudio</a:t>
          </a:r>
          <a:r>
            <a:rPr lang="en-IN" sz="2400" kern="1200" dirty="0" smtClean="0">
              <a:latin typeface="Times New Roman" panose="02020603050405020304" pitchFamily="18" charset="0"/>
              <a:cs typeface="Times New Roman" panose="02020603050405020304" pitchFamily="18" charset="0"/>
            </a:rPr>
            <a:t> (Cross platform I/O Python library)</a:t>
          </a:r>
          <a:endParaRPr lang="en-IN" sz="2400"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20000"/>
            </a:spcAft>
            <a:buChar char="••"/>
          </a:pPr>
          <a:r>
            <a:rPr lang="en-IN" sz="2400" kern="1200" dirty="0" smtClean="0">
              <a:latin typeface="Times New Roman" panose="02020603050405020304" pitchFamily="18" charset="0"/>
              <a:cs typeface="Times New Roman" panose="02020603050405020304" pitchFamily="18" charset="0"/>
            </a:rPr>
            <a:t>Linux OS (Ubuntu)</a:t>
          </a:r>
          <a:endParaRPr lang="en-IN" sz="2400"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20000"/>
            </a:spcAft>
            <a:buChar char="••"/>
          </a:pPr>
          <a:r>
            <a:rPr lang="en-IN" sz="2400" kern="1200" dirty="0" err="1" smtClean="0">
              <a:latin typeface="Times New Roman" panose="02020603050405020304" pitchFamily="18" charset="0"/>
              <a:cs typeface="Times New Roman" panose="02020603050405020304" pitchFamily="18" charset="0"/>
            </a:rPr>
            <a:t>pyUSB</a:t>
          </a:r>
          <a:r>
            <a:rPr lang="en-IN" sz="2400" kern="1200" dirty="0" smtClean="0">
              <a:latin typeface="Times New Roman" panose="02020603050405020304" pitchFamily="18" charset="0"/>
              <a:cs typeface="Times New Roman" panose="02020603050405020304" pitchFamily="18" charset="0"/>
            </a:rPr>
            <a:t> (USB Module)</a:t>
          </a:r>
          <a:endParaRPr lang="en-IN" sz="2400"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20000"/>
            </a:spcAft>
            <a:buChar char="••"/>
          </a:pPr>
          <a:r>
            <a:rPr lang="en-IN" sz="2400" kern="1200" dirty="0" err="1" smtClean="0">
              <a:latin typeface="Times New Roman" panose="02020603050405020304" pitchFamily="18" charset="0"/>
              <a:cs typeface="Times New Roman" panose="02020603050405020304" pitchFamily="18" charset="0"/>
            </a:rPr>
            <a:t>libusb</a:t>
          </a:r>
          <a:r>
            <a:rPr lang="en-IN" sz="2400" kern="1200" dirty="0" smtClean="0">
              <a:latin typeface="Times New Roman" panose="02020603050405020304" pitchFamily="18" charset="0"/>
              <a:cs typeface="Times New Roman" panose="02020603050405020304" pitchFamily="18" charset="0"/>
            </a:rPr>
            <a:t> (C Library)</a:t>
          </a:r>
          <a:endParaRPr lang="en-IN" sz="2400" kern="1200" dirty="0">
            <a:latin typeface="Times New Roman" panose="02020603050405020304" pitchFamily="18" charset="0"/>
            <a:cs typeface="Times New Roman" panose="02020603050405020304" pitchFamily="18" charset="0"/>
          </a:endParaRPr>
        </a:p>
      </dsp:txBody>
      <dsp:txXfrm>
        <a:off x="0" y="2672171"/>
        <a:ext cx="7848600" cy="194580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C19615-C85D-4016-96A1-94A3E847229E}" type="datetimeFigureOut">
              <a:rPr lang="en-IN" smtClean="0"/>
              <a:t>07-04-2015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41493-7219-437D-9E1C-621F951580A1}" type="slidenum">
              <a:rPr lang="en-IN" smtClean="0"/>
              <a:t>‹#›</a:t>
            </a:fld>
            <a:endParaRPr lang="en-IN"/>
          </a:p>
        </p:txBody>
      </p:sp>
    </p:spTree>
    <p:extLst>
      <p:ext uri="{BB962C8B-B14F-4D97-AF65-F5344CB8AC3E}">
        <p14:creationId xmlns:p14="http://schemas.microsoft.com/office/powerpoint/2010/main" val="3914719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B541493-7219-437D-9E1C-621F951580A1}" type="slidenum">
              <a:rPr lang="en-IN" smtClean="0"/>
              <a:t>1</a:t>
            </a:fld>
            <a:endParaRPr lang="en-IN"/>
          </a:p>
        </p:txBody>
      </p:sp>
    </p:spTree>
    <p:extLst>
      <p:ext uri="{BB962C8B-B14F-4D97-AF65-F5344CB8AC3E}">
        <p14:creationId xmlns:p14="http://schemas.microsoft.com/office/powerpoint/2010/main" val="3366648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gif"/><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gif"/><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76566"/>
            <a:ext cx="7912832" cy="1470025"/>
          </a:xfrm>
        </p:spPr>
        <p:txBody>
          <a:bodyPr>
            <a:normAutofit/>
          </a:bodyPr>
          <a:lstStyle/>
          <a:p>
            <a:r>
              <a:rPr lang="en-US" sz="3600" b="1" u="sng" dirty="0">
                <a:solidFill>
                  <a:schemeClr val="accent1">
                    <a:lumMod val="75000"/>
                  </a:schemeClr>
                </a:solidFill>
                <a:latin typeface="Times New Roman"/>
              </a:rPr>
              <a:t>Voice Controlled Robotic </a:t>
            </a:r>
            <a:r>
              <a:rPr lang="en-US" sz="3600" b="1" u="sng" dirty="0" smtClean="0">
                <a:solidFill>
                  <a:schemeClr val="accent1">
                    <a:lumMod val="75000"/>
                  </a:schemeClr>
                </a:solidFill>
                <a:latin typeface="Times New Roman"/>
              </a:rPr>
              <a:t>Arm (VCRA)</a:t>
            </a:r>
            <a:endParaRPr lang="en-IN" sz="3600" b="1" u="sng" dirty="0">
              <a:solidFill>
                <a:schemeClr val="accent1">
                  <a:lumMod val="75000"/>
                </a:schemeClr>
              </a:solidFill>
              <a:latin typeface="Times New Roman" panose="02020603050405020304" pitchFamily="18" charset="0"/>
              <a:ea typeface="Arial Unicode MS" panose="020B0604020202020204" pitchFamily="34" charset="-128"/>
              <a:cs typeface="Times New Roman" panose="02020603050405020304" pitchFamily="18" charset="0"/>
            </a:endParaRPr>
          </a:p>
        </p:txBody>
      </p:sp>
      <p:sp>
        <p:nvSpPr>
          <p:cNvPr id="3" name="Subtitle 2"/>
          <p:cNvSpPr>
            <a:spLocks noGrp="1"/>
          </p:cNvSpPr>
          <p:nvPr>
            <p:ph type="subTitle" idx="1"/>
          </p:nvPr>
        </p:nvSpPr>
        <p:spPr>
          <a:xfrm>
            <a:off x="762000" y="3298857"/>
            <a:ext cx="5562600" cy="2718701"/>
          </a:xfrm>
        </p:spPr>
        <p:txBody>
          <a:bodyPr>
            <a:normAutofit/>
          </a:bodyPr>
          <a:lstStyle/>
          <a:p>
            <a:r>
              <a:rPr lang="en-IN" dirty="0" smtClean="0">
                <a:solidFill>
                  <a:schemeClr val="accent1">
                    <a:lumMod val="75000"/>
                  </a:schemeClr>
                </a:solidFill>
                <a:latin typeface="Times New Roman" panose="02020603050405020304" pitchFamily="18" charset="0"/>
                <a:cs typeface="Times New Roman" panose="02020603050405020304" pitchFamily="18" charset="0"/>
              </a:rPr>
              <a:t>Name</a:t>
            </a:r>
            <a:r>
              <a:rPr lang="en-IN" dirty="0">
                <a:solidFill>
                  <a:schemeClr val="accent1">
                    <a:lumMod val="75000"/>
                  </a:schemeClr>
                </a:solidFill>
                <a:latin typeface="Times New Roman" panose="02020603050405020304" pitchFamily="18" charset="0"/>
                <a:cs typeface="Times New Roman" panose="02020603050405020304" pitchFamily="18" charset="0"/>
              </a:rPr>
              <a:t>:  Abhishek </a:t>
            </a:r>
            <a:r>
              <a:rPr lang="en-IN" dirty="0" err="1">
                <a:solidFill>
                  <a:schemeClr val="accent1">
                    <a:lumMod val="75000"/>
                  </a:schemeClr>
                </a:solidFill>
                <a:latin typeface="Times New Roman" panose="02020603050405020304" pitchFamily="18" charset="0"/>
                <a:cs typeface="Times New Roman" panose="02020603050405020304" pitchFamily="18" charset="0"/>
              </a:rPr>
              <a:t>Barla</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a:p>
            <a:r>
              <a:rPr lang="en-IN" sz="2000" dirty="0" smtClean="0">
                <a:solidFill>
                  <a:schemeClr val="accent1">
                    <a:lumMod val="75000"/>
                  </a:schemeClr>
                </a:solidFill>
                <a:latin typeface="Times New Roman" panose="02020603050405020304" pitchFamily="18" charset="0"/>
                <a:cs typeface="Times New Roman" panose="02020603050405020304" pitchFamily="18" charset="0"/>
              </a:rPr>
              <a:t>ID</a:t>
            </a:r>
            <a:r>
              <a:rPr lang="en-IN" sz="2000" dirty="0">
                <a:solidFill>
                  <a:schemeClr val="accent1">
                    <a:lumMod val="75000"/>
                  </a:schemeClr>
                </a:solidFill>
                <a:latin typeface="Times New Roman" panose="02020603050405020304" pitchFamily="18" charset="0"/>
                <a:cs typeface="Times New Roman" panose="02020603050405020304" pitchFamily="18" charset="0"/>
              </a:rPr>
              <a:t>: 900559822</a:t>
            </a:r>
          </a:p>
          <a:p>
            <a:r>
              <a:rPr lang="en-IN" sz="2000" dirty="0" smtClean="0">
                <a:solidFill>
                  <a:schemeClr val="accent1">
                    <a:lumMod val="75000"/>
                  </a:schemeClr>
                </a:solidFill>
                <a:latin typeface="Times New Roman" panose="02020603050405020304" pitchFamily="18" charset="0"/>
                <a:cs typeface="Times New Roman" panose="02020603050405020304" pitchFamily="18" charset="0"/>
              </a:rPr>
              <a:t>Class</a:t>
            </a:r>
            <a:r>
              <a:rPr lang="en-IN" sz="2000" dirty="0">
                <a:solidFill>
                  <a:schemeClr val="accent1">
                    <a:lumMod val="75000"/>
                  </a:schemeClr>
                </a:solidFill>
                <a:latin typeface="Times New Roman" panose="02020603050405020304" pitchFamily="18" charset="0"/>
                <a:cs typeface="Times New Roman" panose="02020603050405020304" pitchFamily="18" charset="0"/>
              </a:rPr>
              <a:t>:  ECE 4242 - Senior </a:t>
            </a:r>
            <a:r>
              <a:rPr lang="en-IN" sz="2000" dirty="0" smtClean="0">
                <a:solidFill>
                  <a:schemeClr val="accent1">
                    <a:lumMod val="75000"/>
                  </a:schemeClr>
                </a:solidFill>
                <a:latin typeface="Times New Roman" panose="02020603050405020304" pitchFamily="18" charset="0"/>
                <a:cs typeface="Times New Roman" panose="02020603050405020304" pitchFamily="18" charset="0"/>
              </a:rPr>
              <a:t>Design</a:t>
            </a:r>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a:p>
            <a:r>
              <a:rPr lang="en-IN" sz="2000" dirty="0" smtClean="0">
                <a:solidFill>
                  <a:schemeClr val="accent1">
                    <a:lumMod val="75000"/>
                  </a:schemeClr>
                </a:solidFill>
                <a:latin typeface="Times New Roman" panose="02020603050405020304" pitchFamily="18" charset="0"/>
                <a:cs typeface="Times New Roman" panose="02020603050405020304" pitchFamily="18" charset="0"/>
              </a:rPr>
              <a:t>Faculty Advisor: </a:t>
            </a:r>
            <a:r>
              <a:rPr lang="en-IN" sz="2000" dirty="0" err="1" smtClean="0">
                <a:solidFill>
                  <a:schemeClr val="accent1">
                    <a:lumMod val="75000"/>
                  </a:schemeClr>
                </a:solidFill>
                <a:latin typeface="Times New Roman" panose="02020603050405020304" pitchFamily="18" charset="0"/>
                <a:cs typeface="Times New Roman" panose="02020603050405020304" pitchFamily="18" charset="0"/>
              </a:rPr>
              <a:t>Dr.</a:t>
            </a:r>
            <a:r>
              <a:rPr lang="en-IN" sz="2000" dirty="0" smtClean="0">
                <a:solidFill>
                  <a:schemeClr val="accent1">
                    <a:lumMod val="75000"/>
                  </a:schemeClr>
                </a:solidFill>
                <a:latin typeface="Times New Roman" panose="02020603050405020304" pitchFamily="18" charset="0"/>
                <a:cs typeface="Times New Roman" panose="02020603050405020304" pitchFamily="18" charset="0"/>
              </a:rPr>
              <a:t> </a:t>
            </a:r>
            <a:r>
              <a:rPr lang="en-IN" sz="2000" dirty="0" err="1" smtClean="0">
                <a:solidFill>
                  <a:schemeClr val="accent1">
                    <a:lumMod val="75000"/>
                  </a:schemeClr>
                </a:solidFill>
                <a:latin typeface="Times New Roman" panose="02020603050405020304" pitchFamily="18" charset="0"/>
                <a:cs typeface="Times New Roman" panose="02020603050405020304" pitchFamily="18" charset="0"/>
              </a:rPr>
              <a:t>Veton</a:t>
            </a:r>
            <a:r>
              <a:rPr lang="en-IN" sz="2000" dirty="0" smtClean="0">
                <a:solidFill>
                  <a:schemeClr val="accent1">
                    <a:lumMod val="75000"/>
                  </a:schemeClr>
                </a:solidFill>
                <a:latin typeface="Times New Roman" panose="02020603050405020304" pitchFamily="18" charset="0"/>
                <a:cs typeface="Times New Roman" panose="02020603050405020304" pitchFamily="18" charset="0"/>
              </a:rPr>
              <a:t> </a:t>
            </a:r>
            <a:r>
              <a:rPr lang="en-IN" sz="2000" dirty="0" err="1" smtClean="0">
                <a:solidFill>
                  <a:schemeClr val="accent1">
                    <a:lumMod val="75000"/>
                  </a:schemeClr>
                </a:solidFill>
                <a:latin typeface="Times New Roman" panose="02020603050405020304" pitchFamily="18" charset="0"/>
                <a:cs typeface="Times New Roman" panose="02020603050405020304" pitchFamily="18" charset="0"/>
              </a:rPr>
              <a:t>Kepuska</a:t>
            </a:r>
            <a:r>
              <a:rPr lang="en-IN" sz="2000" dirty="0" smtClean="0">
                <a:solidFill>
                  <a:schemeClr val="accent1">
                    <a:lumMod val="75000"/>
                  </a:schemeClr>
                </a:solidFill>
                <a:latin typeface="Times New Roman" panose="02020603050405020304" pitchFamily="18" charset="0"/>
                <a:cs typeface="Times New Roman" panose="02020603050405020304" pitchFamily="18" charset="0"/>
              </a:rPr>
              <a:t> (Dept. of ECE)</a:t>
            </a:r>
          </a:p>
          <a:p>
            <a:r>
              <a:rPr lang="en-IN" sz="2000" dirty="0" smtClean="0">
                <a:solidFill>
                  <a:schemeClr val="accent1">
                    <a:lumMod val="75000"/>
                  </a:schemeClr>
                </a:solidFill>
                <a:latin typeface="Times New Roman" panose="02020603050405020304" pitchFamily="18" charset="0"/>
                <a:cs typeface="Times New Roman" panose="02020603050405020304" pitchFamily="18" charset="0"/>
              </a:rPr>
              <a:t>Semester: Spring 2015</a:t>
            </a:r>
          </a:p>
        </p:txBody>
      </p:sp>
      <p:pic>
        <p:nvPicPr>
          <p:cNvPr id="4" name="Picture 3"/>
          <p:cNvPicPr>
            <a:picLocks noChangeAspect="1"/>
          </p:cNvPicPr>
          <p:nvPr/>
        </p:nvPicPr>
        <p:blipFill>
          <a:blip r:embed="rId3"/>
          <a:stretch>
            <a:fillRect/>
          </a:stretch>
        </p:blipFill>
        <p:spPr>
          <a:xfrm>
            <a:off x="6324600" y="2971800"/>
            <a:ext cx="2578832" cy="325554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220703"/>
            <a:ext cx="2620202" cy="840442"/>
          </a:xfrm>
          <a:prstGeom prst="rect">
            <a:avLst/>
          </a:prstGeom>
        </p:spPr>
      </p:pic>
    </p:spTree>
    <p:extLst>
      <p:ext uri="{BB962C8B-B14F-4D97-AF65-F5344CB8AC3E}">
        <p14:creationId xmlns:p14="http://schemas.microsoft.com/office/powerpoint/2010/main" val="3328701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normAutofit/>
          </a:bodyPr>
          <a:lstStyle/>
          <a:p>
            <a:pPr lvl="0"/>
            <a:r>
              <a:rPr lang="en-IN" sz="4000" dirty="0">
                <a:latin typeface="Times New Roman" panose="02020603050405020304" pitchFamily="18" charset="0"/>
                <a:cs typeface="Times New Roman" panose="02020603050405020304" pitchFamily="18" charset="0"/>
              </a:rPr>
              <a:t>USB </a:t>
            </a:r>
            <a:r>
              <a:rPr lang="en-IN" sz="4000" dirty="0" smtClean="0">
                <a:latin typeface="Times New Roman" panose="02020603050405020304" pitchFamily="18" charset="0"/>
                <a:cs typeface="Times New Roman" panose="02020603050405020304" pitchFamily="18" charset="0"/>
              </a:rPr>
              <a:t>Controls</a:t>
            </a:r>
            <a:endParaRPr lang="en-IN" sz="4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33994606"/>
              </p:ext>
            </p:extLst>
          </p:nvPr>
        </p:nvGraphicFramePr>
        <p:xfrm>
          <a:off x="457200" y="1981200"/>
          <a:ext cx="8229600" cy="435864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IN" sz="2000" dirty="0" smtClean="0">
                          <a:latin typeface="Times New Roman" panose="02020603050405020304" pitchFamily="18" charset="0"/>
                          <a:cs typeface="Times New Roman" panose="02020603050405020304" pitchFamily="18" charset="0"/>
                        </a:rPr>
                        <a:t>Bit Combination</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smtClean="0">
                          <a:latin typeface="Times New Roman" panose="02020603050405020304" pitchFamily="18" charset="0"/>
                          <a:cs typeface="Times New Roman" panose="02020603050405020304" pitchFamily="18" charset="0"/>
                        </a:rPr>
                        <a:t>Function</a:t>
                      </a:r>
                      <a:endParaRPr lang="en-IN" sz="2000" dirty="0">
                        <a:latin typeface="Times New Roman" panose="02020603050405020304" pitchFamily="18" charset="0"/>
                        <a:cs typeface="Times New Roman" panose="02020603050405020304" pitchFamily="18" charset="0"/>
                      </a:endParaRPr>
                    </a:p>
                  </a:txBody>
                  <a:tcPr/>
                </a:tc>
              </a:tr>
              <a:tr h="370840">
                <a:tc>
                  <a:txBody>
                    <a:bodyPr/>
                    <a:lstStyle/>
                    <a:p>
                      <a:pPr algn="ctr"/>
                      <a:r>
                        <a:rPr lang="en-IN" sz="2000" dirty="0" smtClean="0">
                          <a:latin typeface="Times New Roman" panose="02020603050405020304" pitchFamily="18" charset="0"/>
                          <a:cs typeface="Times New Roman" panose="02020603050405020304" pitchFamily="18" charset="0"/>
                        </a:rPr>
                        <a:t>Byte</a:t>
                      </a:r>
                      <a:r>
                        <a:rPr lang="en-IN" sz="2000" baseline="0" dirty="0" smtClean="0">
                          <a:latin typeface="Times New Roman" panose="02020603050405020304" pitchFamily="18" charset="0"/>
                          <a:cs typeface="Times New Roman" panose="02020603050405020304" pitchFamily="18" charset="0"/>
                        </a:rPr>
                        <a:t> 1 (02)</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lnSpc>
                          <a:spcPct val="90000"/>
                        </a:lnSpc>
                      </a:pPr>
                      <a:r>
                        <a:rPr lang="en-US" sz="2000" dirty="0" smtClean="0">
                          <a:latin typeface="Times New Roman" panose="02020603050405020304" pitchFamily="18" charset="0"/>
                          <a:cs typeface="Times New Roman" panose="02020603050405020304" pitchFamily="18" charset="0"/>
                        </a:rPr>
                        <a:t>Grip</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Open</a:t>
                      </a:r>
                    </a:p>
                  </a:txBody>
                  <a:tcPr/>
                </a:tc>
              </a:tr>
              <a:tr h="370840">
                <a:tc>
                  <a:txBody>
                    <a:bodyPr/>
                    <a:lstStyle/>
                    <a:p>
                      <a:pPr algn="ctr"/>
                      <a:r>
                        <a:rPr lang="en-IN" sz="2000" dirty="0" smtClean="0">
                          <a:latin typeface="Times New Roman" panose="02020603050405020304" pitchFamily="18" charset="0"/>
                          <a:cs typeface="Times New Roman" panose="02020603050405020304" pitchFamily="18" charset="0"/>
                        </a:rPr>
                        <a:t>Byte 1 (01)</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lnSpc>
                          <a:spcPct val="90000"/>
                        </a:lnSpc>
                      </a:pPr>
                      <a:r>
                        <a:rPr lang="en-US" sz="2000" dirty="0" smtClean="0">
                          <a:latin typeface="Times New Roman" panose="02020603050405020304" pitchFamily="18" charset="0"/>
                          <a:cs typeface="Times New Roman" panose="02020603050405020304" pitchFamily="18" charset="0"/>
                        </a:rPr>
                        <a:t>Grip Close</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dirty="0" smtClean="0">
                          <a:latin typeface="Times New Roman" panose="02020603050405020304" pitchFamily="18" charset="0"/>
                          <a:cs typeface="Times New Roman" panose="02020603050405020304" pitchFamily="18" charset="0"/>
                        </a:rPr>
                        <a:t>Byte 1 (40)</a:t>
                      </a:r>
                    </a:p>
                  </a:txBody>
                  <a:tcPr/>
                </a:tc>
                <a:tc>
                  <a:txBody>
                    <a:bodyPr/>
                    <a:lstStyle/>
                    <a:p>
                      <a:pPr algn="ctr">
                        <a:lnSpc>
                          <a:spcPct val="90000"/>
                        </a:lnSpc>
                      </a:pPr>
                      <a:r>
                        <a:rPr lang="en-US" sz="2000" dirty="0" smtClean="0">
                          <a:latin typeface="Times New Roman" panose="02020603050405020304" pitchFamily="18" charset="0"/>
                          <a:cs typeface="Times New Roman" panose="02020603050405020304" pitchFamily="18" charset="0"/>
                        </a:rPr>
                        <a:t>Shoulder Up</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dirty="0" smtClean="0">
                          <a:latin typeface="Times New Roman" panose="02020603050405020304" pitchFamily="18" charset="0"/>
                          <a:cs typeface="Times New Roman" panose="02020603050405020304" pitchFamily="18" charset="0"/>
                        </a:rPr>
                        <a:t>Byte 1 (80)</a:t>
                      </a:r>
                    </a:p>
                  </a:txBody>
                  <a:tcPr/>
                </a:tc>
                <a:tc>
                  <a:txBody>
                    <a:bodyPr/>
                    <a:lstStyle/>
                    <a:p>
                      <a:pPr algn="ctr">
                        <a:lnSpc>
                          <a:spcPct val="90000"/>
                        </a:lnSpc>
                      </a:pPr>
                      <a:r>
                        <a:rPr lang="en-US" sz="2000" dirty="0" smtClean="0">
                          <a:latin typeface="Times New Roman" panose="02020603050405020304" pitchFamily="18" charset="0"/>
                          <a:cs typeface="Times New Roman" panose="02020603050405020304" pitchFamily="18" charset="0"/>
                        </a:rPr>
                        <a:t>Shoulder Down</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dirty="0" smtClean="0">
                          <a:latin typeface="Times New Roman" panose="02020603050405020304" pitchFamily="18" charset="0"/>
                          <a:cs typeface="Times New Roman" panose="02020603050405020304" pitchFamily="18" charset="0"/>
                        </a:rPr>
                        <a:t>Byte 1 (10)</a:t>
                      </a:r>
                    </a:p>
                  </a:txBody>
                  <a:tcPr/>
                </a:tc>
                <a:tc>
                  <a:txBody>
                    <a:bodyPr/>
                    <a:lstStyle/>
                    <a:p>
                      <a:pPr algn="ctr">
                        <a:lnSpc>
                          <a:spcPct val="90000"/>
                        </a:lnSpc>
                      </a:pPr>
                      <a:r>
                        <a:rPr lang="en-US" sz="2000" dirty="0" smtClean="0">
                          <a:latin typeface="Times New Roman" panose="02020603050405020304" pitchFamily="18" charset="0"/>
                          <a:cs typeface="Times New Roman" panose="02020603050405020304" pitchFamily="18" charset="0"/>
                        </a:rPr>
                        <a:t>Elbow Up</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dirty="0" smtClean="0">
                          <a:latin typeface="Times New Roman" panose="02020603050405020304" pitchFamily="18" charset="0"/>
                          <a:cs typeface="Times New Roman" panose="02020603050405020304" pitchFamily="18" charset="0"/>
                        </a:rPr>
                        <a:t>Byte 1 (20)</a:t>
                      </a:r>
                    </a:p>
                  </a:txBody>
                  <a:tcPr/>
                </a:tc>
                <a:tc>
                  <a:txBody>
                    <a:bodyPr/>
                    <a:lstStyle/>
                    <a:p>
                      <a:pPr algn="ctr">
                        <a:lnSpc>
                          <a:spcPct val="90000"/>
                        </a:lnSpc>
                      </a:pPr>
                      <a:r>
                        <a:rPr lang="en-US" sz="2000" dirty="0" smtClean="0">
                          <a:latin typeface="Times New Roman" panose="02020603050405020304" pitchFamily="18" charset="0"/>
                          <a:cs typeface="Times New Roman" panose="02020603050405020304" pitchFamily="18" charset="0"/>
                        </a:rPr>
                        <a:t>Elbow Down</a:t>
                      </a:r>
                    </a:p>
                  </a:txBody>
                  <a:tcPr/>
                </a:tc>
              </a:tr>
              <a:tr h="370840">
                <a:tc>
                  <a:txBody>
                    <a:bodyPr/>
                    <a:lstStyle/>
                    <a:p>
                      <a:pPr algn="ctr"/>
                      <a:r>
                        <a:rPr lang="en-IN" sz="2000" dirty="0" smtClean="0">
                          <a:latin typeface="Times New Roman" panose="02020603050405020304" pitchFamily="18" charset="0"/>
                          <a:cs typeface="Times New Roman" panose="02020603050405020304" pitchFamily="18" charset="0"/>
                        </a:rPr>
                        <a:t>Byte 2</a:t>
                      </a:r>
                      <a:r>
                        <a:rPr lang="en-IN" sz="2000" baseline="0" dirty="0" smtClean="0">
                          <a:latin typeface="Times New Roman" panose="02020603050405020304" pitchFamily="18" charset="0"/>
                          <a:cs typeface="Times New Roman" panose="02020603050405020304" pitchFamily="18" charset="0"/>
                        </a:rPr>
                        <a:t> (01)</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Base Clockwise Rotation</a:t>
                      </a:r>
                    </a:p>
                  </a:txBody>
                  <a:tcPr/>
                </a:tc>
              </a:tr>
              <a:tr h="370840">
                <a:tc>
                  <a:txBody>
                    <a:bodyPr/>
                    <a:lstStyle/>
                    <a:p>
                      <a:pPr algn="ctr"/>
                      <a:r>
                        <a:rPr lang="en-IN" sz="2000" dirty="0" smtClean="0">
                          <a:latin typeface="Times New Roman" panose="02020603050405020304" pitchFamily="18" charset="0"/>
                          <a:cs typeface="Times New Roman" panose="02020603050405020304" pitchFamily="18" charset="0"/>
                        </a:rPr>
                        <a:t>Byte</a:t>
                      </a:r>
                      <a:r>
                        <a:rPr lang="en-IN" sz="2000" baseline="0" dirty="0" smtClean="0">
                          <a:latin typeface="Times New Roman" panose="02020603050405020304" pitchFamily="18" charset="0"/>
                          <a:cs typeface="Times New Roman" panose="02020603050405020304" pitchFamily="18" charset="0"/>
                        </a:rPr>
                        <a:t> 2 (02)</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Base Anticlockwise Rotation</a:t>
                      </a:r>
                    </a:p>
                  </a:txBody>
                  <a:tcPr/>
                </a:tc>
              </a:tr>
              <a:tr h="370840">
                <a:tc>
                  <a:txBody>
                    <a:bodyPr/>
                    <a:lstStyle/>
                    <a:p>
                      <a:pPr algn="ctr"/>
                      <a:r>
                        <a:rPr lang="en-IN" sz="2000" dirty="0" smtClean="0">
                          <a:latin typeface="Times New Roman" panose="02020603050405020304" pitchFamily="18" charset="0"/>
                          <a:cs typeface="Times New Roman" panose="02020603050405020304" pitchFamily="18" charset="0"/>
                        </a:rPr>
                        <a:t>Byte</a:t>
                      </a:r>
                      <a:r>
                        <a:rPr lang="en-IN" sz="2000" baseline="0" dirty="0" smtClean="0">
                          <a:latin typeface="Times New Roman" panose="02020603050405020304" pitchFamily="18" charset="0"/>
                          <a:cs typeface="Times New Roman" panose="02020603050405020304" pitchFamily="18" charset="0"/>
                        </a:rPr>
                        <a:t> 3 (01)</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lnSpc>
                          <a:spcPct val="90000"/>
                        </a:lnSpc>
                      </a:pPr>
                      <a:r>
                        <a:rPr lang="en-US" sz="2000" dirty="0" smtClean="0">
                          <a:latin typeface="Times New Roman" panose="02020603050405020304" pitchFamily="18" charset="0"/>
                          <a:cs typeface="Times New Roman" panose="02020603050405020304" pitchFamily="18" charset="0"/>
                        </a:rPr>
                        <a:t>Light On</a:t>
                      </a:r>
                    </a:p>
                  </a:txBody>
                  <a:tcPr/>
                </a:tc>
              </a:tr>
              <a:tr h="370840">
                <a:tc>
                  <a:txBody>
                    <a:bodyPr/>
                    <a:lstStyle/>
                    <a:p>
                      <a:pPr algn="ctr"/>
                      <a:r>
                        <a:rPr lang="en-IN" sz="2000" dirty="0" smtClean="0">
                          <a:latin typeface="Times New Roman" panose="02020603050405020304" pitchFamily="18" charset="0"/>
                          <a:cs typeface="Times New Roman" panose="02020603050405020304" pitchFamily="18" charset="0"/>
                        </a:rPr>
                        <a:t>Byte</a:t>
                      </a:r>
                      <a:r>
                        <a:rPr lang="en-IN" sz="2000" baseline="0" dirty="0" smtClean="0">
                          <a:latin typeface="Times New Roman" panose="02020603050405020304" pitchFamily="18" charset="0"/>
                          <a:cs typeface="Times New Roman" panose="02020603050405020304" pitchFamily="18" charset="0"/>
                        </a:rPr>
                        <a:t> 3 (00)</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Light Off</a:t>
                      </a:r>
                    </a:p>
                  </a:txBody>
                  <a:tcP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703"/>
            <a:ext cx="2620202" cy="840442"/>
          </a:xfrm>
          <a:prstGeom prst="rect">
            <a:avLst/>
          </a:prstGeom>
        </p:spPr>
      </p:pic>
    </p:spTree>
    <p:extLst>
      <p:ext uri="{BB962C8B-B14F-4D97-AF65-F5344CB8AC3E}">
        <p14:creationId xmlns:p14="http://schemas.microsoft.com/office/powerpoint/2010/main" val="2841784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703"/>
            <a:ext cx="2620202" cy="840442"/>
          </a:xfrm>
          <a:prstGeom prst="rect">
            <a:avLst/>
          </a:prstGeom>
        </p:spPr>
      </p:pic>
      <p:sp>
        <p:nvSpPr>
          <p:cNvPr id="2" name="Title 1"/>
          <p:cNvSpPr>
            <a:spLocks noGrp="1"/>
          </p:cNvSpPr>
          <p:nvPr>
            <p:ph type="title"/>
          </p:nvPr>
        </p:nvSpPr>
        <p:spPr>
          <a:xfrm>
            <a:off x="457200" y="838200"/>
            <a:ext cx="8229600" cy="762000"/>
          </a:xfrm>
        </p:spPr>
        <p:txBody>
          <a:bodyPr>
            <a:normAutofit/>
          </a:bodyPr>
          <a:lstStyle/>
          <a:p>
            <a:pPr lvl="0"/>
            <a:r>
              <a:rPr lang="en-IN" sz="4000" dirty="0">
                <a:latin typeface="Times New Roman" panose="02020603050405020304" pitchFamily="18" charset="0"/>
                <a:cs typeface="Times New Roman" panose="02020603050405020304" pitchFamily="18" charset="0"/>
              </a:rPr>
              <a:t>USB </a:t>
            </a:r>
            <a:r>
              <a:rPr lang="en-IN" sz="4000" dirty="0" smtClean="0">
                <a:latin typeface="Times New Roman" panose="02020603050405020304" pitchFamily="18" charset="0"/>
                <a:cs typeface="Times New Roman" panose="02020603050405020304" pitchFamily="18" charset="0"/>
              </a:rPr>
              <a:t>Control Sample Code</a:t>
            </a:r>
            <a:endParaRPr lang="en-IN" sz="4000" dirty="0"/>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l="5233" t="13469" r="32014" b="3735"/>
          <a:stretch/>
        </p:blipFill>
        <p:spPr>
          <a:xfrm>
            <a:off x="838200" y="1600200"/>
            <a:ext cx="7162800" cy="4953000"/>
          </a:xfrm>
        </p:spPr>
      </p:pic>
    </p:spTree>
    <p:extLst>
      <p:ext uri="{BB962C8B-B14F-4D97-AF65-F5344CB8AC3E}">
        <p14:creationId xmlns:p14="http://schemas.microsoft.com/office/powerpoint/2010/main" val="3362095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703"/>
            <a:ext cx="2620202" cy="840442"/>
          </a:xfrm>
          <a:prstGeom prst="rect">
            <a:avLst/>
          </a:prstGeom>
        </p:spPr>
      </p:pic>
      <p:sp>
        <p:nvSpPr>
          <p:cNvPr id="2" name="Title 1"/>
          <p:cNvSpPr>
            <a:spLocks noGrp="1"/>
          </p:cNvSpPr>
          <p:nvPr>
            <p:ph type="title"/>
          </p:nvPr>
        </p:nvSpPr>
        <p:spPr>
          <a:xfrm>
            <a:off x="457200" y="838200"/>
            <a:ext cx="8229600" cy="762000"/>
          </a:xfrm>
        </p:spPr>
        <p:txBody>
          <a:bodyPr>
            <a:normAutofit/>
          </a:bodyPr>
          <a:lstStyle/>
          <a:p>
            <a:pPr lvl="0"/>
            <a:r>
              <a:rPr lang="en-IN" sz="4000" dirty="0">
                <a:latin typeface="Times New Roman" panose="02020603050405020304" pitchFamily="18" charset="0"/>
                <a:cs typeface="Times New Roman" panose="02020603050405020304" pitchFamily="18" charset="0"/>
              </a:rPr>
              <a:t>Speech Recognition </a:t>
            </a:r>
            <a:r>
              <a:rPr lang="en-IN" sz="4000" dirty="0" smtClean="0">
                <a:latin typeface="Times New Roman" panose="02020603050405020304" pitchFamily="18" charset="0"/>
                <a:cs typeface="Times New Roman" panose="02020603050405020304" pitchFamily="18" charset="0"/>
              </a:rPr>
              <a:t>API Functioning</a:t>
            </a:r>
            <a:endParaRPr lang="en-IN" sz="4000" dirty="0">
              <a:latin typeface="Times New Roman" panose="02020603050405020304" pitchFamily="18" charset="0"/>
              <a:cs typeface="Times New Roman" panose="02020603050405020304" pitchFamily="18" charset="0"/>
            </a:endParaRPr>
          </a:p>
        </p:txBody>
      </p:sp>
      <p:sp>
        <p:nvSpPr>
          <p:cNvPr id="12" name="Rounded Rectangle 11"/>
          <p:cNvSpPr/>
          <p:nvPr/>
        </p:nvSpPr>
        <p:spPr>
          <a:xfrm>
            <a:off x="2651672" y="1600200"/>
            <a:ext cx="2057400" cy="1158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dirty="0">
                <a:latin typeface="Times New Roman" panose="02020603050405020304" pitchFamily="18" charset="0"/>
                <a:cs typeface="Times New Roman" panose="02020603050405020304" pitchFamily="18" charset="0"/>
              </a:rPr>
              <a:t>Samples the sound input</a:t>
            </a:r>
          </a:p>
        </p:txBody>
      </p:sp>
      <p:sp>
        <p:nvSpPr>
          <p:cNvPr id="13" name="Rounded Rectangle 12"/>
          <p:cNvSpPr/>
          <p:nvPr/>
        </p:nvSpPr>
        <p:spPr>
          <a:xfrm>
            <a:off x="4876800" y="1600200"/>
            <a:ext cx="2057400" cy="1158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dirty="0">
                <a:latin typeface="Times New Roman" panose="02020603050405020304" pitchFamily="18" charset="0"/>
                <a:cs typeface="Times New Roman" panose="02020603050405020304" pitchFamily="18" charset="0"/>
              </a:rPr>
              <a:t>Converts to FLAC format</a:t>
            </a:r>
          </a:p>
        </p:txBody>
      </p:sp>
      <p:sp>
        <p:nvSpPr>
          <p:cNvPr id="14" name="Rounded Rectangle 13"/>
          <p:cNvSpPr/>
          <p:nvPr/>
        </p:nvSpPr>
        <p:spPr>
          <a:xfrm>
            <a:off x="7086600" y="1600200"/>
            <a:ext cx="2057400" cy="1158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dirty="0">
                <a:latin typeface="Times New Roman" panose="02020603050405020304" pitchFamily="18" charset="0"/>
                <a:cs typeface="Times New Roman" panose="02020603050405020304" pitchFamily="18" charset="0"/>
              </a:rPr>
              <a:t>Sends to Google Search API</a:t>
            </a:r>
          </a:p>
        </p:txBody>
      </p:sp>
      <p:sp>
        <p:nvSpPr>
          <p:cNvPr id="15" name="Rounded Rectangle 14"/>
          <p:cNvSpPr/>
          <p:nvPr/>
        </p:nvSpPr>
        <p:spPr>
          <a:xfrm>
            <a:off x="1607644" y="2929851"/>
            <a:ext cx="2057400" cy="1158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dirty="0">
                <a:latin typeface="Times New Roman" panose="02020603050405020304" pitchFamily="18" charset="0"/>
                <a:cs typeface="Times New Roman" panose="02020603050405020304" pitchFamily="18" charset="0"/>
              </a:rPr>
              <a:t>Receives recognized word from Google Search API</a:t>
            </a:r>
          </a:p>
        </p:txBody>
      </p:sp>
      <p:sp>
        <p:nvSpPr>
          <p:cNvPr id="19" name="Rounded Rectangle 18"/>
          <p:cNvSpPr/>
          <p:nvPr/>
        </p:nvSpPr>
        <p:spPr>
          <a:xfrm>
            <a:off x="457200" y="1600201"/>
            <a:ext cx="2057400" cy="1158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dirty="0">
                <a:latin typeface="Times New Roman" panose="02020603050405020304" pitchFamily="18" charset="0"/>
                <a:cs typeface="Times New Roman" panose="02020603050405020304" pitchFamily="18" charset="0"/>
              </a:rPr>
              <a:t>Records the input from </a:t>
            </a:r>
            <a:r>
              <a:rPr lang="en-IN" dirty="0" smtClean="0">
                <a:latin typeface="Times New Roman" panose="02020603050405020304" pitchFamily="18" charset="0"/>
                <a:cs typeface="Times New Roman" panose="02020603050405020304" pitchFamily="18" charset="0"/>
              </a:rPr>
              <a:t>Microphone</a:t>
            </a:r>
            <a:endParaRPr lang="en-IN" dirty="0">
              <a:latin typeface="Times New Roman" panose="02020603050405020304" pitchFamily="18" charset="0"/>
              <a:cs typeface="Times New Roman" panose="02020603050405020304" pitchFamily="18" charset="0"/>
            </a:endParaRPr>
          </a:p>
        </p:txBody>
      </p:sp>
      <p:sp>
        <p:nvSpPr>
          <p:cNvPr id="20" name="Rounded Rectangle 19"/>
          <p:cNvSpPr/>
          <p:nvPr/>
        </p:nvSpPr>
        <p:spPr>
          <a:xfrm>
            <a:off x="6961414" y="3165127"/>
            <a:ext cx="2057400" cy="1158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dirty="0">
                <a:latin typeface="Times New Roman" panose="02020603050405020304" pitchFamily="18" charset="0"/>
                <a:cs typeface="Times New Roman" panose="02020603050405020304" pitchFamily="18" charset="0"/>
              </a:rPr>
              <a:t>If word is not recognized at all, then it throws error</a:t>
            </a:r>
          </a:p>
        </p:txBody>
      </p:sp>
      <p:sp>
        <p:nvSpPr>
          <p:cNvPr id="22" name="Rounded Rectangle 21"/>
          <p:cNvSpPr/>
          <p:nvPr/>
        </p:nvSpPr>
        <p:spPr>
          <a:xfrm>
            <a:off x="1638300" y="4411902"/>
            <a:ext cx="2026744" cy="16840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dirty="0">
                <a:latin typeface="Times New Roman" panose="02020603050405020304" pitchFamily="18" charset="0"/>
                <a:cs typeface="Times New Roman" panose="02020603050405020304" pitchFamily="18" charset="0"/>
              </a:rPr>
              <a:t>The received word is checked with the set of acceptable commands of the Robotic Arm</a:t>
            </a:r>
          </a:p>
        </p:txBody>
      </p:sp>
      <p:sp>
        <p:nvSpPr>
          <p:cNvPr id="23" name="Rounded Rectangle 22"/>
          <p:cNvSpPr/>
          <p:nvPr/>
        </p:nvSpPr>
        <p:spPr>
          <a:xfrm>
            <a:off x="4277272" y="3741834"/>
            <a:ext cx="2057400" cy="15484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latin typeface="Times New Roman" panose="02020603050405020304" pitchFamily="18" charset="0"/>
                <a:cs typeface="Times New Roman" panose="02020603050405020304" pitchFamily="18" charset="0"/>
              </a:rPr>
              <a:t>If command is </a:t>
            </a:r>
            <a:r>
              <a:rPr lang="en-IN" dirty="0" smtClean="0">
                <a:latin typeface="Times New Roman" panose="02020603050405020304" pitchFamily="18" charset="0"/>
                <a:cs typeface="Times New Roman" panose="02020603050405020304" pitchFamily="18" charset="0"/>
              </a:rPr>
              <a:t>recognized - </a:t>
            </a:r>
            <a:r>
              <a:rPr lang="en-IN" dirty="0">
                <a:latin typeface="Times New Roman" panose="02020603050405020304" pitchFamily="18" charset="0"/>
                <a:cs typeface="Times New Roman" panose="02020603050405020304" pitchFamily="18" charset="0"/>
              </a:rPr>
              <a:t>Function sends respective bytes to the </a:t>
            </a:r>
            <a:r>
              <a:rPr lang="en-IN" dirty="0" smtClean="0">
                <a:latin typeface="Times New Roman" panose="02020603050405020304" pitchFamily="18" charset="0"/>
                <a:cs typeface="Times New Roman" panose="02020603050405020304" pitchFamily="18" charset="0"/>
              </a:rPr>
              <a:t>Arm</a:t>
            </a:r>
            <a:endParaRPr lang="en-IN" dirty="0">
              <a:latin typeface="Times New Roman" panose="02020603050405020304" pitchFamily="18" charset="0"/>
              <a:cs typeface="Times New Roman" panose="02020603050405020304" pitchFamily="18" charset="0"/>
            </a:endParaRPr>
          </a:p>
        </p:txBody>
      </p:sp>
      <p:sp>
        <p:nvSpPr>
          <p:cNvPr id="24" name="Rounded Rectangle 23"/>
          <p:cNvSpPr/>
          <p:nvPr/>
        </p:nvSpPr>
        <p:spPr>
          <a:xfrm>
            <a:off x="4277272" y="5562601"/>
            <a:ext cx="20574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latin typeface="Times New Roman" panose="02020603050405020304" pitchFamily="18" charset="0"/>
                <a:cs typeface="Times New Roman" panose="02020603050405020304" pitchFamily="18" charset="0"/>
              </a:rPr>
              <a:t>If command is not </a:t>
            </a:r>
            <a:r>
              <a:rPr lang="en-IN" dirty="0" smtClean="0">
                <a:latin typeface="Times New Roman" panose="02020603050405020304" pitchFamily="18" charset="0"/>
                <a:cs typeface="Times New Roman" panose="02020603050405020304" pitchFamily="18" charset="0"/>
              </a:rPr>
              <a:t>recognized - </a:t>
            </a:r>
            <a:r>
              <a:rPr lang="en-IN" dirty="0">
                <a:latin typeface="Times New Roman" panose="02020603050405020304" pitchFamily="18" charset="0"/>
                <a:cs typeface="Times New Roman" panose="02020603050405020304" pitchFamily="18" charset="0"/>
              </a:rPr>
              <a:t>It throws an </a:t>
            </a:r>
            <a:r>
              <a:rPr lang="en-IN" dirty="0" smtClean="0">
                <a:latin typeface="Times New Roman" panose="02020603050405020304" pitchFamily="18" charset="0"/>
                <a:cs typeface="Times New Roman" panose="02020603050405020304" pitchFamily="18" charset="0"/>
              </a:rPr>
              <a:t>error</a:t>
            </a:r>
            <a:endParaRPr lang="en-IN" dirty="0">
              <a:latin typeface="Times New Roman" panose="02020603050405020304" pitchFamily="18" charset="0"/>
              <a:cs typeface="Times New Roman" panose="02020603050405020304" pitchFamily="18" charset="0"/>
            </a:endParaRPr>
          </a:p>
        </p:txBody>
      </p:sp>
      <p:sp>
        <p:nvSpPr>
          <p:cNvPr id="27" name="Right Arrow 26"/>
          <p:cNvSpPr/>
          <p:nvPr/>
        </p:nvSpPr>
        <p:spPr>
          <a:xfrm>
            <a:off x="2514600" y="2133600"/>
            <a:ext cx="33420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ight Arrow 27"/>
          <p:cNvSpPr/>
          <p:nvPr/>
        </p:nvSpPr>
        <p:spPr>
          <a:xfrm>
            <a:off x="4694998" y="2133600"/>
            <a:ext cx="33420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ight Arrow 28"/>
          <p:cNvSpPr/>
          <p:nvPr/>
        </p:nvSpPr>
        <p:spPr>
          <a:xfrm>
            <a:off x="6858000" y="2133600"/>
            <a:ext cx="334202" cy="4571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Down Arrow 29"/>
          <p:cNvSpPr/>
          <p:nvPr/>
        </p:nvSpPr>
        <p:spPr>
          <a:xfrm>
            <a:off x="8001000" y="2819400"/>
            <a:ext cx="87086" cy="30873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Left Arrow 31"/>
          <p:cNvSpPr/>
          <p:nvPr/>
        </p:nvSpPr>
        <p:spPr>
          <a:xfrm rot="21174827">
            <a:off x="3665044" y="3009425"/>
            <a:ext cx="4325070" cy="144565"/>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Down Arrow 32"/>
          <p:cNvSpPr/>
          <p:nvPr/>
        </p:nvSpPr>
        <p:spPr>
          <a:xfrm>
            <a:off x="2590800" y="4110869"/>
            <a:ext cx="87086" cy="30873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rot="2592479">
            <a:off x="3665043" y="5382373"/>
            <a:ext cx="612228" cy="17098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ight Arrow 34"/>
          <p:cNvSpPr/>
          <p:nvPr/>
        </p:nvSpPr>
        <p:spPr>
          <a:xfrm rot="19136423">
            <a:off x="3636835" y="4944680"/>
            <a:ext cx="561126" cy="1469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4601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703"/>
            <a:ext cx="2620202" cy="840442"/>
          </a:xfrm>
          <a:prstGeom prst="rect">
            <a:avLst/>
          </a:prstGeom>
        </p:spPr>
      </p:pic>
      <p:sp>
        <p:nvSpPr>
          <p:cNvPr id="2" name="Title 1"/>
          <p:cNvSpPr>
            <a:spLocks noGrp="1"/>
          </p:cNvSpPr>
          <p:nvPr>
            <p:ph type="title"/>
          </p:nvPr>
        </p:nvSpPr>
        <p:spPr>
          <a:xfrm>
            <a:off x="457200" y="838200"/>
            <a:ext cx="8229600" cy="762000"/>
          </a:xfrm>
        </p:spPr>
        <p:txBody>
          <a:bodyPr>
            <a:normAutofit/>
          </a:bodyPr>
          <a:lstStyle/>
          <a:p>
            <a:pPr lvl="0"/>
            <a:r>
              <a:rPr lang="en-IN" sz="4000" dirty="0">
                <a:latin typeface="Times New Roman" panose="02020603050405020304" pitchFamily="18" charset="0"/>
                <a:cs typeface="Times New Roman" panose="02020603050405020304" pitchFamily="18" charset="0"/>
              </a:rPr>
              <a:t>Speech Recognition </a:t>
            </a:r>
            <a:r>
              <a:rPr lang="en-IN" sz="4000" dirty="0" smtClean="0">
                <a:latin typeface="Times New Roman" panose="02020603050405020304" pitchFamily="18" charset="0"/>
                <a:cs typeface="Times New Roman" panose="02020603050405020304" pitchFamily="18" charset="0"/>
              </a:rPr>
              <a:t>API Flow Chart</a:t>
            </a:r>
            <a:endParaRPr lang="en-IN" sz="4000"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1217"/>
          <a:stretch/>
        </p:blipFill>
        <p:spPr>
          <a:xfrm>
            <a:off x="629368" y="1828800"/>
            <a:ext cx="8057432" cy="3733800"/>
          </a:xfrm>
          <a:prstGeom prst="rect">
            <a:avLst/>
          </a:prstGeom>
        </p:spPr>
      </p:pic>
      <p:sp>
        <p:nvSpPr>
          <p:cNvPr id="7" name="TextBox 6"/>
          <p:cNvSpPr txBox="1"/>
          <p:nvPr/>
        </p:nvSpPr>
        <p:spPr>
          <a:xfrm>
            <a:off x="457200" y="1862879"/>
            <a:ext cx="1428032" cy="369332"/>
          </a:xfrm>
          <a:prstGeom prst="rect">
            <a:avLst/>
          </a:prstGeom>
          <a:noFill/>
        </p:spPr>
        <p:txBody>
          <a:bodyPr wrap="square" rtlCol="0">
            <a:spAutoFit/>
          </a:bodyPr>
          <a:lstStyle/>
          <a:p>
            <a:r>
              <a:rPr lang="en-IN" dirty="0" smtClean="0"/>
              <a:t>Python Script</a:t>
            </a:r>
            <a:endParaRPr lang="en-IN" dirty="0"/>
          </a:p>
        </p:txBody>
      </p:sp>
      <p:sp>
        <p:nvSpPr>
          <p:cNvPr id="8" name="TextBox 7"/>
          <p:cNvSpPr txBox="1"/>
          <p:nvPr/>
        </p:nvSpPr>
        <p:spPr>
          <a:xfrm>
            <a:off x="457200" y="5562600"/>
            <a:ext cx="2799632" cy="369332"/>
          </a:xfrm>
          <a:prstGeom prst="rect">
            <a:avLst/>
          </a:prstGeom>
          <a:noFill/>
        </p:spPr>
        <p:txBody>
          <a:bodyPr wrap="square" rtlCol="0">
            <a:spAutoFit/>
          </a:bodyPr>
          <a:lstStyle/>
          <a:p>
            <a:r>
              <a:rPr lang="en-IN" dirty="0" smtClean="0"/>
              <a:t>Sending Commands to Arm</a:t>
            </a:r>
            <a:endParaRPr lang="en-IN" dirty="0"/>
          </a:p>
        </p:txBody>
      </p:sp>
    </p:spTree>
    <p:extLst>
      <p:ext uri="{BB962C8B-B14F-4D97-AF65-F5344CB8AC3E}">
        <p14:creationId xmlns:p14="http://schemas.microsoft.com/office/powerpoint/2010/main" val="3868286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703"/>
            <a:ext cx="2620202" cy="840442"/>
          </a:xfrm>
          <a:prstGeom prst="rect">
            <a:avLst/>
          </a:prstGeom>
        </p:spPr>
      </p:pic>
      <p:sp>
        <p:nvSpPr>
          <p:cNvPr id="2" name="Title 1"/>
          <p:cNvSpPr>
            <a:spLocks noGrp="1"/>
          </p:cNvSpPr>
          <p:nvPr>
            <p:ph type="title"/>
          </p:nvPr>
        </p:nvSpPr>
        <p:spPr>
          <a:xfrm>
            <a:off x="457200" y="838200"/>
            <a:ext cx="8229600" cy="762000"/>
          </a:xfrm>
        </p:spPr>
        <p:txBody>
          <a:bodyPr>
            <a:normAutofit/>
          </a:bodyPr>
          <a:lstStyle/>
          <a:p>
            <a:pPr lvl="0"/>
            <a:r>
              <a:rPr lang="en-IN" sz="4000" dirty="0">
                <a:latin typeface="Times New Roman" panose="02020603050405020304" pitchFamily="18" charset="0"/>
                <a:cs typeface="Times New Roman" panose="02020603050405020304" pitchFamily="18" charset="0"/>
              </a:rPr>
              <a:t>Speech Recognition Sample </a:t>
            </a:r>
            <a:r>
              <a:rPr lang="en-IN" sz="4000" dirty="0" smtClean="0">
                <a:latin typeface="Times New Roman" panose="02020603050405020304" pitchFamily="18" charset="0"/>
                <a:cs typeface="Times New Roman" panose="02020603050405020304" pitchFamily="18" charset="0"/>
              </a:rPr>
              <a:t>Code 1</a:t>
            </a:r>
            <a:endParaRPr lang="en-IN" sz="4000" dirty="0"/>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l="5511" t="11785" r="35802" b="2350"/>
          <a:stretch/>
        </p:blipFill>
        <p:spPr>
          <a:xfrm>
            <a:off x="1371600" y="1678642"/>
            <a:ext cx="5875236" cy="4832925"/>
          </a:xfrm>
        </p:spPr>
      </p:pic>
    </p:spTree>
    <p:extLst>
      <p:ext uri="{BB962C8B-B14F-4D97-AF65-F5344CB8AC3E}">
        <p14:creationId xmlns:p14="http://schemas.microsoft.com/office/powerpoint/2010/main" val="10023048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703"/>
            <a:ext cx="2620202" cy="840442"/>
          </a:xfrm>
          <a:prstGeom prst="rect">
            <a:avLst/>
          </a:prstGeom>
        </p:spPr>
      </p:pic>
      <p:sp>
        <p:nvSpPr>
          <p:cNvPr id="2" name="Title 1"/>
          <p:cNvSpPr>
            <a:spLocks noGrp="1"/>
          </p:cNvSpPr>
          <p:nvPr>
            <p:ph type="title"/>
          </p:nvPr>
        </p:nvSpPr>
        <p:spPr>
          <a:xfrm>
            <a:off x="457200" y="838200"/>
            <a:ext cx="8229600" cy="762000"/>
          </a:xfrm>
        </p:spPr>
        <p:txBody>
          <a:bodyPr>
            <a:normAutofit/>
          </a:bodyPr>
          <a:lstStyle/>
          <a:p>
            <a:pPr lvl="0"/>
            <a:r>
              <a:rPr lang="en-IN" sz="4000" dirty="0">
                <a:latin typeface="Times New Roman" panose="02020603050405020304" pitchFamily="18" charset="0"/>
                <a:cs typeface="Times New Roman" panose="02020603050405020304" pitchFamily="18" charset="0"/>
              </a:rPr>
              <a:t>Speech Recognition Sample </a:t>
            </a:r>
            <a:r>
              <a:rPr lang="en-IN" sz="4000" dirty="0" smtClean="0">
                <a:latin typeface="Times New Roman" panose="02020603050405020304" pitchFamily="18" charset="0"/>
                <a:cs typeface="Times New Roman" panose="02020603050405020304" pitchFamily="18" charset="0"/>
              </a:rPr>
              <a:t>Code 2</a:t>
            </a:r>
            <a:endParaRPr lang="en-IN" sz="4000" dirty="0"/>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5315" t="11785" r="778" b="4034"/>
          <a:stretch/>
        </p:blipFill>
        <p:spPr>
          <a:xfrm>
            <a:off x="381000" y="1704042"/>
            <a:ext cx="8318500" cy="4343400"/>
          </a:xfrm>
        </p:spPr>
      </p:pic>
    </p:spTree>
    <p:extLst>
      <p:ext uri="{BB962C8B-B14F-4D97-AF65-F5344CB8AC3E}">
        <p14:creationId xmlns:p14="http://schemas.microsoft.com/office/powerpoint/2010/main" val="2046392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normAutofit/>
          </a:bodyPr>
          <a:lstStyle/>
          <a:p>
            <a:pPr lvl="0"/>
            <a:r>
              <a:rPr lang="en-IN" sz="4000" dirty="0" smtClean="0">
                <a:latin typeface="Times New Roman" panose="02020603050405020304" pitchFamily="18" charset="0"/>
                <a:cs typeface="Times New Roman" panose="02020603050405020304" pitchFamily="18" charset="0"/>
              </a:rPr>
              <a:t>Timeline</a:t>
            </a:r>
            <a:endParaRPr lang="en-IN" sz="4000" dirty="0"/>
          </a:p>
        </p:txBody>
      </p:sp>
      <p:pic>
        <p:nvPicPr>
          <p:cNvPr id="5" name="Content Placeholder 4"/>
          <p:cNvPicPr>
            <a:picLocks noGrp="1" noChangeAspect="1"/>
          </p:cNvPicPr>
          <p:nvPr>
            <p:ph idx="1"/>
          </p:nvPr>
        </p:nvPicPr>
        <p:blipFill>
          <a:blip r:embed="rId2"/>
          <a:stretch>
            <a:fillRect/>
          </a:stretch>
        </p:blipFill>
        <p:spPr>
          <a:xfrm>
            <a:off x="457200" y="1664572"/>
            <a:ext cx="8229600" cy="439721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20703"/>
            <a:ext cx="2620202" cy="840442"/>
          </a:xfrm>
          <a:prstGeom prst="rect">
            <a:avLst/>
          </a:prstGeom>
        </p:spPr>
      </p:pic>
    </p:spTree>
    <p:extLst>
      <p:ext uri="{BB962C8B-B14F-4D97-AF65-F5344CB8AC3E}">
        <p14:creationId xmlns:p14="http://schemas.microsoft.com/office/powerpoint/2010/main" val="4240810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199"/>
            <a:ext cx="8229600" cy="747215"/>
          </a:xfrm>
        </p:spPr>
        <p:txBody>
          <a:bodyPr>
            <a:normAutofit/>
          </a:bodyPr>
          <a:lstStyle/>
          <a:p>
            <a:r>
              <a:rPr lang="en-IN" sz="4000" dirty="0">
                <a:latin typeface="Times New Roman" panose="02020603050405020304" pitchFamily="18" charset="0"/>
                <a:cs typeface="Times New Roman" panose="02020603050405020304" pitchFamily="18" charset="0"/>
              </a:rPr>
              <a:t>Cost </a:t>
            </a:r>
            <a:r>
              <a:rPr lang="en-IN" sz="4000" dirty="0" smtClean="0">
                <a:latin typeface="Times New Roman" panose="02020603050405020304" pitchFamily="18" charset="0"/>
                <a:cs typeface="Times New Roman" panose="02020603050405020304" pitchFamily="18" charset="0"/>
              </a:rPr>
              <a:t>Table</a:t>
            </a:r>
            <a:endParaRPr lang="en-IN"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703"/>
            <a:ext cx="2620202" cy="84044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530078208"/>
              </p:ext>
            </p:extLst>
          </p:nvPr>
        </p:nvGraphicFramePr>
        <p:xfrm>
          <a:off x="1676400" y="1981200"/>
          <a:ext cx="6096000" cy="3984033"/>
        </p:xfrm>
        <a:graphic>
          <a:graphicData uri="http://schemas.openxmlformats.org/drawingml/2006/table">
            <a:tbl>
              <a:tblPr firstRow="1" bandRow="1">
                <a:tableStyleId>{5C22544A-7EE6-4342-B048-85BDC9FD1C3A}</a:tableStyleId>
              </a:tblPr>
              <a:tblGrid>
                <a:gridCol w="4495800"/>
                <a:gridCol w="1600200"/>
              </a:tblGrid>
              <a:tr h="3500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Component</a:t>
                      </a:r>
                    </a:p>
                  </a:txBody>
                  <a:tcPr/>
                </a:tc>
                <a:tc>
                  <a:txBody>
                    <a:bodyPr/>
                    <a:lstStyle/>
                    <a:p>
                      <a:pPr algn="ctr"/>
                      <a:r>
                        <a:rPr lang="en-IN" dirty="0" smtClean="0"/>
                        <a:t>Cost</a:t>
                      </a:r>
                      <a:endParaRPr lang="en-IN" dirty="0"/>
                    </a:p>
                  </a:txBody>
                  <a:tcPr/>
                </a:tc>
              </a:tr>
              <a:tr h="3500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OWI Robotic Arm Edge</a:t>
                      </a:r>
                    </a:p>
                  </a:txBody>
                  <a:tcPr/>
                </a:tc>
                <a:tc>
                  <a:txBody>
                    <a:bodyPr/>
                    <a:lstStyle/>
                    <a:p>
                      <a:pPr algn="ctr"/>
                      <a:r>
                        <a:rPr lang="en-IN" dirty="0" smtClean="0"/>
                        <a:t>$35</a:t>
                      </a:r>
                      <a:endParaRPr lang="en-IN" dirty="0"/>
                    </a:p>
                  </a:txBody>
                  <a:tcPr/>
                </a:tc>
              </a:tr>
              <a:tr h="39826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OWI USB Interface Kit for Windows</a:t>
                      </a:r>
                    </a:p>
                  </a:txBody>
                  <a:tcPr/>
                </a:tc>
                <a:tc>
                  <a:txBody>
                    <a:bodyPr/>
                    <a:lstStyle/>
                    <a:p>
                      <a:pPr algn="ctr"/>
                      <a:r>
                        <a:rPr lang="en-IN" dirty="0" smtClean="0"/>
                        <a:t>$20</a:t>
                      </a:r>
                      <a:endParaRPr lang="en-IN" dirty="0"/>
                    </a:p>
                  </a:txBody>
                  <a:tcPr/>
                </a:tc>
              </a:tr>
              <a:tr h="350057">
                <a:tc>
                  <a:txBody>
                    <a:bodyPr/>
                    <a:lstStyle/>
                    <a:p>
                      <a:pPr algn="ctr"/>
                      <a:r>
                        <a:rPr lang="en-IN" dirty="0" smtClean="0"/>
                        <a:t>USB Wire</a:t>
                      </a:r>
                      <a:endParaRPr lang="en-IN" dirty="0"/>
                    </a:p>
                  </a:txBody>
                  <a:tcPr/>
                </a:tc>
                <a:tc>
                  <a:txBody>
                    <a:bodyPr/>
                    <a:lstStyle/>
                    <a:p>
                      <a:pPr algn="ctr"/>
                      <a:r>
                        <a:rPr lang="en-IN" dirty="0" smtClean="0"/>
                        <a:t>$3</a:t>
                      </a:r>
                      <a:endParaRPr lang="en-IN" dirty="0"/>
                    </a:p>
                  </a:txBody>
                  <a:tcPr/>
                </a:tc>
              </a:tr>
              <a:tr h="3889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Google Speech Recognition</a:t>
                      </a:r>
                      <a:r>
                        <a:rPr lang="en-IN" baseline="0" dirty="0" smtClean="0"/>
                        <a:t> - </a:t>
                      </a:r>
                      <a:r>
                        <a:rPr lang="en-IN" dirty="0" smtClean="0"/>
                        <a:t>API</a:t>
                      </a:r>
                    </a:p>
                  </a:txBody>
                  <a:tcPr/>
                </a:tc>
                <a:tc>
                  <a:txBody>
                    <a:bodyPr/>
                    <a:lstStyle/>
                    <a:p>
                      <a:pPr algn="ctr"/>
                      <a:r>
                        <a:rPr lang="en-IN" dirty="0" smtClean="0"/>
                        <a:t>Free</a:t>
                      </a:r>
                      <a:endParaRPr lang="en-IN" dirty="0"/>
                    </a:p>
                  </a:txBody>
                  <a:tcPr/>
                </a:tc>
              </a:tr>
              <a:tr h="4163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err="1" smtClean="0"/>
                        <a:t>pyAudio</a:t>
                      </a:r>
                      <a:r>
                        <a:rPr lang="en-IN" dirty="0" smtClean="0"/>
                        <a:t> </a:t>
                      </a:r>
                      <a:r>
                        <a:rPr lang="en-IN" sz="1600" dirty="0" smtClean="0"/>
                        <a:t>(Cross platform I/O Python library)</a:t>
                      </a:r>
                    </a:p>
                  </a:txBody>
                  <a:tcPr/>
                </a:tc>
                <a:tc>
                  <a:txBody>
                    <a:bodyPr/>
                    <a:lstStyle/>
                    <a:p>
                      <a:pPr algn="ctr"/>
                      <a:r>
                        <a:rPr lang="en-IN" dirty="0" smtClean="0"/>
                        <a:t>Free</a:t>
                      </a:r>
                      <a:endParaRPr lang="en-IN" dirty="0"/>
                    </a:p>
                  </a:txBody>
                  <a:tcPr/>
                </a:tc>
              </a:tr>
              <a:tr h="375593">
                <a:tc>
                  <a:txBody>
                    <a:bodyPr/>
                    <a:lstStyle/>
                    <a:p>
                      <a:pPr algn="ctr"/>
                      <a:r>
                        <a:rPr lang="en-IN" dirty="0" smtClean="0"/>
                        <a:t>Linux OS </a:t>
                      </a:r>
                      <a:r>
                        <a:rPr lang="en-IN" sz="1600" dirty="0" smtClean="0"/>
                        <a:t>(Ubuntu)</a:t>
                      </a:r>
                    </a:p>
                  </a:txBody>
                  <a:tcPr/>
                </a:tc>
                <a:tc>
                  <a:txBody>
                    <a:bodyPr/>
                    <a:lstStyle/>
                    <a:p>
                      <a:pPr algn="ctr"/>
                      <a:r>
                        <a:rPr lang="en-IN" dirty="0" smtClean="0"/>
                        <a:t>Free</a:t>
                      </a:r>
                      <a:endParaRPr lang="en-IN" dirty="0"/>
                    </a:p>
                  </a:txBody>
                  <a:tcPr/>
                </a:tc>
              </a:tr>
              <a:tr h="3500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err="1" smtClean="0"/>
                        <a:t>pyUSB</a:t>
                      </a:r>
                      <a:r>
                        <a:rPr lang="en-IN" dirty="0" smtClean="0"/>
                        <a:t> </a:t>
                      </a:r>
                      <a:r>
                        <a:rPr lang="en-IN" sz="1600" dirty="0" smtClean="0"/>
                        <a:t>(USB Module)</a:t>
                      </a:r>
                    </a:p>
                  </a:txBody>
                  <a:tcPr/>
                </a:tc>
                <a:tc>
                  <a:txBody>
                    <a:bodyPr/>
                    <a:lstStyle/>
                    <a:p>
                      <a:pPr algn="ctr"/>
                      <a:r>
                        <a:rPr lang="en-IN" dirty="0" smtClean="0"/>
                        <a:t>Free</a:t>
                      </a:r>
                      <a:endParaRPr lang="en-IN" dirty="0"/>
                    </a:p>
                  </a:txBody>
                  <a:tcPr/>
                </a:tc>
              </a:tr>
              <a:tr h="403227">
                <a:tc>
                  <a:txBody>
                    <a:bodyPr/>
                    <a:lstStyle/>
                    <a:p>
                      <a:pPr algn="ctr"/>
                      <a:r>
                        <a:rPr lang="en-IN" dirty="0" err="1" smtClean="0"/>
                        <a:t>libusb</a:t>
                      </a:r>
                      <a:r>
                        <a:rPr lang="en-IN" dirty="0" smtClean="0"/>
                        <a:t> </a:t>
                      </a:r>
                      <a:r>
                        <a:rPr lang="en-IN" sz="1600" dirty="0" smtClean="0"/>
                        <a:t>(C Library)</a:t>
                      </a:r>
                    </a:p>
                  </a:txBody>
                  <a:tcPr/>
                </a:tc>
                <a:tc>
                  <a:txBody>
                    <a:bodyPr/>
                    <a:lstStyle/>
                    <a:p>
                      <a:pPr algn="ctr"/>
                      <a:r>
                        <a:rPr lang="en-IN" dirty="0" smtClean="0"/>
                        <a:t>Free</a:t>
                      </a:r>
                      <a:endParaRPr lang="en-IN" dirty="0"/>
                    </a:p>
                  </a:txBody>
                  <a:tcPr/>
                </a:tc>
              </a:tr>
              <a:tr h="538668">
                <a:tc>
                  <a:txBody>
                    <a:bodyPr/>
                    <a:lstStyle/>
                    <a:p>
                      <a:pPr algn="ctr"/>
                      <a:r>
                        <a:rPr lang="en-IN" b="1" dirty="0" smtClean="0"/>
                        <a:t>Total Cost</a:t>
                      </a:r>
                    </a:p>
                  </a:txBody>
                  <a:tcPr/>
                </a:tc>
                <a:tc>
                  <a:txBody>
                    <a:bodyPr/>
                    <a:lstStyle/>
                    <a:p>
                      <a:pPr algn="ctr"/>
                      <a:r>
                        <a:rPr lang="en-IN" b="1" dirty="0" smtClean="0"/>
                        <a:t>$58</a:t>
                      </a:r>
                      <a:endParaRPr lang="en-IN" b="1" dirty="0"/>
                    </a:p>
                  </a:txBody>
                  <a:tcPr/>
                </a:tc>
              </a:tr>
            </a:tbl>
          </a:graphicData>
        </a:graphic>
      </p:graphicFrame>
    </p:spTree>
    <p:extLst>
      <p:ext uri="{BB962C8B-B14F-4D97-AF65-F5344CB8AC3E}">
        <p14:creationId xmlns:p14="http://schemas.microsoft.com/office/powerpoint/2010/main" val="236571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703"/>
            <a:ext cx="2620202" cy="840442"/>
          </a:xfrm>
          <a:prstGeom prst="rect">
            <a:avLst/>
          </a:prstGeom>
        </p:spPr>
      </p:pic>
      <p:sp>
        <p:nvSpPr>
          <p:cNvPr id="2" name="Title 1"/>
          <p:cNvSpPr>
            <a:spLocks noGrp="1"/>
          </p:cNvSpPr>
          <p:nvPr>
            <p:ph type="title"/>
          </p:nvPr>
        </p:nvSpPr>
        <p:spPr>
          <a:xfrm>
            <a:off x="434454" y="838200"/>
            <a:ext cx="8229600" cy="762000"/>
          </a:xfrm>
        </p:spPr>
        <p:txBody>
          <a:bodyPr>
            <a:normAutofit/>
          </a:bodyPr>
          <a:lstStyle/>
          <a:p>
            <a:r>
              <a:rPr lang="en-IN" sz="4000" dirty="0">
                <a:latin typeface="Times New Roman" panose="02020603050405020304" pitchFamily="18" charset="0"/>
                <a:cs typeface="Times New Roman" panose="02020603050405020304" pitchFamily="18" charset="0"/>
              </a:rPr>
              <a:t>Other </a:t>
            </a:r>
            <a:r>
              <a:rPr lang="en-IN" sz="4000" dirty="0" smtClean="0">
                <a:latin typeface="Times New Roman" panose="02020603050405020304" pitchFamily="18" charset="0"/>
                <a:cs typeface="Times New Roman" panose="02020603050405020304" pitchFamily="18" charset="0"/>
              </a:rPr>
              <a:t>Possibilities - Software</a:t>
            </a:r>
            <a:endParaRPr lang="en-IN" sz="4000" dirty="0"/>
          </a:p>
        </p:txBody>
      </p:sp>
      <p:sp>
        <p:nvSpPr>
          <p:cNvPr id="3" name="Content Placeholder 2"/>
          <p:cNvSpPr>
            <a:spLocks noGrp="1"/>
          </p:cNvSpPr>
          <p:nvPr>
            <p:ph idx="1"/>
          </p:nvPr>
        </p:nvSpPr>
        <p:spPr>
          <a:xfrm>
            <a:off x="457200" y="1709349"/>
            <a:ext cx="8206854" cy="4876800"/>
          </a:xfrm>
        </p:spPr>
        <p:txBody>
          <a:bodyPr>
            <a:noAutofit/>
          </a:bodyPr>
          <a:lstStyle/>
          <a:p>
            <a:pPr marL="0" indent="0">
              <a:buNone/>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project was tried using various speech recognition engines but none of them worked perfectly as they failed to recognize the control commands. Some of the Speech Recognition Engines and APIs used in the process are</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Windows </a:t>
            </a:r>
            <a:r>
              <a:rPr lang="en-IN" sz="2400" dirty="0">
                <a:latin typeface="Times New Roman" panose="02020603050405020304" pitchFamily="18" charset="0"/>
                <a:cs typeface="Times New Roman" panose="02020603050405020304" pitchFamily="18" charset="0"/>
              </a:rPr>
              <a:t>Speech </a:t>
            </a:r>
            <a:r>
              <a:rPr lang="en-IN" sz="2400" dirty="0" smtClean="0">
                <a:latin typeface="Times New Roman" panose="02020603050405020304" pitchFamily="18" charset="0"/>
                <a:cs typeface="Times New Roman" panose="02020603050405020304" pitchFamily="18" charset="0"/>
              </a:rPr>
              <a:t>SDKs</a:t>
            </a: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Julius </a:t>
            </a:r>
            <a:r>
              <a:rPr lang="en-IN" sz="2400" dirty="0">
                <a:latin typeface="Times New Roman" panose="02020603050405020304" pitchFamily="18" charset="0"/>
                <a:cs typeface="Times New Roman" panose="02020603050405020304" pitchFamily="18" charset="0"/>
              </a:rPr>
              <a:t>Speech Recognition </a:t>
            </a:r>
            <a:r>
              <a:rPr lang="en-IN" sz="2400" dirty="0" smtClean="0">
                <a:latin typeface="Times New Roman" panose="02020603050405020304" pitchFamily="18" charset="0"/>
                <a:cs typeface="Times New Roman" panose="02020603050405020304" pitchFamily="18" charset="0"/>
              </a:rPr>
              <a:t>Engine</a:t>
            </a: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Google2Ubuntu </a:t>
            </a:r>
            <a:r>
              <a:rPr lang="en-IN" sz="2400" dirty="0">
                <a:latin typeface="Times New Roman" panose="02020603050405020304" pitchFamily="18" charset="0"/>
                <a:cs typeface="Times New Roman" panose="02020603050405020304" pitchFamily="18" charset="0"/>
              </a:rPr>
              <a:t>Voice API from Google</a:t>
            </a:r>
          </a:p>
          <a:p>
            <a:r>
              <a:rPr lang="en-IN" sz="2400" dirty="0" err="1" smtClean="0">
                <a:latin typeface="Times New Roman" panose="02020603050405020304" pitchFamily="18" charset="0"/>
                <a:cs typeface="Times New Roman" panose="02020603050405020304" pitchFamily="18" charset="0"/>
              </a:rPr>
              <a:t>TalkTyper</a:t>
            </a:r>
            <a:r>
              <a:rPr lang="en-IN" sz="2400" dirty="0">
                <a:latin typeface="Times New Roman" panose="02020603050405020304" pitchFamily="18" charset="0"/>
                <a:cs typeface="Times New Roman" panose="02020603050405020304" pitchFamily="18" charset="0"/>
              </a:rPr>
              <a:t>, an online application for Speech </a:t>
            </a:r>
            <a:r>
              <a:rPr lang="en-IN" sz="2400" dirty="0" smtClean="0">
                <a:latin typeface="Times New Roman" panose="02020603050405020304" pitchFamily="18" charset="0"/>
                <a:cs typeface="Times New Roman" panose="02020603050405020304" pitchFamily="18" charset="0"/>
              </a:rPr>
              <a:t>Recognition</a:t>
            </a:r>
            <a:endParaRPr lang="en-IN" sz="2400" dirty="0">
              <a:latin typeface="Times New Roman" panose="02020603050405020304" pitchFamily="18" charset="0"/>
              <a:cs typeface="Times New Roman" panose="02020603050405020304" pitchFamily="18" charset="0"/>
            </a:endParaRPr>
          </a:p>
          <a:p>
            <a:r>
              <a:rPr lang="en-IN" sz="2400" dirty="0" err="1" smtClean="0">
                <a:latin typeface="Times New Roman" panose="02020603050405020304" pitchFamily="18" charset="0"/>
                <a:cs typeface="Times New Roman" panose="02020603050405020304" pitchFamily="18" charset="0"/>
              </a:rPr>
              <a:t>Tazti</a:t>
            </a:r>
            <a:r>
              <a:rPr lang="en-IN" sz="2400" dirty="0">
                <a:latin typeface="Times New Roman" panose="02020603050405020304" pitchFamily="18" charset="0"/>
                <a:cs typeface="Times New Roman" panose="02020603050405020304" pitchFamily="18" charset="0"/>
              </a:rPr>
              <a:t>, a PC application to recognize predefined </a:t>
            </a:r>
            <a:r>
              <a:rPr lang="en-IN" sz="2400" dirty="0" smtClean="0">
                <a:latin typeface="Times New Roman" panose="02020603050405020304" pitchFamily="18" charset="0"/>
                <a:cs typeface="Times New Roman" panose="02020603050405020304" pitchFamily="18" charset="0"/>
              </a:rPr>
              <a:t>commands</a:t>
            </a: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Bing </a:t>
            </a:r>
            <a:r>
              <a:rPr lang="en-IN" sz="2400" dirty="0">
                <a:latin typeface="Times New Roman" panose="02020603050405020304" pitchFamily="18" charset="0"/>
                <a:cs typeface="Times New Roman" panose="02020603050405020304" pitchFamily="18" charset="0"/>
              </a:rPr>
              <a:t>Speech Recognition </a:t>
            </a:r>
            <a:r>
              <a:rPr lang="en-IN" sz="2400" dirty="0" smtClean="0">
                <a:latin typeface="Times New Roman" panose="02020603050405020304" pitchFamily="18" charset="0"/>
                <a:cs typeface="Times New Roman" panose="02020603050405020304" pitchFamily="18" charset="0"/>
              </a:rPr>
              <a:t>Control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594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703"/>
            <a:ext cx="2620202" cy="840442"/>
          </a:xfrm>
          <a:prstGeom prst="rect">
            <a:avLst/>
          </a:prstGeom>
        </p:spPr>
      </p:pic>
      <p:sp>
        <p:nvSpPr>
          <p:cNvPr id="2" name="Title 1"/>
          <p:cNvSpPr>
            <a:spLocks noGrp="1"/>
          </p:cNvSpPr>
          <p:nvPr>
            <p:ph type="title"/>
          </p:nvPr>
        </p:nvSpPr>
        <p:spPr>
          <a:xfrm>
            <a:off x="434454" y="838200"/>
            <a:ext cx="8229600" cy="762000"/>
          </a:xfrm>
        </p:spPr>
        <p:txBody>
          <a:bodyPr>
            <a:normAutofit/>
          </a:bodyPr>
          <a:lstStyle/>
          <a:p>
            <a:r>
              <a:rPr lang="en-IN" sz="4000" dirty="0">
                <a:latin typeface="Times New Roman" panose="02020603050405020304" pitchFamily="18" charset="0"/>
                <a:cs typeface="Times New Roman" panose="02020603050405020304" pitchFamily="18" charset="0"/>
              </a:rPr>
              <a:t>Other </a:t>
            </a:r>
            <a:r>
              <a:rPr lang="en-IN" sz="4000" dirty="0" smtClean="0">
                <a:latin typeface="Times New Roman" panose="02020603050405020304" pitchFamily="18" charset="0"/>
                <a:cs typeface="Times New Roman" panose="02020603050405020304" pitchFamily="18" charset="0"/>
              </a:rPr>
              <a:t>Possibilities - Hardware</a:t>
            </a:r>
            <a:endParaRPr lang="en-IN" sz="4000" dirty="0"/>
          </a:p>
        </p:txBody>
      </p:sp>
      <p:sp>
        <p:nvSpPr>
          <p:cNvPr id="3" name="Content Placeholder 2"/>
          <p:cNvSpPr>
            <a:spLocks noGrp="1"/>
          </p:cNvSpPr>
          <p:nvPr>
            <p:ph idx="1"/>
          </p:nvPr>
        </p:nvSpPr>
        <p:spPr/>
        <p:txBody>
          <a:bodyPr>
            <a:noAutofit/>
          </a:bodyPr>
          <a:lstStyle/>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project was also done </a:t>
            </a:r>
            <a:r>
              <a:rPr lang="en-IN" sz="2400" dirty="0" smtClean="0">
                <a:latin typeface="Times New Roman" panose="02020603050405020304" pitchFamily="18" charset="0"/>
                <a:cs typeface="Times New Roman" panose="02020603050405020304" pitchFamily="18" charset="0"/>
              </a:rPr>
              <a:t>using:</a:t>
            </a:r>
          </a:p>
          <a:p>
            <a:pPr lvl="1"/>
            <a:r>
              <a:rPr lang="en-IN" sz="2000" i="1" dirty="0" smtClean="0">
                <a:latin typeface="Times New Roman" panose="02020603050405020304" pitchFamily="18" charset="0"/>
                <a:cs typeface="Times New Roman" panose="02020603050405020304" pitchFamily="18" charset="0"/>
              </a:rPr>
              <a:t>Raspberry </a:t>
            </a:r>
            <a:r>
              <a:rPr lang="en-IN" sz="2000" i="1" dirty="0">
                <a:latin typeface="Times New Roman" panose="02020603050405020304" pitchFamily="18" charset="0"/>
                <a:cs typeface="Times New Roman" panose="02020603050405020304" pitchFamily="18" charset="0"/>
              </a:rPr>
              <a:t>Pi</a:t>
            </a:r>
            <a:r>
              <a:rPr lang="en-IN" sz="2000" dirty="0">
                <a:latin typeface="Times New Roman" panose="02020603050405020304" pitchFamily="18" charset="0"/>
                <a:cs typeface="Times New Roman" panose="02020603050405020304" pitchFamily="18" charset="0"/>
              </a:rPr>
              <a:t> Micro </a:t>
            </a:r>
            <a:r>
              <a:rPr lang="en-IN" sz="2000" dirty="0" smtClean="0">
                <a:latin typeface="Times New Roman" panose="02020603050405020304" pitchFamily="18" charset="0"/>
                <a:cs typeface="Times New Roman" panose="02020603050405020304" pitchFamily="18" charset="0"/>
              </a:rPr>
              <a:t>controller to </a:t>
            </a:r>
            <a:r>
              <a:rPr lang="en-IN" sz="2000" dirty="0">
                <a:latin typeface="Times New Roman" panose="02020603050405020304" pitchFamily="18" charset="0"/>
                <a:cs typeface="Times New Roman" panose="02020603050405020304" pitchFamily="18" charset="0"/>
              </a:rPr>
              <a:t>be able to use a USB microphone to recognize speech commands and passing them through the Google Voice </a:t>
            </a:r>
            <a:r>
              <a:rPr lang="en-IN" sz="2000" dirty="0" smtClean="0">
                <a:latin typeface="Times New Roman" panose="02020603050405020304" pitchFamily="18" charset="0"/>
                <a:cs typeface="Times New Roman" panose="02020603050405020304" pitchFamily="18" charset="0"/>
              </a:rPr>
              <a:t>APIs</a:t>
            </a:r>
          </a:p>
          <a:p>
            <a:r>
              <a:rPr lang="en-IN" sz="2400" dirty="0" smtClean="0">
                <a:latin typeface="Times New Roman" panose="02020603050405020304" pitchFamily="18" charset="0"/>
                <a:cs typeface="Times New Roman" panose="02020603050405020304" pitchFamily="18" charset="0"/>
              </a:rPr>
              <a:t>But </a:t>
            </a:r>
            <a:r>
              <a:rPr lang="en-IN" sz="2400" dirty="0">
                <a:latin typeface="Times New Roman" panose="02020603050405020304" pitchFamily="18" charset="0"/>
                <a:cs typeface="Times New Roman" panose="02020603050405020304" pitchFamily="18" charset="0"/>
              </a:rPr>
              <a:t>due to non-functioning of the API and as the project was an individual project, this option was </a:t>
            </a:r>
            <a:r>
              <a:rPr lang="en-IN" sz="2400" dirty="0" smtClean="0">
                <a:latin typeface="Times New Roman" panose="02020603050405020304" pitchFamily="18" charset="0"/>
                <a:cs typeface="Times New Roman" panose="02020603050405020304" pitchFamily="18" charset="0"/>
              </a:rPr>
              <a:t>eliminated</a:t>
            </a:r>
            <a:r>
              <a:rPr lang="en-IN" sz="2400" dirty="0">
                <a:latin typeface="Times New Roman" panose="02020603050405020304" pitchFamily="18" charset="0"/>
                <a:cs typeface="Times New Roman" panose="02020603050405020304" pitchFamily="18" charset="0"/>
              </a:rPr>
              <a:t> </a:t>
            </a:r>
          </a:p>
          <a:p>
            <a:r>
              <a:rPr lang="en-IN" sz="2400" dirty="0" smtClean="0">
                <a:latin typeface="Times New Roman" panose="02020603050405020304" pitchFamily="18" charset="0"/>
                <a:cs typeface="Times New Roman" panose="02020603050405020304" pitchFamily="18" charset="0"/>
              </a:rPr>
              <a:t>However</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issues </a:t>
            </a:r>
            <a:r>
              <a:rPr lang="en-IN" sz="2400" dirty="0">
                <a:latin typeface="Times New Roman" panose="02020603050405020304" pitchFamily="18" charset="0"/>
                <a:cs typeface="Times New Roman" panose="02020603050405020304" pitchFamily="18" charset="0"/>
              </a:rPr>
              <a:t>faced in the above possibilities could be solved if the project could be done in a team in a larger time </a:t>
            </a:r>
            <a:r>
              <a:rPr lang="en-IN" sz="2400" dirty="0" smtClean="0">
                <a:latin typeface="Times New Roman" panose="02020603050405020304" pitchFamily="18" charset="0"/>
                <a:cs typeface="Times New Roman" panose="02020603050405020304" pitchFamily="18" charset="0"/>
              </a:rPr>
              <a:t>frame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26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01304" y="2667000"/>
            <a:ext cx="2432713" cy="307108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20703"/>
            <a:ext cx="2620202" cy="840442"/>
          </a:xfrm>
          <a:prstGeom prst="rect">
            <a:avLst/>
          </a:prstGeom>
        </p:spPr>
      </p:pic>
      <p:sp>
        <p:nvSpPr>
          <p:cNvPr id="4" name="Title 3"/>
          <p:cNvSpPr>
            <a:spLocks noGrp="1"/>
          </p:cNvSpPr>
          <p:nvPr>
            <p:ph type="title"/>
          </p:nvPr>
        </p:nvSpPr>
        <p:spPr>
          <a:xfrm>
            <a:off x="457200" y="761999"/>
            <a:ext cx="8229600" cy="870645"/>
          </a:xfrm>
        </p:spPr>
        <p:txBody>
          <a:bodyPr/>
          <a:lstStyle/>
          <a:p>
            <a:r>
              <a:rPr lang="en-IN" dirty="0" smtClean="0"/>
              <a:t>Table of Contents</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93045513"/>
              </p:ext>
            </p:extLst>
          </p:nvPr>
        </p:nvGraphicFramePr>
        <p:xfrm>
          <a:off x="457200" y="1447800"/>
          <a:ext cx="8229600" cy="510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50141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38200"/>
          </a:xfrm>
        </p:spPr>
        <p:txBody>
          <a:bodyPr>
            <a:normAutofit/>
          </a:bodyPr>
          <a:lstStyle/>
          <a:p>
            <a:r>
              <a:rPr lang="en-IN" sz="4000" dirty="0">
                <a:latin typeface="Times New Roman" panose="02020603050405020304" pitchFamily="18" charset="0"/>
                <a:cs typeface="Times New Roman" panose="02020603050405020304" pitchFamily="18" charset="0"/>
              </a:rPr>
              <a:t>Further </a:t>
            </a:r>
            <a:r>
              <a:rPr lang="en-IN" sz="4000" dirty="0" smtClean="0">
                <a:latin typeface="Times New Roman" panose="02020603050405020304" pitchFamily="18" charset="0"/>
                <a:cs typeface="Times New Roman" panose="02020603050405020304" pitchFamily="18" charset="0"/>
              </a:rPr>
              <a:t>Research</a:t>
            </a:r>
            <a:endParaRPr lang="en-IN" sz="4000" dirty="0"/>
          </a:p>
        </p:txBody>
      </p:sp>
      <p:sp>
        <p:nvSpPr>
          <p:cNvPr id="3" name="Content Placeholder 2"/>
          <p:cNvSpPr>
            <a:spLocks noGrp="1"/>
          </p:cNvSpPr>
          <p:nvPr>
            <p:ph idx="1"/>
          </p:nvPr>
        </p:nvSpPr>
        <p:spPr/>
        <p:txBody>
          <a:bodyPr>
            <a:normAutofit fontScale="70000" lnSpcReduction="20000"/>
          </a:bodyPr>
          <a:lstStyle/>
          <a:p>
            <a:r>
              <a:rPr lang="en-IN" dirty="0">
                <a:latin typeface="Times New Roman" panose="02020603050405020304" pitchFamily="18" charset="0"/>
                <a:cs typeface="Times New Roman" panose="02020603050405020304" pitchFamily="18" charset="0"/>
              </a:rPr>
              <a:t>The Robotic Arm can be developed in extensively in the future in the following ways: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smtClean="0">
                <a:latin typeface="Times New Roman" panose="02020603050405020304" pitchFamily="18" charset="0"/>
                <a:cs typeface="Times New Roman" panose="02020603050405020304" pitchFamily="18" charset="0"/>
              </a:rPr>
              <a:t>Using </a:t>
            </a:r>
            <a:r>
              <a:rPr lang="en-IN" dirty="0">
                <a:latin typeface="Times New Roman" panose="02020603050405020304" pitchFamily="18" charset="0"/>
                <a:cs typeface="Times New Roman" panose="02020603050405020304" pitchFamily="18" charset="0"/>
              </a:rPr>
              <a:t>micro controllers such as Raspberry Pi or </a:t>
            </a:r>
            <a:r>
              <a:rPr lang="en-IN" dirty="0" smtClean="0">
                <a:latin typeface="Times New Roman" panose="02020603050405020304" pitchFamily="18" charset="0"/>
                <a:cs typeface="Times New Roman" panose="02020603050405020304" pitchFamily="18" charset="0"/>
              </a:rPr>
              <a:t>Arduino</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smtClean="0">
                <a:latin typeface="Times New Roman" panose="02020603050405020304" pitchFamily="18" charset="0"/>
                <a:cs typeface="Times New Roman" panose="02020603050405020304" pitchFamily="18" charset="0"/>
              </a:rPr>
              <a:t>Building </a:t>
            </a:r>
            <a:r>
              <a:rPr lang="en-IN" dirty="0">
                <a:latin typeface="Times New Roman" panose="02020603050405020304" pitchFamily="18" charset="0"/>
                <a:cs typeface="Times New Roman" panose="02020603050405020304" pitchFamily="18" charset="0"/>
              </a:rPr>
              <a:t>a Speech Recognition Engine or a custom API to connect to other freely available </a:t>
            </a:r>
            <a:r>
              <a:rPr lang="en-IN" dirty="0" smtClean="0">
                <a:latin typeface="Times New Roman" panose="02020603050405020304" pitchFamily="18" charset="0"/>
                <a:cs typeface="Times New Roman" panose="02020603050405020304" pitchFamily="18" charset="0"/>
              </a:rPr>
              <a:t>Engines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smtClean="0">
                <a:latin typeface="Times New Roman" panose="02020603050405020304" pitchFamily="18" charset="0"/>
                <a:cs typeface="Times New Roman" panose="02020603050405020304" pitchFamily="18" charset="0"/>
              </a:rPr>
              <a:t>Modifying </a:t>
            </a:r>
            <a:r>
              <a:rPr lang="en-IN" dirty="0">
                <a:latin typeface="Times New Roman" panose="02020603050405020304" pitchFamily="18" charset="0"/>
                <a:cs typeface="Times New Roman" panose="02020603050405020304" pitchFamily="18" charset="0"/>
              </a:rPr>
              <a:t>the Arm to perform more actions such as Moving the Shoulder and Rotating to Left at the same </a:t>
            </a:r>
            <a:r>
              <a:rPr lang="en-IN" dirty="0" smtClean="0">
                <a:latin typeface="Times New Roman" panose="02020603050405020304" pitchFamily="18" charset="0"/>
                <a:cs typeface="Times New Roman" panose="02020603050405020304" pitchFamily="18" charset="0"/>
              </a:rPr>
              <a:t>time</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smtClean="0">
                <a:latin typeface="Times New Roman" panose="02020603050405020304" pitchFamily="18" charset="0"/>
                <a:cs typeface="Times New Roman" panose="02020603050405020304" pitchFamily="18" charset="0"/>
              </a:rPr>
              <a:t>Adding </a:t>
            </a:r>
            <a:r>
              <a:rPr lang="en-IN" dirty="0">
                <a:latin typeface="Times New Roman" panose="02020603050405020304" pitchFamily="18" charset="0"/>
                <a:cs typeface="Times New Roman" panose="02020603050405020304" pitchFamily="18" charset="0"/>
              </a:rPr>
              <a:t>more motors to the arm, so that the arm moves from the standard base </a:t>
            </a:r>
            <a:r>
              <a:rPr lang="en-IN" dirty="0" smtClean="0">
                <a:latin typeface="Times New Roman" panose="02020603050405020304" pitchFamily="18" charset="0"/>
                <a:cs typeface="Times New Roman" panose="02020603050405020304" pitchFamily="18" charset="0"/>
              </a:rPr>
              <a:t>position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smtClean="0">
                <a:latin typeface="Times New Roman" panose="02020603050405020304" pitchFamily="18" charset="0"/>
                <a:cs typeface="Times New Roman" panose="02020603050405020304" pitchFamily="18" charset="0"/>
              </a:rPr>
              <a:t>Connecting </a:t>
            </a:r>
            <a:r>
              <a:rPr lang="en-IN" dirty="0">
                <a:latin typeface="Times New Roman" panose="02020603050405020304" pitchFamily="18" charset="0"/>
                <a:cs typeface="Times New Roman" panose="02020603050405020304" pitchFamily="18" charset="0"/>
              </a:rPr>
              <a:t>two such robotic arms to perform various day-to-day tasks that can be controlled using Speech </a:t>
            </a:r>
            <a:r>
              <a:rPr lang="en-IN" dirty="0" smtClean="0">
                <a:latin typeface="Times New Roman" panose="02020603050405020304" pitchFamily="18" charset="0"/>
                <a:cs typeface="Times New Roman" panose="02020603050405020304" pitchFamily="18" charset="0"/>
              </a:rPr>
              <a:t>commands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smtClean="0">
                <a:latin typeface="Times New Roman" panose="02020603050405020304" pitchFamily="18" charset="0"/>
                <a:cs typeface="Times New Roman" panose="02020603050405020304" pitchFamily="18" charset="0"/>
              </a:rPr>
              <a:t>Controlling </a:t>
            </a:r>
            <a:r>
              <a:rPr lang="en-IN" dirty="0">
                <a:latin typeface="Times New Roman" panose="02020603050405020304" pitchFamily="18" charset="0"/>
                <a:cs typeface="Times New Roman" panose="02020603050405020304" pitchFamily="18" charset="0"/>
              </a:rPr>
              <a:t>the Arm using an iPhone App that accepts Speech </a:t>
            </a:r>
            <a:r>
              <a:rPr lang="en-IN" dirty="0" smtClean="0">
                <a:latin typeface="Times New Roman" panose="02020603050405020304" pitchFamily="18" charset="0"/>
                <a:cs typeface="Times New Roman" panose="02020603050405020304" pitchFamily="18" charset="0"/>
              </a:rPr>
              <a:t>commands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703"/>
            <a:ext cx="2620202" cy="840442"/>
          </a:xfrm>
          <a:prstGeom prst="rect">
            <a:avLst/>
          </a:prstGeom>
        </p:spPr>
      </p:pic>
    </p:spTree>
    <p:extLst>
      <p:ext uri="{BB962C8B-B14F-4D97-AF65-F5344CB8AC3E}">
        <p14:creationId xmlns:p14="http://schemas.microsoft.com/office/powerpoint/2010/main" val="10226050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28600" y="3946292"/>
            <a:ext cx="2895600" cy="2893511"/>
          </a:xfrm>
          <a:prstGeom prst="rect">
            <a:avLst/>
          </a:prstGeom>
        </p:spPr>
      </p:pic>
      <p:sp>
        <p:nvSpPr>
          <p:cNvPr id="2" name="Title 1"/>
          <p:cNvSpPr>
            <a:spLocks noGrp="1"/>
          </p:cNvSpPr>
          <p:nvPr>
            <p:ph type="title"/>
          </p:nvPr>
        </p:nvSpPr>
        <p:spPr>
          <a:xfrm>
            <a:off x="481084" y="838200"/>
            <a:ext cx="8229600" cy="762000"/>
          </a:xfrm>
        </p:spPr>
        <p:txBody>
          <a:bodyPr>
            <a:normAutofit/>
          </a:bodyPr>
          <a:lstStyle/>
          <a:p>
            <a:r>
              <a:rPr lang="en-IN" sz="4000" dirty="0">
                <a:latin typeface="Times New Roman" panose="02020603050405020304" pitchFamily="18" charset="0"/>
                <a:cs typeface="Times New Roman" panose="02020603050405020304" pitchFamily="18" charset="0"/>
              </a:rPr>
              <a:t>Special Thanks</a:t>
            </a:r>
            <a:endParaRPr lang="en-IN" sz="4000" dirty="0"/>
          </a:p>
        </p:txBody>
      </p:sp>
      <p:sp>
        <p:nvSpPr>
          <p:cNvPr id="3" name="Content Placeholder 2"/>
          <p:cNvSpPr>
            <a:spLocks noGrp="1"/>
          </p:cNvSpPr>
          <p:nvPr>
            <p:ph idx="1"/>
          </p:nvPr>
        </p:nvSpPr>
        <p:spPr>
          <a:xfrm>
            <a:off x="457200" y="1600200"/>
            <a:ext cx="8229600" cy="4800600"/>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For advising me in this project, I offer my special thanks to:</a:t>
            </a:r>
            <a:endParaRPr lang="en-IN" sz="2000" b="1" dirty="0" smtClean="0">
              <a:latin typeface="Times New Roman" panose="02020603050405020304" pitchFamily="18" charset="0"/>
              <a:cs typeface="Times New Roman" panose="02020603050405020304" pitchFamily="18" charset="0"/>
            </a:endParaRPr>
          </a:p>
          <a:p>
            <a:r>
              <a:rPr lang="en-IN" sz="2000" b="1" dirty="0" err="1" smtClean="0">
                <a:latin typeface="Times New Roman" panose="02020603050405020304" pitchFamily="18" charset="0"/>
                <a:cs typeface="Times New Roman" panose="02020603050405020304" pitchFamily="18" charset="0"/>
              </a:rPr>
              <a:t>Dr</a:t>
            </a:r>
            <a:r>
              <a:rPr lang="en-IN" sz="2000" b="1" dirty="0" err="1">
                <a:latin typeface="Times New Roman" panose="02020603050405020304" pitchFamily="18" charset="0"/>
                <a:cs typeface="Times New Roman" panose="02020603050405020304" pitchFamily="18" charset="0"/>
              </a:rPr>
              <a:t>.</a:t>
            </a:r>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Veton</a:t>
            </a:r>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Kepuska</a:t>
            </a:r>
            <a:endParaRPr lang="en-IN" sz="2000" b="1"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Associate Professor,</a:t>
            </a:r>
          </a:p>
          <a:p>
            <a:pPr marL="0" indent="0">
              <a:buNone/>
            </a:pPr>
            <a:r>
              <a:rPr lang="en-IN" sz="1600" dirty="0">
                <a:latin typeface="Times New Roman" panose="02020603050405020304" pitchFamily="18" charset="0"/>
                <a:cs typeface="Times New Roman" panose="02020603050405020304" pitchFamily="18" charset="0"/>
              </a:rPr>
              <a:t>Dept. of Electrical and Computer Engineering,</a:t>
            </a:r>
          </a:p>
          <a:p>
            <a:pPr marL="0" indent="0">
              <a:buNone/>
            </a:pPr>
            <a:r>
              <a:rPr lang="en-IN" sz="1600" dirty="0">
                <a:latin typeface="Times New Roman" panose="02020603050405020304" pitchFamily="18" charset="0"/>
                <a:cs typeface="Times New Roman" panose="02020603050405020304" pitchFamily="18" charset="0"/>
              </a:rPr>
              <a:t>Florida Institute of Technology, </a:t>
            </a:r>
            <a:r>
              <a:rPr lang="en-IN" sz="1600" dirty="0" smtClean="0">
                <a:latin typeface="Times New Roman" panose="02020603050405020304" pitchFamily="18" charset="0"/>
                <a:cs typeface="Times New Roman" panose="02020603050405020304" pitchFamily="18" charset="0"/>
              </a:rPr>
              <a:t>FL</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algn="ctr"/>
            <a:r>
              <a:rPr lang="en-IN" sz="2000" b="1" dirty="0" err="1">
                <a:latin typeface="Times New Roman" panose="02020603050405020304" pitchFamily="18" charset="0"/>
                <a:cs typeface="Times New Roman" panose="02020603050405020304" pitchFamily="18" charset="0"/>
              </a:rPr>
              <a:t>Dr.</a:t>
            </a:r>
            <a:r>
              <a:rPr lang="en-IN" sz="2000" b="1" dirty="0">
                <a:latin typeface="Times New Roman" panose="02020603050405020304" pitchFamily="18" charset="0"/>
                <a:cs typeface="Times New Roman" panose="02020603050405020304" pitchFamily="18" charset="0"/>
              </a:rPr>
              <a:t> Barry Grossman</a:t>
            </a:r>
          </a:p>
          <a:p>
            <a:pPr marL="0" indent="0" algn="ctr">
              <a:buNone/>
            </a:pPr>
            <a:r>
              <a:rPr lang="en-IN" sz="1600" dirty="0">
                <a:latin typeface="Times New Roman" panose="02020603050405020304" pitchFamily="18" charset="0"/>
                <a:cs typeface="Times New Roman" panose="02020603050405020304" pitchFamily="18" charset="0"/>
              </a:rPr>
              <a:t>Professor,</a:t>
            </a:r>
          </a:p>
          <a:p>
            <a:pPr marL="0" indent="0" algn="ctr">
              <a:buNone/>
            </a:pPr>
            <a:r>
              <a:rPr lang="en-IN" sz="1600" dirty="0">
                <a:latin typeface="Times New Roman" panose="02020603050405020304" pitchFamily="18" charset="0"/>
                <a:cs typeface="Times New Roman" panose="02020603050405020304" pitchFamily="18" charset="0"/>
              </a:rPr>
              <a:t>Dept. of Electrical and Computer Engineering,</a:t>
            </a:r>
          </a:p>
          <a:p>
            <a:pPr marL="0" indent="0" algn="ctr">
              <a:buNone/>
            </a:pPr>
            <a:r>
              <a:rPr lang="en-IN" sz="1600" dirty="0">
                <a:latin typeface="Times New Roman" panose="02020603050405020304" pitchFamily="18" charset="0"/>
                <a:cs typeface="Times New Roman" panose="02020603050405020304" pitchFamily="18" charset="0"/>
              </a:rPr>
              <a:t>Florida Institute of Technology, </a:t>
            </a:r>
            <a:r>
              <a:rPr lang="en-IN" sz="1600" dirty="0" smtClean="0">
                <a:latin typeface="Times New Roman" panose="02020603050405020304" pitchFamily="18" charset="0"/>
                <a:cs typeface="Times New Roman" panose="02020603050405020304" pitchFamily="18" charset="0"/>
              </a:rPr>
              <a:t>FL</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algn="r"/>
            <a:r>
              <a:rPr lang="en-IN" sz="2000" b="1" dirty="0">
                <a:latin typeface="Times New Roman" panose="02020603050405020304" pitchFamily="18" charset="0"/>
                <a:cs typeface="Times New Roman" panose="02020603050405020304" pitchFamily="18" charset="0"/>
              </a:rPr>
              <a:t>Mr. Julius Chatterjee</a:t>
            </a:r>
          </a:p>
          <a:p>
            <a:pPr marL="0" indent="0" algn="r">
              <a:buNone/>
            </a:pPr>
            <a:r>
              <a:rPr lang="en-IN" sz="1600" dirty="0">
                <a:latin typeface="Times New Roman" panose="02020603050405020304" pitchFamily="18" charset="0"/>
                <a:cs typeface="Times New Roman" panose="02020603050405020304" pitchFamily="18" charset="0"/>
              </a:rPr>
              <a:t>Doctoral Candidate in Photonics,</a:t>
            </a:r>
          </a:p>
          <a:p>
            <a:pPr marL="0" indent="0" algn="r">
              <a:buNone/>
            </a:pPr>
            <a:r>
              <a:rPr lang="en-IN" sz="1600" dirty="0">
                <a:latin typeface="Times New Roman" panose="02020603050405020304" pitchFamily="18" charset="0"/>
                <a:cs typeface="Times New Roman" panose="02020603050405020304" pitchFamily="18" charset="0"/>
              </a:rPr>
              <a:t>Dept. of Electrical and Computer Engineering,</a:t>
            </a:r>
          </a:p>
          <a:p>
            <a:pPr marL="0" indent="0" algn="r">
              <a:buNone/>
            </a:pPr>
            <a:r>
              <a:rPr lang="en-IN" sz="1600" dirty="0">
                <a:latin typeface="Times New Roman" panose="02020603050405020304" pitchFamily="18" charset="0"/>
                <a:cs typeface="Times New Roman" panose="02020603050405020304" pitchFamily="18" charset="0"/>
              </a:rPr>
              <a:t>Florida Institute of Technology, FL</a:t>
            </a: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20703"/>
            <a:ext cx="2620202" cy="840442"/>
          </a:xfrm>
          <a:prstGeom prst="rect">
            <a:avLst/>
          </a:prstGeom>
        </p:spPr>
      </p:pic>
    </p:spTree>
    <p:extLst>
      <p:ext uri="{BB962C8B-B14F-4D97-AF65-F5344CB8AC3E}">
        <p14:creationId xmlns:p14="http://schemas.microsoft.com/office/powerpoint/2010/main" val="482283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normAutofit/>
          </a:bodyPr>
          <a:lstStyle/>
          <a:p>
            <a:pPr lvl="0"/>
            <a:r>
              <a:rPr lang="en-IN" sz="4000" dirty="0" smtClean="0">
                <a:latin typeface="Times New Roman" panose="02020603050405020304" pitchFamily="18" charset="0"/>
                <a:cs typeface="Times New Roman" panose="02020603050405020304" pitchFamily="18" charset="0"/>
              </a:rPr>
              <a:t>Introduction</a:t>
            </a:r>
            <a:endParaRPr lang="en-IN" sz="4000" dirty="0"/>
          </a:p>
        </p:txBody>
      </p:sp>
      <p:sp>
        <p:nvSpPr>
          <p:cNvPr id="3" name="Content Placeholder 2"/>
          <p:cNvSpPr>
            <a:spLocks noGrp="1"/>
          </p:cNvSpPr>
          <p:nvPr>
            <p:ph idx="1"/>
          </p:nvPr>
        </p:nvSpPr>
        <p:spPr/>
        <p:txBody>
          <a:bodyPr>
            <a:normAutofit/>
          </a:bodyPr>
          <a:lstStyle/>
          <a:p>
            <a:pPr>
              <a:lnSpc>
                <a:spcPct val="100000"/>
              </a:lnSpc>
              <a:buSzPct val="65000"/>
            </a:pPr>
            <a:endParaRPr lang="en-IN" sz="2400" dirty="0" smtClean="0">
              <a:solidFill>
                <a:srgbClr val="000000"/>
              </a:solidFill>
              <a:latin typeface="Times New Roman" panose="02020603050405020304" pitchFamily="18" charset="0"/>
              <a:cs typeface="Times New Roman" panose="02020603050405020304" pitchFamily="18" charset="0"/>
            </a:endParaRPr>
          </a:p>
          <a:p>
            <a:pPr>
              <a:lnSpc>
                <a:spcPct val="100000"/>
              </a:lnSpc>
              <a:buSzPct val="65000"/>
            </a:pPr>
            <a:r>
              <a:rPr lang="en-IN" sz="2400" dirty="0" smtClean="0">
                <a:solidFill>
                  <a:srgbClr val="000000"/>
                </a:solidFill>
                <a:latin typeface="Times New Roman" panose="02020603050405020304" pitchFamily="18" charset="0"/>
                <a:cs typeface="Times New Roman" panose="02020603050405020304" pitchFamily="18" charset="0"/>
              </a:rPr>
              <a:t>Robotic Arm controlled via USB</a:t>
            </a:r>
          </a:p>
          <a:p>
            <a:pPr>
              <a:lnSpc>
                <a:spcPct val="100000"/>
              </a:lnSpc>
              <a:buSzPct val="65000"/>
            </a:pPr>
            <a:r>
              <a:rPr lang="en-IN" sz="2400" dirty="0" smtClean="0">
                <a:solidFill>
                  <a:srgbClr val="000000"/>
                </a:solidFill>
                <a:latin typeface="Times New Roman" panose="02020603050405020304" pitchFamily="18" charset="0"/>
                <a:cs typeface="Times New Roman" panose="02020603050405020304" pitchFamily="18" charset="0"/>
              </a:rPr>
              <a:t>Linux OS and Python coded</a:t>
            </a:r>
          </a:p>
          <a:p>
            <a:pPr>
              <a:lnSpc>
                <a:spcPct val="100000"/>
              </a:lnSpc>
              <a:buSzPct val="65000"/>
            </a:pPr>
            <a:r>
              <a:rPr lang="en-IN" sz="2400" dirty="0" smtClean="0">
                <a:solidFill>
                  <a:srgbClr val="000000"/>
                </a:solidFill>
                <a:latin typeface="Times New Roman" panose="02020603050405020304" pitchFamily="18" charset="0"/>
                <a:cs typeface="Times New Roman" panose="02020603050405020304" pitchFamily="18" charset="0"/>
              </a:rPr>
              <a:t>Accepts </a:t>
            </a:r>
            <a:r>
              <a:rPr lang="en-IN" sz="2400" dirty="0">
                <a:solidFill>
                  <a:srgbClr val="000000"/>
                </a:solidFill>
                <a:latin typeface="Times New Roman" panose="02020603050405020304" pitchFamily="18" charset="0"/>
                <a:cs typeface="Times New Roman" panose="02020603050405020304" pitchFamily="18" charset="0"/>
              </a:rPr>
              <a:t>Speech </a:t>
            </a:r>
            <a:r>
              <a:rPr lang="en-IN" sz="2400" dirty="0" smtClean="0">
                <a:solidFill>
                  <a:srgbClr val="000000"/>
                </a:solidFill>
                <a:latin typeface="Times New Roman" panose="02020603050405020304" pitchFamily="18" charset="0"/>
                <a:cs typeface="Times New Roman" panose="02020603050405020304" pitchFamily="18" charset="0"/>
              </a:rPr>
              <a:t>Input</a:t>
            </a:r>
          </a:p>
          <a:p>
            <a:pPr>
              <a:lnSpc>
                <a:spcPct val="100000"/>
              </a:lnSpc>
              <a:buSzPct val="65000"/>
            </a:pPr>
            <a:r>
              <a:rPr lang="en-IN" sz="2400" dirty="0" smtClean="0">
                <a:solidFill>
                  <a:srgbClr val="000000"/>
                </a:solidFill>
                <a:latin typeface="Times New Roman" panose="02020603050405020304" pitchFamily="18" charset="0"/>
                <a:cs typeface="Times New Roman" panose="02020603050405020304" pitchFamily="18" charset="0"/>
              </a:rPr>
              <a:t>Uses Google </a:t>
            </a:r>
            <a:r>
              <a:rPr lang="en-IN" sz="2400" dirty="0">
                <a:solidFill>
                  <a:srgbClr val="000000"/>
                </a:solidFill>
                <a:latin typeface="Times New Roman" panose="02020603050405020304" pitchFamily="18" charset="0"/>
                <a:cs typeface="Times New Roman" panose="02020603050405020304" pitchFamily="18" charset="0"/>
              </a:rPr>
              <a:t>S</a:t>
            </a:r>
            <a:r>
              <a:rPr lang="en-IN" sz="2400" dirty="0" smtClean="0">
                <a:solidFill>
                  <a:srgbClr val="000000"/>
                </a:solidFill>
                <a:latin typeface="Times New Roman" panose="02020603050405020304" pitchFamily="18" charset="0"/>
                <a:cs typeface="Times New Roman" panose="02020603050405020304" pitchFamily="18" charset="0"/>
              </a:rPr>
              <a:t>peech Recognition API</a:t>
            </a:r>
            <a:endParaRPr lang="en-IN" sz="2400" dirty="0">
              <a:latin typeface="Times New Roman" panose="02020603050405020304" pitchFamily="18" charset="0"/>
              <a:cs typeface="Times New Roman" panose="02020603050405020304" pitchFamily="18" charset="0"/>
            </a:endParaRPr>
          </a:p>
          <a:p>
            <a:pPr>
              <a:lnSpc>
                <a:spcPct val="100000"/>
              </a:lnSpc>
              <a:buSzPct val="65000"/>
            </a:pPr>
            <a:r>
              <a:rPr lang="en-IN" sz="2400" dirty="0">
                <a:solidFill>
                  <a:srgbClr val="000000"/>
                </a:solidFill>
                <a:latin typeface="Times New Roman" panose="02020603050405020304" pitchFamily="18" charset="0"/>
                <a:cs typeface="Times New Roman" panose="02020603050405020304" pitchFamily="18" charset="0"/>
              </a:rPr>
              <a:t>Directs signals to the </a:t>
            </a:r>
            <a:r>
              <a:rPr lang="en-IN" sz="2400" dirty="0" smtClean="0">
                <a:solidFill>
                  <a:srgbClr val="000000"/>
                </a:solidFill>
                <a:latin typeface="Times New Roman" panose="02020603050405020304" pitchFamily="18" charset="0"/>
                <a:cs typeface="Times New Roman" panose="02020603050405020304" pitchFamily="18" charset="0"/>
              </a:rPr>
              <a:t>microcontroller</a:t>
            </a:r>
          </a:p>
          <a:p>
            <a:pPr>
              <a:lnSpc>
                <a:spcPct val="100000"/>
              </a:lnSpc>
              <a:buSzPct val="65000"/>
            </a:pPr>
            <a:r>
              <a:rPr lang="en-IN" sz="2400" dirty="0" smtClean="0">
                <a:latin typeface="Times New Roman" panose="02020603050405020304" pitchFamily="18" charset="0"/>
                <a:cs typeface="Times New Roman" panose="02020603050405020304" pitchFamily="18" charset="0"/>
              </a:rPr>
              <a:t>Sends data in the form of 3 bytes</a:t>
            </a:r>
            <a:endParaRPr lang="en-IN" sz="2400" dirty="0">
              <a:latin typeface="Times New Roman" panose="02020603050405020304" pitchFamily="18" charset="0"/>
              <a:cs typeface="Times New Roman" panose="02020603050405020304" pitchFamily="18" charset="0"/>
            </a:endParaRPr>
          </a:p>
          <a:p>
            <a:pPr>
              <a:lnSpc>
                <a:spcPct val="100000"/>
              </a:lnSpc>
              <a:buSzPct val="65000"/>
            </a:pPr>
            <a:r>
              <a:rPr lang="en-IN" sz="2400" dirty="0">
                <a:solidFill>
                  <a:srgbClr val="000000"/>
                </a:solidFill>
                <a:latin typeface="Times New Roman" panose="02020603050405020304" pitchFamily="18" charset="0"/>
                <a:cs typeface="Times New Roman" panose="02020603050405020304" pitchFamily="18" charset="0"/>
              </a:rPr>
              <a:t>4</a:t>
            </a:r>
            <a:r>
              <a:rPr lang="en-IN" sz="2400" dirty="0" smtClean="0">
                <a:solidFill>
                  <a:srgbClr val="000000"/>
                </a:solidFill>
                <a:latin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cs typeface="Times New Roman" panose="02020603050405020304" pitchFamily="18" charset="0"/>
              </a:rPr>
              <a:t>degrees of </a:t>
            </a:r>
            <a:r>
              <a:rPr lang="en-IN" sz="2400" dirty="0" smtClean="0">
                <a:solidFill>
                  <a:srgbClr val="000000"/>
                </a:solidFill>
                <a:latin typeface="Times New Roman" panose="02020603050405020304" pitchFamily="18" charset="0"/>
                <a:cs typeface="Times New Roman" panose="02020603050405020304" pitchFamily="18" charset="0"/>
              </a:rPr>
              <a:t>Freedom</a:t>
            </a:r>
          </a:p>
          <a:p>
            <a:pPr>
              <a:lnSpc>
                <a:spcPct val="100000"/>
              </a:lnSpc>
              <a:buSzPct val="65000"/>
            </a:pPr>
            <a:r>
              <a:rPr lang="en-IN" sz="2400" dirty="0" smtClean="0">
                <a:solidFill>
                  <a:srgbClr val="000000"/>
                </a:solidFill>
                <a:latin typeface="Times New Roman" panose="02020603050405020304" pitchFamily="18" charset="0"/>
                <a:cs typeface="Times New Roman" panose="02020603050405020304" pitchFamily="18" charset="0"/>
              </a:rPr>
              <a:t>Shuts Motors after 1 or 2 seconds after action</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703"/>
            <a:ext cx="2620202" cy="840442"/>
          </a:xfrm>
          <a:prstGeom prst="rect">
            <a:avLst/>
          </a:prstGeom>
        </p:spPr>
      </p:pic>
    </p:spTree>
    <p:extLst>
      <p:ext uri="{BB962C8B-B14F-4D97-AF65-F5344CB8AC3E}">
        <p14:creationId xmlns:p14="http://schemas.microsoft.com/office/powerpoint/2010/main" val="4088296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703"/>
            <a:ext cx="2620202" cy="840442"/>
          </a:xfrm>
          <a:prstGeom prst="rect">
            <a:avLst/>
          </a:prstGeom>
        </p:spPr>
      </p:pic>
      <p:sp>
        <p:nvSpPr>
          <p:cNvPr id="2" name="Title 1"/>
          <p:cNvSpPr>
            <a:spLocks noGrp="1"/>
          </p:cNvSpPr>
          <p:nvPr>
            <p:ph type="title"/>
          </p:nvPr>
        </p:nvSpPr>
        <p:spPr>
          <a:xfrm>
            <a:off x="457200" y="685800"/>
            <a:ext cx="8229600" cy="914400"/>
          </a:xfrm>
        </p:spPr>
        <p:txBody>
          <a:bodyPr>
            <a:normAutofit/>
          </a:bodyPr>
          <a:lstStyle/>
          <a:p>
            <a:pPr lvl="0"/>
            <a:r>
              <a:rPr lang="en-IN" sz="4000" dirty="0">
                <a:latin typeface="Times New Roman" panose="02020603050405020304" pitchFamily="18" charset="0"/>
                <a:cs typeface="Times New Roman" panose="02020603050405020304" pitchFamily="18" charset="0"/>
              </a:rPr>
              <a:t>Design of the </a:t>
            </a:r>
            <a:r>
              <a:rPr lang="en-IN" sz="4000" dirty="0" smtClean="0">
                <a:latin typeface="Times New Roman" panose="02020603050405020304" pitchFamily="18" charset="0"/>
                <a:cs typeface="Times New Roman" panose="02020603050405020304" pitchFamily="18" charset="0"/>
              </a:rPr>
              <a:t>Arm</a:t>
            </a:r>
            <a:endParaRPr lang="en-IN" sz="4000" dirty="0"/>
          </a:p>
        </p:txBody>
      </p:sp>
      <p:pic>
        <p:nvPicPr>
          <p:cNvPr id="5" name="Content Placeholder 4"/>
          <p:cNvPicPr>
            <a:picLocks noGrp="1" noChangeAspect="1"/>
          </p:cNvPicPr>
          <p:nvPr>
            <p:ph idx="1"/>
          </p:nvPr>
        </p:nvPicPr>
        <p:blipFill>
          <a:blip r:embed="rId3"/>
          <a:stretch>
            <a:fillRect/>
          </a:stretch>
        </p:blipFill>
        <p:spPr>
          <a:xfrm>
            <a:off x="1180535" y="1600200"/>
            <a:ext cx="6782929" cy="5034108"/>
          </a:xfrm>
          <a:prstGeom prst="rect">
            <a:avLst/>
          </a:prstGeom>
        </p:spPr>
      </p:pic>
    </p:spTree>
    <p:extLst>
      <p:ext uri="{BB962C8B-B14F-4D97-AF65-F5344CB8AC3E}">
        <p14:creationId xmlns:p14="http://schemas.microsoft.com/office/powerpoint/2010/main" val="2853133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703"/>
            <a:ext cx="2620202" cy="840442"/>
          </a:xfrm>
          <a:prstGeom prst="rect">
            <a:avLst/>
          </a:prstGeom>
        </p:spPr>
      </p:pic>
      <p:sp>
        <p:nvSpPr>
          <p:cNvPr id="2" name="Title 1"/>
          <p:cNvSpPr>
            <a:spLocks noGrp="1"/>
          </p:cNvSpPr>
          <p:nvPr>
            <p:ph type="title"/>
          </p:nvPr>
        </p:nvSpPr>
        <p:spPr>
          <a:xfrm>
            <a:off x="457200" y="685800"/>
            <a:ext cx="8229600" cy="914400"/>
          </a:xfrm>
        </p:spPr>
        <p:txBody>
          <a:bodyPr>
            <a:normAutofit/>
          </a:bodyPr>
          <a:lstStyle/>
          <a:p>
            <a:pPr lvl="0"/>
            <a:r>
              <a:rPr lang="en-IN" sz="4000" dirty="0">
                <a:latin typeface="Times New Roman" panose="02020603050405020304" pitchFamily="18" charset="0"/>
                <a:cs typeface="Times New Roman" panose="02020603050405020304" pitchFamily="18" charset="0"/>
              </a:rPr>
              <a:t>Design of the </a:t>
            </a:r>
            <a:r>
              <a:rPr lang="en-IN" sz="4000" dirty="0" smtClean="0">
                <a:latin typeface="Times New Roman" panose="02020603050405020304" pitchFamily="18" charset="0"/>
                <a:cs typeface="Times New Roman" panose="02020603050405020304" pitchFamily="18" charset="0"/>
              </a:rPr>
              <a:t>Arm</a:t>
            </a:r>
            <a:endParaRPr lang="en-IN" sz="4000" dirty="0"/>
          </a:p>
        </p:txBody>
      </p:sp>
      <p:pic>
        <p:nvPicPr>
          <p:cNvPr id="6" name="Picture 4"/>
          <p:cNvPicPr>
            <a:picLocks noGrp="1" noChangeAspect="1" noChangeArrowheads="1"/>
          </p:cNvPicPr>
          <p:nvPr>
            <p:ph idx="1"/>
          </p:nvPr>
        </p:nvPicPr>
        <p:blipFill>
          <a:blip r:embed="rId3"/>
          <a:srcRect/>
          <a:stretch>
            <a:fillRect/>
          </a:stretch>
        </p:blipFill>
        <p:spPr bwMode="auto">
          <a:xfrm>
            <a:off x="1828800" y="1629770"/>
            <a:ext cx="5334000" cy="4751130"/>
          </a:xfrm>
          <a:prstGeom prst="rect">
            <a:avLst/>
          </a:prstGeom>
          <a:noFill/>
        </p:spPr>
      </p:pic>
    </p:spTree>
    <p:extLst>
      <p:ext uri="{BB962C8B-B14F-4D97-AF65-F5344CB8AC3E}">
        <p14:creationId xmlns:p14="http://schemas.microsoft.com/office/powerpoint/2010/main" val="57452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46078"/>
          </a:xfrm>
        </p:spPr>
        <p:txBody>
          <a:bodyPr>
            <a:normAutofit/>
          </a:bodyPr>
          <a:lstStyle/>
          <a:p>
            <a:pPr lvl="0"/>
            <a:r>
              <a:rPr lang="en-IN" sz="4000" dirty="0" smtClean="0">
                <a:latin typeface="Times New Roman" panose="02020603050405020304" pitchFamily="18" charset="0"/>
                <a:cs typeface="Times New Roman" panose="02020603050405020304" pitchFamily="18" charset="0"/>
              </a:rPr>
              <a:t>Basic Functions</a:t>
            </a:r>
            <a:endParaRPr lang="en-IN" sz="4000" dirty="0"/>
          </a:p>
        </p:txBody>
      </p:sp>
      <p:graphicFrame>
        <p:nvGraphicFramePr>
          <p:cNvPr id="19" name="Content Placeholder 18"/>
          <p:cNvGraphicFramePr>
            <a:graphicFrameLocks noGrp="1"/>
          </p:cNvGraphicFramePr>
          <p:nvPr>
            <p:ph idx="1"/>
            <p:extLst>
              <p:ext uri="{D42A27DB-BD31-4B8C-83A1-F6EECF244321}">
                <p14:modId xmlns:p14="http://schemas.microsoft.com/office/powerpoint/2010/main" val="2312971176"/>
              </p:ext>
            </p:extLst>
          </p:nvPr>
        </p:nvGraphicFramePr>
        <p:xfrm>
          <a:off x="2133600" y="1905000"/>
          <a:ext cx="5181600" cy="4079240"/>
        </p:xfrm>
        <a:graphic>
          <a:graphicData uri="http://schemas.openxmlformats.org/drawingml/2006/table">
            <a:tbl>
              <a:tblPr firstRow="1" bandRow="1">
                <a:tableStyleId>{5C22544A-7EE6-4342-B048-85BDC9FD1C3A}</a:tableStyleId>
              </a:tblPr>
              <a:tblGrid>
                <a:gridCol w="3124200"/>
                <a:gridCol w="2057400"/>
              </a:tblGrid>
              <a:tr h="370840">
                <a:tc>
                  <a:txBody>
                    <a:bodyPr/>
                    <a:lstStyle/>
                    <a:p>
                      <a:pPr algn="ctr"/>
                      <a:r>
                        <a:rPr lang="en-IN" dirty="0" smtClean="0"/>
                        <a:t>Basic Functions</a:t>
                      </a:r>
                      <a:endParaRPr lang="en-IN" dirty="0"/>
                    </a:p>
                  </a:txBody>
                  <a:tcPr/>
                </a:tc>
                <a:tc>
                  <a:txBody>
                    <a:bodyPr/>
                    <a:lstStyle/>
                    <a:p>
                      <a:pPr algn="ctr"/>
                      <a:r>
                        <a:rPr lang="en-IN" dirty="0" smtClean="0"/>
                        <a:t>Speech Words</a:t>
                      </a:r>
                      <a:endParaRPr lang="en-IN" dirty="0"/>
                    </a:p>
                  </a:txBody>
                  <a:tcPr/>
                </a:tc>
              </a:tr>
              <a:tr h="370840">
                <a:tc>
                  <a:txBody>
                    <a:bodyPr/>
                    <a:lstStyle/>
                    <a:p>
                      <a:pPr algn="ctr">
                        <a:lnSpc>
                          <a:spcPct val="90000"/>
                        </a:lnSpc>
                      </a:pPr>
                      <a:r>
                        <a:rPr lang="en-US" sz="1800" dirty="0" smtClean="0"/>
                        <a:t>Grip Open</a:t>
                      </a:r>
                    </a:p>
                  </a:txBody>
                  <a:tcPr/>
                </a:tc>
                <a:tc>
                  <a:txBody>
                    <a:bodyPr/>
                    <a:lstStyle/>
                    <a:p>
                      <a:pPr algn="ctr"/>
                      <a:r>
                        <a:rPr lang="en-IN" dirty="0" smtClean="0"/>
                        <a:t>Open</a:t>
                      </a:r>
                      <a:endParaRPr lang="en-IN" dirty="0"/>
                    </a:p>
                  </a:txBody>
                  <a:tcPr/>
                </a:tc>
              </a:tr>
              <a:tr h="370840">
                <a:tc>
                  <a:txBody>
                    <a:bodyPr/>
                    <a:lstStyle/>
                    <a:p>
                      <a:pPr algn="ctr">
                        <a:lnSpc>
                          <a:spcPct val="90000"/>
                        </a:lnSpc>
                      </a:pPr>
                      <a:r>
                        <a:rPr lang="en-US" sz="1800" dirty="0" smtClean="0"/>
                        <a:t>Grip Close</a:t>
                      </a:r>
                    </a:p>
                  </a:txBody>
                  <a:tcPr/>
                </a:tc>
                <a:tc>
                  <a:txBody>
                    <a:bodyPr/>
                    <a:lstStyle/>
                    <a:p>
                      <a:pPr algn="ctr"/>
                      <a:r>
                        <a:rPr lang="en-IN" dirty="0" smtClean="0"/>
                        <a:t>Shut</a:t>
                      </a:r>
                      <a:endParaRPr lang="en-IN" dirty="0"/>
                    </a:p>
                  </a:txBody>
                  <a:tcPr/>
                </a:tc>
              </a:tr>
              <a:tr h="370840">
                <a:tc>
                  <a:txBody>
                    <a:bodyPr/>
                    <a:lstStyle/>
                    <a:p>
                      <a:pPr algn="ctr">
                        <a:lnSpc>
                          <a:spcPct val="90000"/>
                        </a:lnSpc>
                      </a:pPr>
                      <a:r>
                        <a:rPr lang="en-US" sz="1800" dirty="0" smtClean="0"/>
                        <a:t>Shoulder Up</a:t>
                      </a:r>
                    </a:p>
                  </a:txBody>
                  <a:tcPr/>
                </a:tc>
                <a:tc>
                  <a:txBody>
                    <a:bodyPr/>
                    <a:lstStyle/>
                    <a:p>
                      <a:pPr algn="ctr"/>
                      <a:r>
                        <a:rPr lang="en-IN" dirty="0" smtClean="0"/>
                        <a:t>Shoulder Up</a:t>
                      </a:r>
                      <a:endParaRPr lang="en-IN" dirty="0"/>
                    </a:p>
                  </a:txBody>
                  <a:tcPr/>
                </a:tc>
              </a:tr>
              <a:tr h="370840">
                <a:tc>
                  <a:txBody>
                    <a:bodyPr/>
                    <a:lstStyle/>
                    <a:p>
                      <a:pPr algn="ctr">
                        <a:lnSpc>
                          <a:spcPct val="90000"/>
                        </a:lnSpc>
                      </a:pPr>
                      <a:r>
                        <a:rPr lang="en-US" sz="1800" dirty="0" smtClean="0"/>
                        <a:t>Shoulder Down</a:t>
                      </a:r>
                    </a:p>
                  </a:txBody>
                  <a:tcPr/>
                </a:tc>
                <a:tc>
                  <a:txBody>
                    <a:bodyPr/>
                    <a:lstStyle/>
                    <a:p>
                      <a:pPr algn="ctr"/>
                      <a:r>
                        <a:rPr lang="en-IN" dirty="0" smtClean="0"/>
                        <a:t>Shoulder Down</a:t>
                      </a:r>
                      <a:endParaRPr lang="en-IN" dirty="0"/>
                    </a:p>
                  </a:txBody>
                  <a:tcPr/>
                </a:tc>
              </a:tr>
              <a:tr h="370840">
                <a:tc>
                  <a:txBody>
                    <a:bodyPr/>
                    <a:lstStyle/>
                    <a:p>
                      <a:pPr algn="ctr">
                        <a:lnSpc>
                          <a:spcPct val="90000"/>
                        </a:lnSpc>
                      </a:pPr>
                      <a:r>
                        <a:rPr lang="en-US" sz="1800" dirty="0" smtClean="0"/>
                        <a:t>Elbow Up</a:t>
                      </a:r>
                    </a:p>
                  </a:txBody>
                  <a:tcPr/>
                </a:tc>
                <a:tc>
                  <a:txBody>
                    <a:bodyPr/>
                    <a:lstStyle/>
                    <a:p>
                      <a:pPr algn="ctr">
                        <a:lnSpc>
                          <a:spcPct val="90000"/>
                        </a:lnSpc>
                      </a:pPr>
                      <a:r>
                        <a:rPr lang="en-US" sz="1800" dirty="0" smtClean="0"/>
                        <a:t>Elbow Up</a:t>
                      </a:r>
                    </a:p>
                  </a:txBody>
                  <a:tcPr/>
                </a:tc>
              </a:tr>
              <a:tr h="370840">
                <a:tc>
                  <a:txBody>
                    <a:bodyPr/>
                    <a:lstStyle/>
                    <a:p>
                      <a:pPr algn="ctr">
                        <a:lnSpc>
                          <a:spcPct val="90000"/>
                        </a:lnSpc>
                      </a:pPr>
                      <a:r>
                        <a:rPr lang="en-US" sz="1800" dirty="0" smtClean="0"/>
                        <a:t>Elbow Down</a:t>
                      </a:r>
                    </a:p>
                  </a:txBody>
                  <a:tcPr/>
                </a:tc>
                <a:tc>
                  <a:txBody>
                    <a:bodyPr/>
                    <a:lstStyle/>
                    <a:p>
                      <a:pPr algn="ctr">
                        <a:lnSpc>
                          <a:spcPct val="90000"/>
                        </a:lnSpc>
                      </a:pPr>
                      <a:r>
                        <a:rPr lang="en-US" sz="1800" dirty="0" smtClean="0"/>
                        <a:t>Elbow Down</a:t>
                      </a:r>
                    </a:p>
                  </a:txBody>
                  <a:tcPr/>
                </a:tc>
              </a:tr>
              <a:tr h="370840">
                <a:tc>
                  <a:txBody>
                    <a:bodyPr/>
                    <a:lstStyle/>
                    <a:p>
                      <a:pPr algn="ctr">
                        <a:lnSpc>
                          <a:spcPct val="90000"/>
                        </a:lnSpc>
                      </a:pPr>
                      <a:r>
                        <a:rPr lang="en-US" sz="1800" dirty="0" smtClean="0"/>
                        <a:t>Light On</a:t>
                      </a:r>
                    </a:p>
                  </a:txBody>
                  <a:tcPr/>
                </a:tc>
                <a:tc>
                  <a:txBody>
                    <a:bodyPr/>
                    <a:lstStyle/>
                    <a:p>
                      <a:pPr algn="ctr"/>
                      <a:r>
                        <a:rPr lang="en-IN" dirty="0" smtClean="0"/>
                        <a:t>Light On </a:t>
                      </a:r>
                      <a:endParaRPr lang="en-IN" dirty="0"/>
                    </a:p>
                  </a:txBody>
                  <a:tcPr/>
                </a:tc>
              </a:tr>
              <a:tr h="370840">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1800" dirty="0" smtClean="0"/>
                        <a:t>Light Off</a:t>
                      </a:r>
                    </a:p>
                  </a:txBody>
                  <a:tcPr/>
                </a:tc>
                <a:tc>
                  <a:txBody>
                    <a:bodyPr/>
                    <a:lstStyle/>
                    <a:p>
                      <a:pPr algn="ctr"/>
                      <a:r>
                        <a:rPr lang="en-IN" dirty="0" smtClean="0"/>
                        <a:t>Light Off</a:t>
                      </a:r>
                      <a:endParaRPr lang="en-IN" dirty="0"/>
                    </a:p>
                  </a:txBody>
                  <a:tcPr/>
                </a:tc>
              </a:tr>
              <a:tr h="370840">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1800" dirty="0" smtClean="0"/>
                        <a:t>Base Clockwise Rotation</a:t>
                      </a:r>
                    </a:p>
                  </a:txBody>
                  <a:tcPr/>
                </a:tc>
                <a:tc>
                  <a:txBody>
                    <a:bodyPr/>
                    <a:lstStyle/>
                    <a:p>
                      <a:pPr algn="ctr"/>
                      <a:r>
                        <a:rPr lang="en-IN" dirty="0" smtClean="0"/>
                        <a:t>Right</a:t>
                      </a:r>
                      <a:endParaRPr lang="en-IN" dirty="0"/>
                    </a:p>
                  </a:txBody>
                  <a:tcPr/>
                </a:tc>
              </a:tr>
              <a:tr h="370840">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1800" dirty="0" smtClean="0"/>
                        <a:t>Base Anticlockwise Rotation</a:t>
                      </a:r>
                    </a:p>
                  </a:txBody>
                  <a:tcPr/>
                </a:tc>
                <a:tc>
                  <a:txBody>
                    <a:bodyPr/>
                    <a:lstStyle/>
                    <a:p>
                      <a:pPr algn="ctr"/>
                      <a:r>
                        <a:rPr lang="en-IN" dirty="0" smtClean="0"/>
                        <a:t>Left</a:t>
                      </a:r>
                      <a:endParaRPr lang="en-IN" dirty="0"/>
                    </a:p>
                  </a:txBody>
                  <a:tcP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703"/>
            <a:ext cx="2620202" cy="840442"/>
          </a:xfrm>
          <a:prstGeom prst="rect">
            <a:avLst/>
          </a:prstGeom>
        </p:spPr>
      </p:pic>
    </p:spTree>
    <p:extLst>
      <p:ext uri="{BB962C8B-B14F-4D97-AF65-F5344CB8AC3E}">
        <p14:creationId xmlns:p14="http://schemas.microsoft.com/office/powerpoint/2010/main" val="3466046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38200"/>
          </a:xfrm>
        </p:spPr>
        <p:txBody>
          <a:bodyPr>
            <a:normAutofit/>
          </a:bodyPr>
          <a:lstStyle/>
          <a:p>
            <a:pPr lvl="0"/>
            <a:r>
              <a:rPr lang="en-IN" sz="4000" dirty="0">
                <a:latin typeface="Times New Roman" panose="02020603050405020304" pitchFamily="18" charset="0"/>
                <a:cs typeface="Times New Roman" panose="02020603050405020304" pitchFamily="18" charset="0"/>
              </a:rPr>
              <a:t>Main </a:t>
            </a:r>
            <a:r>
              <a:rPr lang="en-IN" sz="4000" dirty="0" smtClean="0">
                <a:latin typeface="Times New Roman" panose="02020603050405020304" pitchFamily="18" charset="0"/>
                <a:cs typeface="Times New Roman" panose="02020603050405020304" pitchFamily="18" charset="0"/>
              </a:rPr>
              <a:t>Parts</a:t>
            </a:r>
            <a:endParaRPr lang="en-IN"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703"/>
            <a:ext cx="2620202" cy="840442"/>
          </a:xfrm>
          <a:prstGeom prst="rect">
            <a:avLst/>
          </a:prstGeom>
        </p:spPr>
      </p:pic>
      <p:sp>
        <p:nvSpPr>
          <p:cNvPr id="5" name="CustomShape 2"/>
          <p:cNvSpPr/>
          <p:nvPr/>
        </p:nvSpPr>
        <p:spPr>
          <a:xfrm>
            <a:off x="1525680" y="3489120"/>
            <a:ext cx="1603080" cy="801360"/>
          </a:xfrm>
          <a:prstGeom prst="roundRect">
            <a:avLst>
              <a:gd name="adj" fmla="val 10000"/>
            </a:avLst>
          </a:prstGeom>
          <a:solidFill>
            <a:schemeClr val="tx2">
              <a:lumMod val="75000"/>
            </a:schemeClr>
          </a:solidFill>
          <a:ln w="25560">
            <a:solidFill>
              <a:srgbClr val="FFFFFF"/>
            </a:solidFill>
            <a:round/>
          </a:ln>
        </p:spPr>
        <p:txBody>
          <a:bodyPr lIns="12600" tIns="36000" rIns="12600" bIns="36000" anchor="ctr"/>
          <a:lstStyle/>
          <a:p>
            <a:pPr algn="ctr">
              <a:lnSpc>
                <a:spcPct val="90000"/>
              </a:lnSpc>
            </a:pPr>
            <a:r>
              <a:rPr lang="en-US" sz="2000" dirty="0">
                <a:solidFill>
                  <a:srgbClr val="FFFFFF"/>
                </a:solidFill>
              </a:rPr>
              <a:t>VCRA</a:t>
            </a:r>
            <a:endParaRPr dirty="0">
              <a:solidFill>
                <a:prstClr val="black"/>
              </a:solidFill>
            </a:endParaRPr>
          </a:p>
        </p:txBody>
      </p:sp>
      <p:sp>
        <p:nvSpPr>
          <p:cNvPr id="6" name="CustomShape 3"/>
          <p:cNvSpPr/>
          <p:nvPr/>
        </p:nvSpPr>
        <p:spPr>
          <a:xfrm rot="18289200">
            <a:off x="2887920" y="3411000"/>
            <a:ext cx="1122840" cy="35280"/>
          </a:xfrm>
          <a:prstGeom prst="rect">
            <a:avLst/>
          </a:prstGeom>
          <a:noFill/>
          <a:ln w="25560">
            <a:solidFill>
              <a:schemeClr val="accent1">
                <a:lumMod val="50000"/>
              </a:schemeClr>
            </a:solidFill>
            <a:round/>
          </a:ln>
        </p:spPr>
      </p:sp>
      <p:sp>
        <p:nvSpPr>
          <p:cNvPr id="7" name="CustomShape 4"/>
          <p:cNvSpPr/>
          <p:nvPr/>
        </p:nvSpPr>
        <p:spPr>
          <a:xfrm>
            <a:off x="3770280" y="2567160"/>
            <a:ext cx="1603080" cy="801360"/>
          </a:xfrm>
          <a:prstGeom prst="roundRect">
            <a:avLst>
              <a:gd name="adj" fmla="val 10000"/>
            </a:avLst>
          </a:prstGeom>
          <a:solidFill>
            <a:schemeClr val="accent1">
              <a:lumMod val="75000"/>
            </a:schemeClr>
          </a:solidFill>
          <a:ln w="25560">
            <a:solidFill>
              <a:srgbClr val="FFFFFF"/>
            </a:solidFill>
            <a:round/>
          </a:ln>
        </p:spPr>
        <p:txBody>
          <a:bodyPr lIns="12600" tIns="36000" rIns="12600" bIns="36000" anchor="ctr"/>
          <a:lstStyle/>
          <a:p>
            <a:pPr algn="ctr">
              <a:lnSpc>
                <a:spcPct val="90000"/>
              </a:lnSpc>
            </a:pPr>
            <a:r>
              <a:rPr lang="en-US" sz="2000" dirty="0">
                <a:solidFill>
                  <a:srgbClr val="FFFFFF"/>
                </a:solidFill>
              </a:rPr>
              <a:t>Software</a:t>
            </a:r>
            <a:endParaRPr dirty="0">
              <a:solidFill>
                <a:prstClr val="black"/>
              </a:solidFill>
            </a:endParaRPr>
          </a:p>
        </p:txBody>
      </p:sp>
      <p:sp>
        <p:nvSpPr>
          <p:cNvPr id="8" name="CustomShape 5"/>
          <p:cNvSpPr/>
          <p:nvPr/>
        </p:nvSpPr>
        <p:spPr>
          <a:xfrm rot="18289200">
            <a:off x="5132520" y="2489040"/>
            <a:ext cx="1122840" cy="35280"/>
          </a:xfrm>
          <a:prstGeom prst="rect">
            <a:avLst/>
          </a:prstGeom>
          <a:noFill/>
          <a:ln w="25560">
            <a:solidFill>
              <a:schemeClr val="accent1">
                <a:lumMod val="50000"/>
              </a:schemeClr>
            </a:solidFill>
            <a:round/>
          </a:ln>
        </p:spPr>
      </p:sp>
      <p:sp>
        <p:nvSpPr>
          <p:cNvPr id="9" name="CustomShape 6"/>
          <p:cNvSpPr/>
          <p:nvPr/>
        </p:nvSpPr>
        <p:spPr>
          <a:xfrm>
            <a:off x="6014880" y="1645200"/>
            <a:ext cx="1603080" cy="801360"/>
          </a:xfrm>
          <a:prstGeom prst="roundRect">
            <a:avLst>
              <a:gd name="adj" fmla="val 10000"/>
            </a:avLst>
          </a:prstGeom>
          <a:solidFill>
            <a:schemeClr val="accent1">
              <a:lumMod val="60000"/>
              <a:lumOff val="40000"/>
            </a:schemeClr>
          </a:solidFill>
          <a:ln w="25560">
            <a:solidFill>
              <a:srgbClr val="FFFFFF"/>
            </a:solidFill>
            <a:round/>
          </a:ln>
        </p:spPr>
        <p:txBody>
          <a:bodyPr lIns="12600" tIns="36000" rIns="12600" bIns="36000" anchor="ctr"/>
          <a:lstStyle/>
          <a:p>
            <a:pPr algn="ctr">
              <a:lnSpc>
                <a:spcPct val="90000"/>
              </a:lnSpc>
            </a:pPr>
            <a:r>
              <a:rPr lang="en-US" sz="2000" dirty="0">
                <a:solidFill>
                  <a:srgbClr val="FFFFFF"/>
                </a:solidFill>
              </a:rPr>
              <a:t>Speech
 Recognition</a:t>
            </a:r>
            <a:endParaRPr dirty="0">
              <a:solidFill>
                <a:prstClr val="black"/>
              </a:solidFill>
            </a:endParaRPr>
          </a:p>
        </p:txBody>
      </p:sp>
      <p:sp>
        <p:nvSpPr>
          <p:cNvPr id="10" name="CustomShape 7"/>
          <p:cNvSpPr/>
          <p:nvPr/>
        </p:nvSpPr>
        <p:spPr>
          <a:xfrm>
            <a:off x="5373720" y="2950200"/>
            <a:ext cx="641160" cy="35280"/>
          </a:xfrm>
          <a:prstGeom prst="rect">
            <a:avLst/>
          </a:prstGeom>
          <a:noFill/>
          <a:ln w="25560">
            <a:solidFill>
              <a:schemeClr val="accent1">
                <a:lumMod val="50000"/>
              </a:schemeClr>
            </a:solidFill>
            <a:round/>
          </a:ln>
        </p:spPr>
      </p:sp>
      <p:sp>
        <p:nvSpPr>
          <p:cNvPr id="11" name="CustomShape 8"/>
          <p:cNvSpPr/>
          <p:nvPr/>
        </p:nvSpPr>
        <p:spPr>
          <a:xfrm>
            <a:off x="6014880" y="2567160"/>
            <a:ext cx="1603080" cy="801360"/>
          </a:xfrm>
          <a:prstGeom prst="roundRect">
            <a:avLst>
              <a:gd name="adj" fmla="val 10000"/>
            </a:avLst>
          </a:prstGeom>
          <a:solidFill>
            <a:schemeClr val="accent1">
              <a:lumMod val="60000"/>
              <a:lumOff val="40000"/>
            </a:schemeClr>
          </a:solidFill>
          <a:ln w="25560">
            <a:solidFill>
              <a:srgbClr val="FFFFFF"/>
            </a:solidFill>
            <a:round/>
          </a:ln>
        </p:spPr>
        <p:txBody>
          <a:bodyPr lIns="12600" tIns="36000" rIns="12600" bIns="36000" anchor="ctr"/>
          <a:lstStyle/>
          <a:p>
            <a:pPr algn="ctr">
              <a:lnSpc>
                <a:spcPct val="90000"/>
              </a:lnSpc>
            </a:pPr>
            <a:r>
              <a:rPr lang="en-US" sz="2000" dirty="0">
                <a:solidFill>
                  <a:srgbClr val="FFFFFF"/>
                </a:solidFill>
              </a:rPr>
              <a:t>Movement Functions</a:t>
            </a:r>
            <a:endParaRPr dirty="0">
              <a:solidFill>
                <a:prstClr val="black"/>
              </a:solidFill>
            </a:endParaRPr>
          </a:p>
        </p:txBody>
      </p:sp>
      <p:sp>
        <p:nvSpPr>
          <p:cNvPr id="12" name="CustomShape 9"/>
          <p:cNvSpPr/>
          <p:nvPr/>
        </p:nvSpPr>
        <p:spPr>
          <a:xfrm rot="3310800">
            <a:off x="5132520" y="3411000"/>
            <a:ext cx="1122840" cy="35280"/>
          </a:xfrm>
          <a:prstGeom prst="rect">
            <a:avLst/>
          </a:prstGeom>
          <a:noFill/>
          <a:ln w="25560">
            <a:solidFill>
              <a:schemeClr val="accent1">
                <a:lumMod val="50000"/>
              </a:schemeClr>
            </a:solidFill>
            <a:round/>
          </a:ln>
        </p:spPr>
      </p:sp>
      <p:sp>
        <p:nvSpPr>
          <p:cNvPr id="13" name="CustomShape 10"/>
          <p:cNvSpPr/>
          <p:nvPr/>
        </p:nvSpPr>
        <p:spPr>
          <a:xfrm>
            <a:off x="6014880" y="3489120"/>
            <a:ext cx="1603080" cy="801360"/>
          </a:xfrm>
          <a:prstGeom prst="roundRect">
            <a:avLst>
              <a:gd name="adj" fmla="val 10000"/>
            </a:avLst>
          </a:prstGeom>
          <a:solidFill>
            <a:schemeClr val="accent1">
              <a:lumMod val="60000"/>
              <a:lumOff val="40000"/>
            </a:schemeClr>
          </a:solidFill>
          <a:ln w="25560">
            <a:solidFill>
              <a:srgbClr val="FFFFFF"/>
            </a:solidFill>
            <a:round/>
          </a:ln>
        </p:spPr>
        <p:txBody>
          <a:bodyPr lIns="12600" tIns="36000" rIns="12600" bIns="36000" anchor="ctr"/>
          <a:lstStyle/>
          <a:p>
            <a:pPr algn="ctr">
              <a:lnSpc>
                <a:spcPct val="90000"/>
              </a:lnSpc>
            </a:pPr>
            <a:r>
              <a:rPr lang="en-US" sz="2000" dirty="0" smtClean="0">
                <a:solidFill>
                  <a:srgbClr val="FFFFFF"/>
                </a:solidFill>
              </a:rPr>
              <a:t>USB Control</a:t>
            </a:r>
            <a:endParaRPr dirty="0">
              <a:solidFill>
                <a:prstClr val="black"/>
              </a:solidFill>
            </a:endParaRPr>
          </a:p>
        </p:txBody>
      </p:sp>
      <p:sp>
        <p:nvSpPr>
          <p:cNvPr id="14" name="CustomShape 11"/>
          <p:cNvSpPr/>
          <p:nvPr/>
        </p:nvSpPr>
        <p:spPr>
          <a:xfrm rot="3310800">
            <a:off x="2887920" y="4332960"/>
            <a:ext cx="1122840" cy="35280"/>
          </a:xfrm>
          <a:prstGeom prst="rect">
            <a:avLst/>
          </a:prstGeom>
          <a:noFill/>
          <a:ln w="25560">
            <a:solidFill>
              <a:schemeClr val="accent1">
                <a:lumMod val="50000"/>
              </a:schemeClr>
            </a:solidFill>
            <a:round/>
          </a:ln>
        </p:spPr>
      </p:sp>
      <p:sp>
        <p:nvSpPr>
          <p:cNvPr id="15" name="CustomShape 12"/>
          <p:cNvSpPr/>
          <p:nvPr/>
        </p:nvSpPr>
        <p:spPr>
          <a:xfrm>
            <a:off x="3770280" y="4411080"/>
            <a:ext cx="1603080" cy="801360"/>
          </a:xfrm>
          <a:prstGeom prst="roundRect">
            <a:avLst>
              <a:gd name="adj" fmla="val 10000"/>
            </a:avLst>
          </a:prstGeom>
          <a:solidFill>
            <a:schemeClr val="accent1">
              <a:lumMod val="75000"/>
            </a:schemeClr>
          </a:solidFill>
          <a:ln w="25560">
            <a:solidFill>
              <a:srgbClr val="FFFFFF"/>
            </a:solidFill>
            <a:round/>
          </a:ln>
        </p:spPr>
        <p:txBody>
          <a:bodyPr lIns="12600" tIns="36000" rIns="12600" bIns="36000" anchor="ctr"/>
          <a:lstStyle/>
          <a:p>
            <a:pPr algn="ctr">
              <a:lnSpc>
                <a:spcPct val="90000"/>
              </a:lnSpc>
            </a:pPr>
            <a:r>
              <a:rPr lang="en-US" sz="2000">
                <a:solidFill>
                  <a:srgbClr val="FFFFFF"/>
                </a:solidFill>
              </a:rPr>
              <a:t>Hardware</a:t>
            </a:r>
            <a:endParaRPr>
              <a:solidFill>
                <a:prstClr val="black"/>
              </a:solidFill>
            </a:endParaRPr>
          </a:p>
        </p:txBody>
      </p:sp>
      <p:sp>
        <p:nvSpPr>
          <p:cNvPr id="16" name="CustomShape 13"/>
          <p:cNvSpPr/>
          <p:nvPr/>
        </p:nvSpPr>
        <p:spPr>
          <a:xfrm>
            <a:off x="5373720" y="4794120"/>
            <a:ext cx="641160" cy="35280"/>
          </a:xfrm>
          <a:prstGeom prst="rect">
            <a:avLst/>
          </a:prstGeom>
          <a:noFill/>
          <a:ln w="25560">
            <a:solidFill>
              <a:schemeClr val="accent1">
                <a:lumMod val="50000"/>
              </a:schemeClr>
            </a:solidFill>
            <a:round/>
          </a:ln>
        </p:spPr>
      </p:sp>
      <p:sp>
        <p:nvSpPr>
          <p:cNvPr id="17" name="CustomShape 14"/>
          <p:cNvSpPr/>
          <p:nvPr/>
        </p:nvSpPr>
        <p:spPr>
          <a:xfrm>
            <a:off x="6014880" y="4411080"/>
            <a:ext cx="1603080" cy="801360"/>
          </a:xfrm>
          <a:prstGeom prst="roundRect">
            <a:avLst>
              <a:gd name="adj" fmla="val 10000"/>
            </a:avLst>
          </a:prstGeom>
          <a:solidFill>
            <a:schemeClr val="accent1">
              <a:lumMod val="60000"/>
              <a:lumOff val="40000"/>
            </a:schemeClr>
          </a:solidFill>
          <a:ln w="25560">
            <a:solidFill>
              <a:srgbClr val="FFFFFF"/>
            </a:solidFill>
            <a:round/>
          </a:ln>
        </p:spPr>
        <p:txBody>
          <a:bodyPr lIns="12600" tIns="36000" rIns="12600" bIns="36000" anchor="ctr"/>
          <a:lstStyle/>
          <a:p>
            <a:pPr algn="ctr">
              <a:lnSpc>
                <a:spcPct val="90000"/>
              </a:lnSpc>
            </a:pPr>
            <a:r>
              <a:rPr lang="en-US" sz="2000" dirty="0">
                <a:solidFill>
                  <a:srgbClr val="FFFFFF"/>
                </a:solidFill>
              </a:rPr>
              <a:t>Controller Setup</a:t>
            </a:r>
            <a:endParaRPr dirty="0">
              <a:solidFill>
                <a:prstClr val="black"/>
              </a:solidFill>
            </a:endParaRPr>
          </a:p>
        </p:txBody>
      </p:sp>
    </p:spTree>
    <p:extLst>
      <p:ext uri="{BB962C8B-B14F-4D97-AF65-F5344CB8AC3E}">
        <p14:creationId xmlns:p14="http://schemas.microsoft.com/office/powerpoint/2010/main" val="1813903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703"/>
            <a:ext cx="2620202" cy="840442"/>
          </a:xfrm>
          <a:prstGeom prst="rect">
            <a:avLst/>
          </a:prstGeom>
        </p:spPr>
      </p:pic>
      <p:sp>
        <p:nvSpPr>
          <p:cNvPr id="2" name="Title 1"/>
          <p:cNvSpPr>
            <a:spLocks noGrp="1"/>
          </p:cNvSpPr>
          <p:nvPr>
            <p:ph type="title"/>
          </p:nvPr>
        </p:nvSpPr>
        <p:spPr>
          <a:xfrm>
            <a:off x="457200" y="838199"/>
            <a:ext cx="8229600" cy="696913"/>
          </a:xfrm>
        </p:spPr>
        <p:txBody>
          <a:bodyPr>
            <a:normAutofit fontScale="90000"/>
          </a:bodyPr>
          <a:lstStyle/>
          <a:p>
            <a:pPr lvl="0"/>
            <a:r>
              <a:rPr lang="en-IN" sz="4000" dirty="0">
                <a:latin typeface="Times New Roman" panose="02020603050405020304" pitchFamily="18" charset="0"/>
                <a:cs typeface="Times New Roman" panose="02020603050405020304" pitchFamily="18" charset="0"/>
              </a:rPr>
              <a:t>Main </a:t>
            </a:r>
            <a:r>
              <a:rPr lang="en-IN" sz="4000" dirty="0" smtClean="0">
                <a:latin typeface="Times New Roman" panose="02020603050405020304" pitchFamily="18" charset="0"/>
                <a:cs typeface="Times New Roman" panose="02020603050405020304" pitchFamily="18" charset="0"/>
              </a:rPr>
              <a:t>Components</a:t>
            </a:r>
            <a:endParaRPr lang="en-IN" sz="4000" dirty="0"/>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2119778781"/>
              </p:ext>
            </p:extLst>
          </p:nvPr>
        </p:nvGraphicFramePr>
        <p:xfrm>
          <a:off x="838200" y="1676400"/>
          <a:ext cx="7848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6578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703"/>
            <a:ext cx="2620202" cy="840442"/>
          </a:xfrm>
          <a:prstGeom prst="rect">
            <a:avLst/>
          </a:prstGeom>
        </p:spPr>
      </p:pic>
      <p:sp>
        <p:nvSpPr>
          <p:cNvPr id="2" name="Title 1"/>
          <p:cNvSpPr>
            <a:spLocks noGrp="1"/>
          </p:cNvSpPr>
          <p:nvPr>
            <p:ph type="title"/>
          </p:nvPr>
        </p:nvSpPr>
        <p:spPr>
          <a:xfrm>
            <a:off x="483358" y="838200"/>
            <a:ext cx="8229600" cy="763137"/>
          </a:xfrm>
        </p:spPr>
        <p:txBody>
          <a:bodyPr>
            <a:normAutofit/>
          </a:bodyPr>
          <a:lstStyle/>
          <a:p>
            <a:pPr lvl="0"/>
            <a:r>
              <a:rPr lang="en-IN" sz="4000" dirty="0">
                <a:latin typeface="Times New Roman" panose="02020603050405020304" pitchFamily="18" charset="0"/>
                <a:cs typeface="Times New Roman" panose="02020603050405020304" pitchFamily="18" charset="0"/>
              </a:rPr>
              <a:t>USB Control </a:t>
            </a:r>
            <a:r>
              <a:rPr lang="en-IN" sz="4000" dirty="0" smtClean="0">
                <a:latin typeface="Times New Roman" panose="02020603050405020304" pitchFamily="18" charset="0"/>
                <a:cs typeface="Times New Roman" panose="02020603050405020304" pitchFamily="18" charset="0"/>
              </a:rPr>
              <a:t>Explanation</a:t>
            </a:r>
            <a:endParaRPr lang="en-IN" sz="4000" dirty="0"/>
          </a:p>
        </p:txBody>
      </p:sp>
      <p:sp>
        <p:nvSpPr>
          <p:cNvPr id="3" name="Content Placeholder 2"/>
          <p:cNvSpPr>
            <a:spLocks noGrp="1"/>
          </p:cNvSpPr>
          <p:nvPr>
            <p:ph idx="1"/>
          </p:nvPr>
        </p:nvSpPr>
        <p:spPr>
          <a:xfrm>
            <a:off x="483358" y="1600200"/>
            <a:ext cx="8229600" cy="5105400"/>
          </a:xfrm>
        </p:spPr>
        <p:txBody>
          <a:bodyPr>
            <a:normAutofit lnSpcReduction="10000"/>
          </a:bodyPr>
          <a:lstStyle/>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control the Robotic Arm with the USB, the OWI USB Interface Kit was </a:t>
            </a:r>
            <a:r>
              <a:rPr lang="en-IN" sz="2000" dirty="0" smtClean="0">
                <a:latin typeface="Times New Roman" panose="02020603050405020304" pitchFamily="18" charset="0"/>
                <a:cs typeface="Times New Roman" panose="02020603050405020304" pitchFamily="18" charset="0"/>
              </a:rPr>
              <a:t>used</a:t>
            </a: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controls of the Arm were found out by reverse engineering the </a:t>
            </a:r>
            <a:r>
              <a:rPr lang="en-IN" sz="2000" dirty="0" smtClean="0">
                <a:latin typeface="Times New Roman" panose="02020603050405020304" pitchFamily="18" charset="0"/>
                <a:cs typeface="Times New Roman" panose="02020603050405020304" pitchFamily="18" charset="0"/>
              </a:rPr>
              <a:t>kit</a:t>
            </a:r>
            <a:r>
              <a:rPr lang="en-IN" sz="2000" dirty="0">
                <a:latin typeface="Times New Roman" panose="02020603050405020304" pitchFamily="18" charset="0"/>
                <a:cs typeface="Times New Roman" panose="02020603050405020304" pitchFamily="18" charset="0"/>
              </a:rPr>
              <a:t> </a:t>
            </a: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controls are sent in 3 bytes to the </a:t>
            </a:r>
            <a:r>
              <a:rPr lang="en-IN" sz="2000" dirty="0" smtClean="0">
                <a:latin typeface="Times New Roman" panose="02020603050405020304" pitchFamily="18" charset="0"/>
                <a:cs typeface="Times New Roman" panose="02020603050405020304" pitchFamily="18" charset="0"/>
              </a:rPr>
              <a:t>Arm</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20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20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20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20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make the USB connection and operate the arm using Linux OS, the USB module libraries such as </a:t>
            </a:r>
            <a:r>
              <a:rPr lang="en-IN" sz="2000" dirty="0" err="1">
                <a:latin typeface="Times New Roman" panose="02020603050405020304" pitchFamily="18" charset="0"/>
                <a:cs typeface="Times New Roman" panose="02020603050405020304" pitchFamily="18" charset="0"/>
              </a:rPr>
              <a:t>pyUSB</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libusb</a:t>
            </a:r>
            <a:r>
              <a:rPr lang="en-IN" sz="2000" dirty="0">
                <a:latin typeface="Times New Roman" panose="02020603050405020304" pitchFamily="18" charset="0"/>
                <a:cs typeface="Times New Roman" panose="02020603050405020304" pitchFamily="18" charset="0"/>
              </a:rPr>
              <a:t> were </a:t>
            </a:r>
            <a:r>
              <a:rPr lang="en-IN" sz="2000" dirty="0" smtClean="0">
                <a:latin typeface="Times New Roman" panose="02020603050405020304" pitchFamily="18" charset="0"/>
                <a:cs typeface="Times New Roman" panose="02020603050405020304" pitchFamily="18" charset="0"/>
              </a:rPr>
              <a:t>used</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code was implemented using </a:t>
            </a:r>
            <a:r>
              <a:rPr lang="en-IN" sz="2000" dirty="0" smtClean="0">
                <a:latin typeface="Times New Roman" panose="02020603050405020304" pitchFamily="18" charset="0"/>
                <a:cs typeface="Times New Roman" panose="02020603050405020304" pitchFamily="18" charset="0"/>
              </a:rPr>
              <a:t>Python</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combination of the 3 bytes were stored in a </a:t>
            </a:r>
            <a:r>
              <a:rPr lang="en-IN" sz="2000" dirty="0" err="1">
                <a:latin typeface="Times New Roman" panose="02020603050405020304" pitchFamily="18" charset="0"/>
                <a:cs typeface="Times New Roman" panose="02020603050405020304" pitchFamily="18" charset="0"/>
              </a:rPr>
              <a:t>datapacked</a:t>
            </a:r>
            <a:r>
              <a:rPr lang="en-IN" sz="2000" dirty="0">
                <a:latin typeface="Times New Roman" panose="02020603050405020304" pitchFamily="18" charset="0"/>
                <a:cs typeface="Times New Roman" panose="02020603050405020304" pitchFamily="18" charset="0"/>
              </a:rPr>
              <a:t> and sent to the Arm to perform specified </a:t>
            </a:r>
            <a:r>
              <a:rPr lang="en-IN" sz="2000" dirty="0" smtClean="0">
                <a:latin typeface="Times New Roman" panose="02020603050405020304" pitchFamily="18" charset="0"/>
                <a:cs typeface="Times New Roman" panose="02020603050405020304" pitchFamily="18" charset="0"/>
              </a:rPr>
              <a:t>actions</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prevent the motors in the Arm from wearing out, each action is performed for either 1 second or 2 seconds and then an empty </a:t>
            </a:r>
            <a:r>
              <a:rPr lang="en-IN" sz="2000" dirty="0" err="1">
                <a:latin typeface="Times New Roman" panose="02020603050405020304" pitchFamily="18" charset="0"/>
                <a:cs typeface="Times New Roman" panose="02020603050405020304" pitchFamily="18" charset="0"/>
              </a:rPr>
              <a:t>datapacket</a:t>
            </a:r>
            <a:r>
              <a:rPr lang="en-IN" sz="2000" dirty="0">
                <a:latin typeface="Times New Roman" panose="02020603050405020304" pitchFamily="18" charset="0"/>
                <a:cs typeface="Times New Roman" panose="02020603050405020304" pitchFamily="18" charset="0"/>
              </a:rPr>
              <a:t> is sent to stop the </a:t>
            </a:r>
            <a:r>
              <a:rPr lang="en-IN" sz="2000" dirty="0" smtClean="0">
                <a:latin typeface="Times New Roman" panose="02020603050405020304" pitchFamily="18" charset="0"/>
                <a:cs typeface="Times New Roman" panose="02020603050405020304" pitchFamily="18" charset="0"/>
              </a:rPr>
              <a:t>motors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044458749"/>
              </p:ext>
            </p:extLst>
          </p:nvPr>
        </p:nvGraphicFramePr>
        <p:xfrm>
          <a:off x="990600" y="2895600"/>
          <a:ext cx="6705599" cy="1195615"/>
        </p:xfrm>
        <a:graphic>
          <a:graphicData uri="http://schemas.openxmlformats.org/drawingml/2006/table">
            <a:tbl>
              <a:tblPr firstRow="1" bandRow="1">
                <a:tableStyleId>{5C22544A-7EE6-4342-B048-85BDC9FD1C3A}</a:tableStyleId>
              </a:tblPr>
              <a:tblGrid>
                <a:gridCol w="2413769"/>
                <a:gridCol w="2524481"/>
                <a:gridCol w="1767349"/>
              </a:tblGrid>
              <a:tr h="339452">
                <a:tc>
                  <a:txBody>
                    <a:bodyPr/>
                    <a:lstStyle/>
                    <a:p>
                      <a:pPr algn="ctr"/>
                      <a:r>
                        <a:rPr lang="en-IN" dirty="0" smtClean="0"/>
                        <a:t>Byte 1</a:t>
                      </a:r>
                      <a:endParaRPr lang="en-IN" dirty="0"/>
                    </a:p>
                  </a:txBody>
                  <a:tcPr/>
                </a:tc>
                <a:tc>
                  <a:txBody>
                    <a:bodyPr/>
                    <a:lstStyle/>
                    <a:p>
                      <a:pPr algn="ctr"/>
                      <a:r>
                        <a:rPr lang="en-IN" dirty="0" smtClean="0"/>
                        <a:t>Byte 2</a:t>
                      </a:r>
                      <a:endParaRPr lang="en-IN" dirty="0"/>
                    </a:p>
                  </a:txBody>
                  <a:tcPr/>
                </a:tc>
                <a:tc>
                  <a:txBody>
                    <a:bodyPr/>
                    <a:lstStyle/>
                    <a:p>
                      <a:pPr algn="ctr"/>
                      <a:r>
                        <a:rPr lang="en-IN" dirty="0" smtClean="0"/>
                        <a:t>Byte 3</a:t>
                      </a:r>
                      <a:endParaRPr lang="en-IN" dirty="0"/>
                    </a:p>
                  </a:txBody>
                  <a:tcPr/>
                </a:tc>
              </a:tr>
              <a:tr h="339452">
                <a:tc>
                  <a:txBody>
                    <a:bodyPr/>
                    <a:lstStyle/>
                    <a:p>
                      <a:pPr algn="ctr"/>
                      <a:r>
                        <a:rPr lang="en-IN" dirty="0" smtClean="0"/>
                        <a:t>Main Functions</a:t>
                      </a:r>
                      <a:endParaRPr lang="en-IN" dirty="0"/>
                    </a:p>
                  </a:txBody>
                  <a:tcPr/>
                </a:tc>
                <a:tc>
                  <a:txBody>
                    <a:bodyPr/>
                    <a:lstStyle/>
                    <a:p>
                      <a:pPr algn="ctr"/>
                      <a:r>
                        <a:rPr lang="en-IN" dirty="0" smtClean="0"/>
                        <a:t>Rotation</a:t>
                      </a:r>
                      <a:endParaRPr lang="en-IN" dirty="0"/>
                    </a:p>
                  </a:txBody>
                  <a:tcPr/>
                </a:tc>
                <a:tc>
                  <a:txBody>
                    <a:bodyPr/>
                    <a:lstStyle/>
                    <a:p>
                      <a:pPr algn="ctr"/>
                      <a:r>
                        <a:rPr lang="en-IN" dirty="0" smtClean="0"/>
                        <a:t>Light</a:t>
                      </a:r>
                      <a:endParaRPr lang="en-IN" dirty="0"/>
                    </a:p>
                  </a:txBody>
                  <a:tcPr/>
                </a:tc>
              </a:tr>
              <a:tr h="464095">
                <a:tc>
                  <a:txBody>
                    <a:bodyPr/>
                    <a:lstStyle/>
                    <a:p>
                      <a:pPr algn="ctr"/>
                      <a:r>
                        <a:rPr lang="en-IN" dirty="0" smtClean="0"/>
                        <a:t>0x80 (Shoulder Down)</a:t>
                      </a:r>
                      <a:endParaRPr lang="en-IN" dirty="0"/>
                    </a:p>
                  </a:txBody>
                  <a:tcPr/>
                </a:tc>
                <a:tc>
                  <a:txBody>
                    <a:bodyPr/>
                    <a:lstStyle/>
                    <a:p>
                      <a:pPr algn="ctr"/>
                      <a:r>
                        <a:rPr lang="en-IN" dirty="0" smtClean="0"/>
                        <a:t>01 (Clockwise Rotation)</a:t>
                      </a:r>
                      <a:endParaRPr lang="en-IN" dirty="0"/>
                    </a:p>
                  </a:txBody>
                  <a:tcPr/>
                </a:tc>
                <a:tc>
                  <a:txBody>
                    <a:bodyPr/>
                    <a:lstStyle/>
                    <a:p>
                      <a:pPr algn="ctr"/>
                      <a:r>
                        <a:rPr lang="en-IN" dirty="0" smtClean="0"/>
                        <a:t>01 (Light on)</a:t>
                      </a:r>
                      <a:endParaRPr lang="en-IN" dirty="0"/>
                    </a:p>
                  </a:txBody>
                  <a:tcPr/>
                </a:tc>
              </a:tr>
            </a:tbl>
          </a:graphicData>
        </a:graphic>
      </p:graphicFrame>
    </p:spTree>
    <p:extLst>
      <p:ext uri="{BB962C8B-B14F-4D97-AF65-F5344CB8AC3E}">
        <p14:creationId xmlns:p14="http://schemas.microsoft.com/office/powerpoint/2010/main" val="1534442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641</Words>
  <Application>Microsoft Office PowerPoint</Application>
  <PresentationFormat>On-screen Show (4:3)</PresentationFormat>
  <Paragraphs>194</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 Unicode MS</vt:lpstr>
      <vt:lpstr>Arial</vt:lpstr>
      <vt:lpstr>Calibri</vt:lpstr>
      <vt:lpstr>Times New Roman</vt:lpstr>
      <vt:lpstr>Office Theme</vt:lpstr>
      <vt:lpstr>Voice Controlled Robotic Arm (VCRA)</vt:lpstr>
      <vt:lpstr>Table of Contents</vt:lpstr>
      <vt:lpstr>Introduction</vt:lpstr>
      <vt:lpstr>Design of the Arm</vt:lpstr>
      <vt:lpstr>Design of the Arm</vt:lpstr>
      <vt:lpstr>Basic Functions</vt:lpstr>
      <vt:lpstr>Main Parts</vt:lpstr>
      <vt:lpstr>Main Components</vt:lpstr>
      <vt:lpstr>USB Control Explanation</vt:lpstr>
      <vt:lpstr>USB Controls</vt:lpstr>
      <vt:lpstr>USB Control Sample Code</vt:lpstr>
      <vt:lpstr>Speech Recognition API Functioning</vt:lpstr>
      <vt:lpstr>Speech Recognition API Flow Chart</vt:lpstr>
      <vt:lpstr>Speech Recognition Sample Code 1</vt:lpstr>
      <vt:lpstr>Speech Recognition Sample Code 2</vt:lpstr>
      <vt:lpstr>Timeline</vt:lpstr>
      <vt:lpstr>Cost Table</vt:lpstr>
      <vt:lpstr>Other Possibilities - Software</vt:lpstr>
      <vt:lpstr>Other Possibilities - Hardware</vt:lpstr>
      <vt:lpstr>Further Research</vt:lpstr>
      <vt:lpstr>Special 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Controlled Robotic Arm (VCRA)</dc:title>
  <dc:creator>Radhika Sridhar</dc:creator>
  <cp:lastModifiedBy>Akshaya Sridhar</cp:lastModifiedBy>
  <cp:revision>39</cp:revision>
  <dcterms:created xsi:type="dcterms:W3CDTF">2006-08-16T00:00:00Z</dcterms:created>
  <dcterms:modified xsi:type="dcterms:W3CDTF">2015-04-08T03:54:19Z</dcterms:modified>
</cp:coreProperties>
</file>