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7.png" ContentType="image/png"/>
  <Override PartName="/ppt/media/image10.jpeg" ContentType="image/jpe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37760" y="256104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Edu game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3640" y="5304960"/>
            <a:ext cx="906840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by Team4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3640" y="11149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Biggest challenges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3640" y="310896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technologies for integration of web applications with MySQL 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registration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Lessons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Teamwork and task management for application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Usage of new programming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Comprehension of personal limitations in application development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different testing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quiz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Lootboxes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41000" y="2697480"/>
            <a:ext cx="9068400" cy="22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purpose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Users can create defined lists of terms and corresponding definitions and then use these lists for memorization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Digital alternative to flashcards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planning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0760" y="1828800"/>
            <a:ext cx="928008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Planner 0.14.6 project management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Original plan – incremental development with increments defined by different menus of the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Scrum approach for workload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Separated project into 2 one week long sprints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Useful team effort toward emerging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880" y="700560"/>
            <a:ext cx="10076040" cy="618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 system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Spring Boot and Thymeleaf frameworks for efficient integration of HTML and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JCL, used libraries: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Maven, Hibernate, JUnit, and Mockito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59680" y="3834360"/>
            <a:ext cx="5083560" cy="16516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729720" y="5616000"/>
            <a:ext cx="7042320" cy="14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640" y="301320"/>
            <a:ext cx="9068400" cy="7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flowchart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95960" y="1188720"/>
            <a:ext cx="6807600" cy="588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testing used JUnit and Mockito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59320" y="3291840"/>
            <a:ext cx="2615040" cy="26150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145760" y="3307320"/>
            <a:ext cx="4540680" cy="22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guide, functional specification, and other documentation is available 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https://github.com/abarmins/Edu_game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members and their main contributions to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3640" y="1769400"/>
            <a:ext cx="906840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Alena Kritskaja: front end, creation of classes for database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Martins Murans: registration and login handling, Junit tests, front end, back end, debugging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 Lysov: Scrum master, front end, back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Arina Tsoy: front end, debugging, documentation preparation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Artjoms Barmins: initial plan organization, MySQL table setup, presentation and documentation preparation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2018-08-30T19:32:39Z</dcterms:created>
  <dc:creator/>
  <dc:description/>
  <dc:language>en-US</dc:language>
  <cp:lastModifiedBy/>
  <dcterms:modified xsi:type="dcterms:W3CDTF">2018-08-31T12:44:26Z</dcterms:modified>
  <cp:revision>7</cp:revision>
  <dc:subject/>
  <dc:title/>
</cp:coreProperties>
</file>