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7576" y="-2295434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5183346" cy="515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3504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85339" y="33504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33504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761" y="33504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0365" y="5094985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b="true" sz="12998" spc="-636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Redbus Data Scraping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7781" y="8394524"/>
            <a:ext cx="8459795" cy="11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 Abarna Venkatasubramanian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03046" y="4659797"/>
            <a:ext cx="8395740" cy="379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4"/>
              </a:lnSpc>
            </a:pPr>
            <a:r>
              <a:rPr lang="en-US" sz="4499" spc="269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Objective: To scrape data from the Redbus website to extract and analyze bus details for specific routes</a:t>
            </a:r>
          </a:p>
          <a:p>
            <a:pPr algn="just" marL="0" indent="0" lvl="0">
              <a:lnSpc>
                <a:spcPts val="6074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696258" y="-976142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890604" cy="319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63798" y="-4131629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26267" y="1397957"/>
            <a:ext cx="9760574" cy="305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b="true" sz="12388" spc="-607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4149052" y="2071796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5004582" y="4955710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5628" y="-3991568"/>
            <a:ext cx="9598990" cy="9598990"/>
          </a:xfrm>
          <a:custGeom>
            <a:avLst/>
            <a:gdLst/>
            <a:ahLst/>
            <a:cxnLst/>
            <a:rect r="r" b="b" t="t" l="l"/>
            <a:pathLst>
              <a:path h="9598990" w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71594" y="1028700"/>
            <a:ext cx="7779441" cy="8655306"/>
            <a:chOff x="0" y="0"/>
            <a:chExt cx="2604232" cy="28974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4232" cy="2897435"/>
            </a:xfrm>
            <a:custGeom>
              <a:avLst/>
              <a:gdLst/>
              <a:ahLst/>
              <a:cxnLst/>
              <a:rect r="r" b="b" t="t" l="l"/>
              <a:pathLst>
                <a:path h="2897435" w="2604232">
                  <a:moveTo>
                    <a:pt x="0" y="0"/>
                  </a:moveTo>
                  <a:lnTo>
                    <a:pt x="2604232" y="0"/>
                  </a:lnTo>
                  <a:lnTo>
                    <a:pt x="2604232" y="2897435"/>
                  </a:lnTo>
                  <a:lnTo>
                    <a:pt x="0" y="2897435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66700"/>
              <a:ext cx="2604232" cy="2630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58"/>
                </a:lnSpc>
              </a:pPr>
              <a:r>
                <a:rPr lang="en-US" sz="6699" spc="-549">
                  <a:solidFill>
                    <a:srgbClr val="34343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 application showcasing the data insights via a user-friendly Streamlit interface.</a:t>
              </a:r>
            </a:p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04950" y="3375291"/>
            <a:ext cx="7639050" cy="262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Deliverable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6356" y="4884541"/>
            <a:ext cx="14552944" cy="463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50" indent="-273075" lvl="1">
              <a:lnSpc>
                <a:spcPts val="3415"/>
              </a:lnSpc>
              <a:spcBef>
                <a:spcPct val="0"/>
              </a:spcBef>
              <a:buFont typeface="Arial"/>
              <a:buChar char="•"/>
            </a:pPr>
            <a:r>
              <a:rPr lang="en-US" sz="2529" spc="151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</a:t>
            </a: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craping:</a:t>
            </a:r>
          </a:p>
          <a:p>
            <a:pPr algn="just" marL="1092300" indent="-364100" lvl="2">
              <a:lnSpc>
                <a:spcPts val="3415"/>
              </a:lnSpc>
              <a:spcBef>
                <a:spcPct val="0"/>
              </a:spcBef>
              <a:buFont typeface="Arial"/>
              <a:buChar char="⚬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Used Selenium for automating browser interactions.</a:t>
            </a:r>
          </a:p>
          <a:p>
            <a:pPr algn="just" marL="1092300" indent="-364100" lvl="2">
              <a:lnSpc>
                <a:spcPts val="3415"/>
              </a:lnSpc>
              <a:spcBef>
                <a:spcPct val="0"/>
              </a:spcBef>
              <a:buFont typeface="Arial"/>
              <a:buChar char="⚬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Managed pagination and extracted bus details like price, timing, and availability.</a:t>
            </a:r>
          </a:p>
          <a:p>
            <a:pPr algn="just" marL="546150" indent="-273075" lvl="1">
              <a:lnSpc>
                <a:spcPts val="3415"/>
              </a:lnSpc>
              <a:spcBef>
                <a:spcPct val="0"/>
              </a:spcBef>
              <a:buFont typeface="Arial"/>
              <a:buChar char="•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Data Processing:</a:t>
            </a:r>
          </a:p>
          <a:p>
            <a:pPr algn="just" marL="1092300" indent="-364100" lvl="2">
              <a:lnSpc>
                <a:spcPts val="3415"/>
              </a:lnSpc>
              <a:spcBef>
                <a:spcPct val="0"/>
              </a:spcBef>
              <a:buFont typeface="Arial"/>
              <a:buChar char="⚬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Cleaned and structured data using Python (Pandas).</a:t>
            </a:r>
          </a:p>
          <a:p>
            <a:pPr algn="just" marL="546150" indent="-273075" lvl="1">
              <a:lnSpc>
                <a:spcPts val="3415"/>
              </a:lnSpc>
              <a:spcBef>
                <a:spcPct val="0"/>
              </a:spcBef>
              <a:buFont typeface="Arial"/>
              <a:buChar char="•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Storage:</a:t>
            </a:r>
          </a:p>
          <a:p>
            <a:pPr algn="just" marL="1092300" indent="-364100" lvl="2">
              <a:lnSpc>
                <a:spcPts val="3415"/>
              </a:lnSpc>
              <a:spcBef>
                <a:spcPct val="0"/>
              </a:spcBef>
              <a:buFont typeface="Arial"/>
              <a:buChar char="⚬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Stored data in a structured format (CSV or database).</a:t>
            </a:r>
          </a:p>
          <a:p>
            <a:pPr algn="just" marL="546150" indent="-273075" lvl="1">
              <a:lnSpc>
                <a:spcPts val="3415"/>
              </a:lnSpc>
              <a:spcBef>
                <a:spcPct val="0"/>
              </a:spcBef>
              <a:buFont typeface="Arial"/>
              <a:buChar char="•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Visualization:</a:t>
            </a:r>
          </a:p>
          <a:p>
            <a:pPr algn="just" marL="1092300" indent="-364100" lvl="2">
              <a:lnSpc>
                <a:spcPts val="3415"/>
              </a:lnSpc>
              <a:spcBef>
                <a:spcPct val="0"/>
              </a:spcBef>
              <a:buFont typeface="Arial"/>
              <a:buChar char="⚬"/>
            </a:pPr>
            <a:r>
              <a:rPr lang="en-US" sz="2529" spc="151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Built a Streamlit app for displaying insights.</a:t>
            </a:r>
          </a:p>
          <a:p>
            <a:pPr algn="just" marL="0" indent="0" lvl="0">
              <a:lnSpc>
                <a:spcPts val="341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706356" y="1859159"/>
            <a:ext cx="7639050" cy="262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Approach and Tools Used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85373" cy="319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-854128" y="2030668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401" y="4914582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7223" y="1698999"/>
            <a:ext cx="793905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0"/>
              </a:lnSpc>
            </a:pPr>
            <a:r>
              <a:rPr lang="en-US" b="true" sz="5000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Workflow Steps: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07223" y="2464175"/>
            <a:ext cx="7548189" cy="663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1130" indent="-365565" lvl="1">
              <a:lnSpc>
                <a:spcPts val="5282"/>
              </a:lnSpc>
              <a:buAutoNum type="arabicPeriod" startAt="1"/>
            </a:pP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Op</a:t>
            </a: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en Redbus website and navigate to government buses (APSRTC, TSRTC, Kerala RTC).</a:t>
            </a:r>
          </a:p>
          <a:p>
            <a:pPr algn="just" marL="731130" indent="-365565" lvl="1">
              <a:lnSpc>
                <a:spcPts val="5282"/>
              </a:lnSpc>
              <a:buAutoNum type="arabicPeriod" startAt="1"/>
            </a:pP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Select predefined routes (e.g., Hyderabad to Vijayawada).</a:t>
            </a:r>
          </a:p>
          <a:p>
            <a:pPr algn="just" marL="731130" indent="-365565" lvl="1">
              <a:lnSpc>
                <a:spcPts val="5282"/>
              </a:lnSpc>
              <a:buAutoNum type="arabicPeriod" startAt="1"/>
            </a:pP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Handle dynamic content and pagination to extract data.</a:t>
            </a:r>
          </a:p>
          <a:p>
            <a:pPr algn="just" marL="731130" indent="-365565" lvl="1">
              <a:lnSpc>
                <a:spcPts val="5282"/>
              </a:lnSpc>
              <a:buAutoNum type="arabicPeriod" startAt="1"/>
            </a:pP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Store data into a database or file.</a:t>
            </a:r>
          </a:p>
          <a:p>
            <a:pPr algn="just" marL="731130" indent="-365565" lvl="1">
              <a:lnSpc>
                <a:spcPts val="5282"/>
              </a:lnSpc>
              <a:buAutoNum type="arabicPeriod" startAt="1"/>
            </a:pPr>
            <a:r>
              <a:rPr lang="en-US" sz="3386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Visualize results using Streamlit.</a:t>
            </a:r>
          </a:p>
          <a:p>
            <a:pPr algn="just">
              <a:lnSpc>
                <a:spcPts val="528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324016" y="6147270"/>
            <a:ext cx="6935284" cy="252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41"/>
              </a:lnSpc>
            </a:pPr>
            <a:r>
              <a:rPr lang="en-US" b="true" sz="12696" spc="-622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Workflow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555412" y="-7939543"/>
            <a:ext cx="14102688" cy="14102688"/>
          </a:xfrm>
          <a:custGeom>
            <a:avLst/>
            <a:gdLst/>
            <a:ahLst/>
            <a:cxnLst/>
            <a:rect r="r" b="b" t="t" l="l"/>
            <a:pathLst>
              <a:path h="14102688" w="14102688">
                <a:moveTo>
                  <a:pt x="0" y="0"/>
                </a:moveTo>
                <a:lnTo>
                  <a:pt x="14102688" y="0"/>
                </a:lnTo>
                <a:lnTo>
                  <a:pt x="14102688" y="14102689"/>
                </a:lnTo>
                <a:lnTo>
                  <a:pt x="0" y="1410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696258" y="9258300"/>
            <a:ext cx="19680517" cy="1115933"/>
            <a:chOff x="0" y="0"/>
            <a:chExt cx="5183346" cy="2939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5183346" cy="360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141979" y="945531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85339" y="945531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4590" y="945531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30761" y="945531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92021"/>
            <a:ext cx="10651230" cy="3362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b="true" sz="13278" spc="-62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and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915025"/>
            <a:ext cx="16559401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Challeng</a:t>
            </a: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 1: Handling dynamic web elements.</a:t>
            </a:r>
          </a:p>
          <a:p>
            <a:pPr algn="just">
              <a:lnSpc>
                <a:spcPts val="3644"/>
              </a:lnSpc>
            </a:pP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Solution: Used explicit waits in Selenium to ensure element visibility.</a:t>
            </a:r>
          </a:p>
          <a:p>
            <a:pPr algn="just">
              <a:lnSpc>
                <a:spcPts val="3644"/>
              </a:lnSpc>
            </a:pP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Challenge 2: Pagination scraping.</a:t>
            </a:r>
          </a:p>
          <a:p>
            <a:pPr algn="just">
              <a:lnSpc>
                <a:spcPts val="3644"/>
              </a:lnSpc>
            </a:pP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</a:t>
            </a: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Solution: Automated navigation through pages and aggregated data.</a:t>
            </a:r>
          </a:p>
          <a:p>
            <a:pPr algn="just">
              <a:lnSpc>
                <a:spcPts val="3644"/>
              </a:lnSpc>
            </a:pP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Challenge 3: Data cleaning.</a:t>
            </a:r>
          </a:p>
          <a:p>
            <a:pPr algn="just">
              <a:lnSpc>
                <a:spcPts val="3644"/>
              </a:lnSpc>
            </a:pP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</a:t>
            </a:r>
            <a:r>
              <a:rPr lang="en-US" sz="2699" spc="161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Solution: Removed duplicates and handled missing values using Pandas</a:t>
            </a:r>
          </a:p>
          <a:p>
            <a:pPr algn="just" marL="0" indent="0" lvl="0">
              <a:lnSpc>
                <a:spcPts val="3644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80781" y="-7939543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1343" y="1691534"/>
            <a:ext cx="10014901" cy="91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89"/>
              </a:lnSpc>
            </a:pPr>
            <a:r>
              <a:rPr lang="en-US" b="true" sz="6999" spc="-335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 and 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1343" y="3026528"/>
            <a:ext cx="12301784" cy="523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097" spc="185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I</a:t>
            </a: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nsights Gathered:</a:t>
            </a:r>
          </a:p>
          <a:p>
            <a:pPr algn="just" marL="668783" indent="-334391" lvl="1">
              <a:lnSpc>
                <a:spcPts val="4181"/>
              </a:lnSpc>
              <a:spcBef>
                <a:spcPct val="0"/>
              </a:spcBef>
              <a:buFont typeface="Arial"/>
              <a:buChar char="•"/>
            </a:pP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Number of buses per route.</a:t>
            </a:r>
          </a:p>
          <a:p>
            <a:pPr algn="just" marL="668783" indent="-334391" lvl="1">
              <a:lnSpc>
                <a:spcPts val="4181"/>
              </a:lnSpc>
              <a:spcBef>
                <a:spcPct val="0"/>
              </a:spcBef>
              <a:buFont typeface="Arial"/>
              <a:buChar char="•"/>
            </a:pP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Price ranges for different bus types.</a:t>
            </a:r>
          </a:p>
          <a:p>
            <a:pPr algn="just" marL="668783" indent="-334391" lvl="1">
              <a:lnSpc>
                <a:spcPts val="4181"/>
              </a:lnSpc>
              <a:spcBef>
                <a:spcPct val="0"/>
              </a:spcBef>
              <a:buFont typeface="Arial"/>
              <a:buChar char="•"/>
            </a:pP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Availability trends during peak hours.</a:t>
            </a:r>
          </a:p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Outcome:</a:t>
            </a:r>
          </a:p>
          <a:p>
            <a:pPr algn="just" marL="668783" indent="-334391" lvl="1">
              <a:lnSpc>
                <a:spcPts val="4181"/>
              </a:lnSpc>
              <a:buFont typeface="Arial"/>
              <a:buChar char="•"/>
            </a:pPr>
            <a:r>
              <a:rPr lang="en-US" sz="3097" spc="185" u="none">
                <a:solidFill>
                  <a:srgbClr val="343434"/>
                </a:solidFill>
                <a:latin typeface="Public Sans"/>
                <a:ea typeface="Public Sans"/>
                <a:cs typeface="Public Sans"/>
                <a:sym typeface="Public Sans"/>
              </a:rPr>
              <a:t>Successfully scraped and visualized data for over 150 buses.</a:t>
            </a:r>
          </a:p>
          <a:p>
            <a:pPr algn="just">
              <a:lnSpc>
                <a:spcPts val="4181"/>
              </a:lnSpc>
              <a:spcBef>
                <a:spcPct val="0"/>
              </a:spcBef>
            </a:pPr>
          </a:p>
          <a:p>
            <a:pPr algn="just">
              <a:lnSpc>
                <a:spcPts val="418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181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4807937" y="-666477"/>
            <a:ext cx="3480063" cy="11878896"/>
            <a:chOff x="0" y="0"/>
            <a:chExt cx="916560" cy="3128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6560" cy="3128598"/>
            </a:xfrm>
            <a:custGeom>
              <a:avLst/>
              <a:gdLst/>
              <a:ahLst/>
              <a:cxnLst/>
              <a:rect r="r" b="b" t="t" l="l"/>
              <a:pathLst>
                <a:path h="3128598" w="916560">
                  <a:moveTo>
                    <a:pt x="0" y="0"/>
                  </a:moveTo>
                  <a:lnTo>
                    <a:pt x="916560" y="0"/>
                  </a:lnTo>
                  <a:lnTo>
                    <a:pt x="916560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916560" cy="319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15954922" y="2381460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6810454" y="5265374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5183346" cy="515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3504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Presentation 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85339" y="335043"/>
            <a:ext cx="311732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4590" y="33504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0761" y="335043"/>
            <a:ext cx="1406261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Public Sans"/>
                <a:ea typeface="Public Sans"/>
                <a:cs typeface="Public Sans"/>
                <a:sym typeface="Public San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0790" y="2843573"/>
            <a:ext cx="10598510" cy="210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DAGYIQMpP6Y</dc:identifier>
  <dcterms:modified xsi:type="dcterms:W3CDTF">2011-08-01T06:04:30Z</dcterms:modified>
  <cp:revision>1</cp:revision>
  <dc:title>Non Text Magic Studio Magic Design for Presentations L&amp;P</dc:title>
</cp:coreProperties>
</file>