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8470-FB29-481D-B6E7-AD8BF8B64F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8C0D-17DD-489C-9501-C6C14D16D30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latin typeface="Algerian" pitchFamily="82" charset="0"/>
            </a:rPr>
            <a:t>Digital</a:t>
          </a:r>
          <a:r>
            <a:rPr lang="en-US" dirty="0" smtClean="0"/>
            <a:t> </a:t>
          </a:r>
          <a:r>
            <a:rPr lang="en-US" dirty="0" smtClean="0">
              <a:latin typeface="Algerian" pitchFamily="82" charset="0"/>
            </a:rPr>
            <a:t>Portfolio</a:t>
          </a:r>
          <a:r>
            <a:rPr lang="en-US" dirty="0" smtClean="0"/>
            <a:t> </a:t>
          </a:r>
          <a:endParaRPr lang="en-IN" dirty="0"/>
        </a:p>
      </dgm:t>
    </dgm:pt>
    <dgm:pt modelId="{406B6122-A622-4C5D-880B-2708941C6421}" type="parTrans" cxnId="{769D04BA-CEA3-404C-8923-C129DDABF53E}">
      <dgm:prSet/>
      <dgm:spPr/>
      <dgm:t>
        <a:bodyPr/>
        <a:lstStyle/>
        <a:p>
          <a:endParaRPr lang="en-US"/>
        </a:p>
      </dgm:t>
    </dgm:pt>
    <dgm:pt modelId="{7C6FC112-46DD-49D2-9B9D-ABE2BFCF9584}" type="sibTrans" cxnId="{769D04BA-CEA3-404C-8923-C129DDABF53E}">
      <dgm:prSet/>
      <dgm:spPr/>
      <dgm:t>
        <a:bodyPr/>
        <a:lstStyle/>
        <a:p>
          <a:endParaRPr lang="en-US"/>
        </a:p>
      </dgm:t>
    </dgm:pt>
    <dgm:pt modelId="{090A4AA6-DDFB-445B-831C-BFF93D3BB528}" type="pres">
      <dgm:prSet presAssocID="{4D518470-FB29-481D-B6E7-AD8BF8B64F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1A125-A383-49AE-99E4-8DDEB4B57857}" type="pres">
      <dgm:prSet presAssocID="{F1758C0D-17DD-489C-9501-C6C14D16D30C}" presName="node" presStyleLbl="node1" presStyleIdx="0" presStyleCnt="1" custScaleX="140285" custRadScaleRad="94161" custRadScaleInc="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7F0B6-5670-4113-B3F2-A391F36EB683}" type="presOf" srcId="{F1758C0D-17DD-489C-9501-C6C14D16D30C}" destId="{7A81A125-A383-49AE-99E4-8DDEB4B57857}" srcOrd="0" destOrd="0" presId="urn:microsoft.com/office/officeart/2005/8/layout/cycle2"/>
    <dgm:cxn modelId="{059537D6-0F98-49A5-A27E-A21A670C476F}" type="presOf" srcId="{4D518470-FB29-481D-B6E7-AD8BF8B64F1A}" destId="{090A4AA6-DDFB-445B-831C-BFF93D3BB528}" srcOrd="0" destOrd="0" presId="urn:microsoft.com/office/officeart/2005/8/layout/cycle2"/>
    <dgm:cxn modelId="{769D04BA-CEA3-404C-8923-C129DDABF53E}" srcId="{4D518470-FB29-481D-B6E7-AD8BF8B64F1A}" destId="{F1758C0D-17DD-489C-9501-C6C14D16D30C}" srcOrd="0" destOrd="0" parTransId="{406B6122-A622-4C5D-880B-2708941C6421}" sibTransId="{7C6FC112-46DD-49D2-9B9D-ABE2BFCF9584}"/>
    <dgm:cxn modelId="{14ACB833-80E7-4493-8352-161AF219D22E}" type="presParOf" srcId="{090A4AA6-DDFB-445B-831C-BFF93D3BB528}" destId="{7A81A125-A383-49AE-99E4-8DDEB4B57857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C2C-7CB3-470D-87F3-5E206244118F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EDC6-A205-4B42-BCF8-FABF6F7EB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IT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33400" y="533400"/>
            <a:ext cx="8153400" cy="4035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599112" cy="1219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400" dirty="0" smtClean="0"/>
              <a:t>FUNDAMENTALS OF WEB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0"/>
            <a:ext cx="5486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5486400" cy="804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0484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1506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7852"/>
            <a:ext cx="5943600" cy="3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Easy to share With recruiters It makes Online presence </a:t>
            </a:r>
            <a:endParaRPr lang="en-IN" sz="24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itchFamily="82" charset="0"/>
              </a:rPr>
              <a:t>GITHUB LINK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https</a:t>
            </a:r>
            <a:r>
              <a:rPr lang="en-US" smtClean="0">
                <a:latin typeface="Algerian" pitchFamily="82" charset="0"/>
              </a:rPr>
              <a:t>://</a:t>
            </a:r>
            <a:r>
              <a:rPr lang="en-US" smtClean="0">
                <a:latin typeface="Algerian" pitchFamily="82" charset="0"/>
              </a:rPr>
              <a:t>github.com/ABARNA</a:t>
            </a:r>
            <a:endParaRPr lang="en-US" dirty="0" smtClean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685800"/>
          <a:ext cx="582520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5825202" cy="3340567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STUDENT NAME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ABARNA.A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REGISTER No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24131081802521002</a:t>
            </a:r>
            <a:endParaRPr lang="en-US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NMID 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asanm10824131081802521002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DEPARTMENT : </a:t>
            </a:r>
            <a:r>
              <a:rPr lang="en-US" sz="2400" b="1" dirty="0" err="1">
                <a:solidFill>
                  <a:schemeClr val="tx1"/>
                </a:solidFill>
                <a:latin typeface="Algerian" pitchFamily="82" charset="0"/>
              </a:rPr>
              <a:t>B.Sc.,Computer</a:t>
            </a:r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 Science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Algerian" pitchFamily="82" charset="0"/>
              </a:rPr>
              <a:t>COLLEGE  </a:t>
            </a:r>
            <a:r>
              <a:rPr lang="en-IN" sz="2400" b="1" dirty="0" smtClean="0">
                <a:solidFill>
                  <a:schemeClr val="tx1"/>
                </a:solidFill>
                <a:latin typeface="Algerian" pitchFamily="82" charset="0"/>
              </a:rPr>
              <a:t>:THIRU KOLANJIAPPAR GOVERNMENT ARTS COLLEGE ,VRIDHACHALAM</a:t>
            </a:r>
            <a:endParaRPr lang="en-IN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6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PROJECT TITLE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CREATIVE</a:t>
            </a:r>
            <a:r>
              <a:rPr lang="en-US" dirty="0" smtClean="0">
                <a:latin typeface="Algerian" pitchFamily="82" charset="0"/>
              </a:rPr>
              <a:t>  STUDENT PORTOFOLIO USING FWD</a:t>
            </a:r>
            <a:endParaRPr lang="en-US" dirty="0"/>
          </a:p>
        </p:txBody>
      </p:sp>
      <p:sp>
        <p:nvSpPr>
          <p:cNvPr id="15362" name="AutoShape 2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60000">
            <a:off x="7679528" y="8874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Problem statement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Project Overview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End Users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Tools and Technologies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Portfolio design and Layout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 and functionality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Results and  Screenshots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Conclusion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lgerian" pitchFamily="82" charset="0"/>
              </a:rPr>
              <a:t>Githublink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Cross 9"/>
          <p:cNvSpPr/>
          <p:nvPr/>
        </p:nvSpPr>
        <p:spPr>
          <a:xfrm>
            <a:off x="1295400" y="1828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295400" y="2209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1295400" y="26670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1295400" y="3124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295400" y="3505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1295400" y="3962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295400" y="4343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295400" y="48006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1295400" y="5257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22" name="Diagonal Stripe 21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dirty="0" smtClean="0">
                <a:latin typeface="Algerian" pitchFamily="82" charset="0"/>
              </a:rPr>
              <a:t> </a:t>
            </a:r>
            <a:r>
              <a:rPr lang="en-US" b="1" u="sng" dirty="0" smtClean="0">
                <a:latin typeface="Algerian" pitchFamily="82" charset="0"/>
              </a:rPr>
              <a:t>OVERVIEW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Portfolio contains About me , Projects , Skills , Contact and pictures 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WHO</a:t>
            </a:r>
            <a:r>
              <a:rPr lang="en-US" u="sng" dirty="0" smtClean="0"/>
              <a:t> </a:t>
            </a:r>
            <a:r>
              <a:rPr lang="en-US" u="sng" dirty="0" smtClean="0">
                <a:latin typeface="Algerian" pitchFamily="82" charset="0"/>
              </a:rPr>
              <a:t>ARE THE END USERS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STUDENTS </a:t>
            </a:r>
          </a:p>
          <a:p>
            <a:r>
              <a:rPr lang="en-US" sz="2800" dirty="0" smtClean="0">
                <a:latin typeface="Algerian" pitchFamily="82" charset="0"/>
              </a:rPr>
              <a:t>JOB SEEKERS</a:t>
            </a:r>
          </a:p>
          <a:p>
            <a:r>
              <a:rPr lang="en-US" sz="2800" dirty="0" smtClean="0">
                <a:latin typeface="Algerian" pitchFamily="82" charset="0"/>
              </a:rPr>
              <a:t>PROFESSIONALS</a:t>
            </a:r>
          </a:p>
          <a:p>
            <a:r>
              <a:rPr lang="en-US" sz="2800" dirty="0" smtClean="0">
                <a:latin typeface="Algerian" pitchFamily="82" charset="0"/>
              </a:rPr>
              <a:t>SOFTWARE EMPLOYEE</a:t>
            </a:r>
            <a:endParaRPr lang="en-IN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TOOLS AND TECHNIQUES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HTML – Pages, Sections </a:t>
            </a:r>
          </a:p>
          <a:p>
            <a:r>
              <a:rPr lang="en-US" sz="2400" dirty="0" smtClean="0">
                <a:latin typeface="Algerian" pitchFamily="82" charset="0"/>
              </a:rPr>
              <a:t>CSS-LAYOUT – COLOURS ,FONT </a:t>
            </a:r>
          </a:p>
          <a:p>
            <a:r>
              <a:rPr lang="en-US" sz="2400" dirty="0" smtClean="0">
                <a:latin typeface="Algerian" pitchFamily="82" charset="0"/>
              </a:rPr>
              <a:t>JAVASCRIPT-INTERACTIVE NAVIGATION,FORM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PORTFOLIO DESIGN AND LAYOUT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SECTION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HOME </a:t>
            </a:r>
          </a:p>
          <a:p>
            <a:r>
              <a:rPr lang="en-US" sz="2400" dirty="0" smtClean="0">
                <a:latin typeface="Algerian" pitchFamily="82" charset="0"/>
              </a:rPr>
              <a:t>PROJECETS</a:t>
            </a:r>
          </a:p>
          <a:p>
            <a:r>
              <a:rPr lang="en-US" sz="2400" dirty="0" smtClean="0">
                <a:latin typeface="Algerian" pitchFamily="82" charset="0"/>
              </a:rPr>
              <a:t>SKILLS</a:t>
            </a:r>
          </a:p>
          <a:p>
            <a:r>
              <a:rPr lang="en-US" sz="2400" dirty="0" smtClean="0">
                <a:latin typeface="Algerian" pitchFamily="82" charset="0"/>
              </a:rPr>
              <a:t>CONTACT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MOBILE / DESKTOP / TABLET</a:t>
            </a:r>
            <a:endParaRPr lang="en-IN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 smtClean="0">
                <a:latin typeface="Algerian" pitchFamily="82" charset="0"/>
              </a:rPr>
              <a:t>FEATURES</a:t>
            </a:r>
            <a:r>
              <a:rPr lang="en-US" u="sng" dirty="0" smtClean="0">
                <a:latin typeface="Algerian" pitchFamily="82" charset="0"/>
              </a:rPr>
              <a:t> AND FUNCTIONALITY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Navigation BAR with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smoth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scrolling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Image Details/ Hyperlinks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Interactive elements –Animations, Hover effects , Background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colour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change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Contact from validate </a:t>
            </a:r>
            <a:endParaRPr lang="en-IN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164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FUNDAMENTALS OF WEB DEVELOPMENT</vt:lpstr>
      <vt:lpstr>Slide 2</vt:lpstr>
      <vt:lpstr>PROJECT TITLE </vt:lpstr>
      <vt:lpstr>AGENDA</vt:lpstr>
      <vt:lpstr>PROJECT OVERVIEW</vt:lpstr>
      <vt:lpstr>WHO ARE THE END USERS ?</vt:lpstr>
      <vt:lpstr>TOOLS AND TECHNIQUES </vt:lpstr>
      <vt:lpstr>PORTFOLIO DESIGN AND LAYOUT</vt:lpstr>
      <vt:lpstr>FEATURES AND FUNCTIONALITY </vt:lpstr>
      <vt:lpstr>SCREEN SHOT </vt:lpstr>
      <vt:lpstr>Slide 11</vt:lpstr>
      <vt:lpstr>Slide 12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tkgac</dc:creator>
  <cp:lastModifiedBy>tkgac</cp:lastModifiedBy>
  <cp:revision>23</cp:revision>
  <dcterms:created xsi:type="dcterms:W3CDTF">2025-08-28T08:53:42Z</dcterms:created>
  <dcterms:modified xsi:type="dcterms:W3CDTF">2025-08-29T10:16:20Z</dcterms:modified>
</cp:coreProperties>
</file>