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cid:55203132426885483366875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204904-054E-492D-9BB7-A28B88CA86BF}"/>
              </a:ext>
            </a:extLst>
          </p:cNvPr>
          <p:cNvSpPr txBox="1"/>
          <p:nvPr/>
        </p:nvSpPr>
        <p:spPr>
          <a:xfrm>
            <a:off x="8318047" y="6111001"/>
            <a:ext cx="3479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By: </a:t>
            </a:r>
            <a:r>
              <a:rPr lang="en-CA" dirty="0" err="1"/>
              <a:t>Abarna</a:t>
            </a:r>
            <a:r>
              <a:rPr lang="en-CA" dirty="0"/>
              <a:t> </a:t>
            </a:r>
            <a:r>
              <a:rPr lang="en-CA" dirty="0" err="1"/>
              <a:t>Kucheri</a:t>
            </a:r>
            <a:r>
              <a:rPr lang="en-CA" dirty="0"/>
              <a:t> </a:t>
            </a:r>
            <a:r>
              <a:rPr lang="en-CA" dirty="0" err="1"/>
              <a:t>Subburaman</a:t>
            </a:r>
            <a:endParaRPr lang="en-CA" dirty="0"/>
          </a:p>
          <a:p>
            <a:r>
              <a:rPr lang="en-CA" dirty="0"/>
              <a:t>     and Elijah Nnorom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99725DA-FAB0-4C24-880C-562D772B34D0}"/>
              </a:ext>
            </a:extLst>
          </p:cNvPr>
          <p:cNvSpPr txBox="1"/>
          <p:nvPr/>
        </p:nvSpPr>
        <p:spPr>
          <a:xfrm>
            <a:off x="837413" y="256692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Arial Rounded MT Bold" panose="020F0704030504030204" pitchFamily="34" charset="0"/>
              </a:rPr>
              <a:t>Initial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D4A02EE-EB38-4CFA-BCBF-C888F0D12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14" y="3154477"/>
            <a:ext cx="4866603" cy="3179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F94E49-FC2C-4698-AF91-A7FA2C4E01D6}"/>
              </a:ext>
            </a:extLst>
          </p:cNvPr>
          <p:cNvSpPr txBox="1"/>
          <p:nvPr/>
        </p:nvSpPr>
        <p:spPr>
          <a:xfrm>
            <a:off x="6009856" y="536895"/>
            <a:ext cx="192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Arial Rounded MT Bold" panose="020F0704030504030204" pitchFamily="34" charset="0"/>
              </a:rPr>
              <a:t>Implementation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B504C24-E53B-4836-B7D3-5BC0711614F0}"/>
              </a:ext>
            </a:extLst>
          </p:cNvPr>
          <p:cNvSpPr txBox="1"/>
          <p:nvPr/>
        </p:nvSpPr>
        <p:spPr>
          <a:xfrm>
            <a:off x="6878972" y="32717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pic>
        <p:nvPicPr>
          <p:cNvPr id="10" name="Picture 9" descr="cid:5520313242688548336687580">
            <a:extLst>
              <a:ext uri="{FF2B5EF4-FFF2-40B4-BE49-F238E27FC236}">
                <a16:creationId xmlns:a16="http://schemas.microsoft.com/office/drawing/2014/main" xmlns="" id="{DE5E08F5-22E0-4BDD-A073-71F4CBC5310F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02680"/>
            <a:ext cx="4866603" cy="34978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07136" y="644617"/>
            <a:ext cx="5109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/>
              <a:t>Image Editor version Mercury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4681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1162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Elijah Nnorom</dc:creator>
  <cp:lastModifiedBy>Abarna</cp:lastModifiedBy>
  <cp:revision>4</cp:revision>
  <dcterms:created xsi:type="dcterms:W3CDTF">2019-07-25T03:57:14Z</dcterms:created>
  <dcterms:modified xsi:type="dcterms:W3CDTF">2019-07-25T23:33:27Z</dcterms:modified>
</cp:coreProperties>
</file>