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9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99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4639b2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4639b2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4639b2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4639b2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64639b2f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64639b2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4639b2f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64639b2f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64639b2f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64639b2f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64639b2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64639b2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64639b2f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64639b2f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64639b2f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64639b2f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management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EBEON1121476808-M.ABARNA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Quiz Management System is </a:t>
            </a: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</a:rPr>
              <a:t>an online application, from which user can easily manage Academic details, Performance details, Quiz details. </a:t>
            </a:r>
            <a:endParaRPr b="1"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Admin can track all the information of Academic, Score, Performance ect. Admin can edit, add, delete and update the records of Quiz, Participate, Winner.</a:t>
            </a:r>
            <a:endParaRPr sz="1100">
              <a:solidFill>
                <a:srgbClr val="70757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70757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REQUIREMENTS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JDBC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9321" r="0" t="38552"/>
          <a:stretch/>
        </p:blipFill>
        <p:spPr>
          <a:xfrm>
            <a:off x="1065874" y="1408400"/>
            <a:ext cx="6461650" cy="31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085300" y="445025"/>
            <a:ext cx="683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227000" y="1152475"/>
            <a:ext cx="675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300" y="288925"/>
            <a:ext cx="69734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1085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2550" y="577227"/>
            <a:ext cx="9143998" cy="369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</a:rPr>
              <a:t>Engage your audience. Engage your audience in a unique and fun way and connect them to your brand or learning material. ...</a:t>
            </a:r>
            <a:endParaRPr b="1"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</a:rPr>
              <a:t>Large number. ...</a:t>
            </a:r>
            <a:endParaRPr b="1"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</a:rPr>
              <a:t>Randomizing questions. ...</a:t>
            </a:r>
            <a:endParaRPr b="1"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</a:rPr>
              <a:t>Quiz results/ gain insight in audience. ...</a:t>
            </a:r>
            <a:endParaRPr b="1"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</a:rPr>
              <a:t>No instructor needed. ...</a:t>
            </a:r>
            <a:endParaRPr b="1"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</a:rPr>
              <a:t>Set timer. ...</a:t>
            </a:r>
            <a:endParaRPr b="1"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</a:rPr>
              <a:t>Better overview. ...</a:t>
            </a:r>
            <a:endParaRPr b="1"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</a:rPr>
              <a:t>Improve your brand.</a:t>
            </a:r>
            <a:endParaRPr b="1"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200" y="1082625"/>
            <a:ext cx="70584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