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258" r:id="rId6"/>
    <p:sldId id="296" r:id="rId7"/>
    <p:sldId id="297" r:id="rId8"/>
    <p:sldId id="282" r:id="rId9"/>
    <p:sldId id="281" r:id="rId10"/>
    <p:sldId id="280" r:id="rId11"/>
    <p:sldId id="279" r:id="rId12"/>
    <p:sldId id="284" r:id="rId13"/>
    <p:sldId id="295" r:id="rId14"/>
    <p:sldId id="287" r:id="rId15"/>
    <p:sldId id="298" r:id="rId16"/>
    <p:sldId id="289" r:id="rId17"/>
    <p:sldId id="286" r:id="rId18"/>
    <p:sldId id="291" r:id="rId19"/>
    <p:sldId id="288" r:id="rId20"/>
    <p:sldId id="290" r:id="rId21"/>
    <p:sldId id="294" r:id="rId22"/>
    <p:sldId id="274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14" autoAdjust="0"/>
  </p:normalViewPr>
  <p:slideViewPr>
    <p:cSldViewPr snapToGrid="0">
      <p:cViewPr varScale="1">
        <p:scale>
          <a:sx n="83" d="100"/>
          <a:sy n="83" d="100"/>
        </p:scale>
        <p:origin x="144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Twitter Vaccine</a:t>
            </a:r>
            <a:br>
              <a:rPr lang="en-US" dirty="0"/>
            </a:br>
            <a:r>
              <a:rPr lang="en-US" dirty="0"/>
              <a:t>NLP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By: The A-Team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4C7EAFF-C4DC-4B33-9F7F-2A70A0445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5" y="11014"/>
            <a:ext cx="8849575" cy="68469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C9A460-0857-4A38-A2B6-B1953990BCB9}"/>
              </a:ext>
            </a:extLst>
          </p:cNvPr>
          <p:cNvSpPr/>
          <p:nvPr/>
        </p:nvSpPr>
        <p:spPr>
          <a:xfrm>
            <a:off x="5950556" y="2679497"/>
            <a:ext cx="723880" cy="3700137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F8E42-75B6-4AD7-8B27-92D8229028A7}"/>
              </a:ext>
            </a:extLst>
          </p:cNvPr>
          <p:cNvSpPr/>
          <p:nvPr/>
        </p:nvSpPr>
        <p:spPr>
          <a:xfrm>
            <a:off x="6885940" y="881578"/>
            <a:ext cx="436993" cy="1576357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D179FC-4EC2-4381-A984-1674600D28C6}"/>
              </a:ext>
            </a:extLst>
          </p:cNvPr>
          <p:cNvSpPr/>
          <p:nvPr/>
        </p:nvSpPr>
        <p:spPr>
          <a:xfrm rot="7404678">
            <a:off x="6358387" y="2311925"/>
            <a:ext cx="338219" cy="29202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835D5-4F6E-42B1-A5C0-9268F00E8068}"/>
              </a:ext>
            </a:extLst>
          </p:cNvPr>
          <p:cNvSpPr/>
          <p:nvPr/>
        </p:nvSpPr>
        <p:spPr>
          <a:xfrm>
            <a:off x="2870354" y="2800326"/>
            <a:ext cx="547021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Positive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00EAE-9BCB-478B-872A-D2C21B47A845}"/>
              </a:ext>
            </a:extLst>
          </p:cNvPr>
          <p:cNvSpPr/>
          <p:nvPr/>
        </p:nvSpPr>
        <p:spPr>
          <a:xfrm>
            <a:off x="2809255" y="3526164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Negative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150BD-DF72-4C38-BC43-601AC292EFD1}"/>
              </a:ext>
            </a:extLst>
          </p:cNvPr>
          <p:cNvSpPr/>
          <p:nvPr/>
        </p:nvSpPr>
        <p:spPr>
          <a:xfrm>
            <a:off x="2843158" y="3257312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Neutral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945BDC-C5AE-4BA4-86EE-0154DFA69D10}"/>
              </a:ext>
            </a:extLst>
          </p:cNvPr>
          <p:cNvSpPr/>
          <p:nvPr/>
        </p:nvSpPr>
        <p:spPr>
          <a:xfrm>
            <a:off x="2870354" y="3696645"/>
            <a:ext cx="547021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Positive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86E2FF-F8A3-4E07-98C4-5A0DC5DB91B8}"/>
              </a:ext>
            </a:extLst>
          </p:cNvPr>
          <p:cNvSpPr/>
          <p:nvPr/>
        </p:nvSpPr>
        <p:spPr>
          <a:xfrm>
            <a:off x="2809255" y="4422483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40B6F-0595-4F65-BDBA-51BD1ADC91B9}"/>
              </a:ext>
            </a:extLst>
          </p:cNvPr>
          <p:cNvSpPr/>
          <p:nvPr/>
        </p:nvSpPr>
        <p:spPr>
          <a:xfrm>
            <a:off x="2843158" y="4153631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Neutral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54008-74F8-4B90-94A5-2F0778EE27D7}"/>
              </a:ext>
            </a:extLst>
          </p:cNvPr>
          <p:cNvSpPr/>
          <p:nvPr/>
        </p:nvSpPr>
        <p:spPr>
          <a:xfrm>
            <a:off x="2870354" y="4579936"/>
            <a:ext cx="547021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Positive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0C6B8A-6CDC-4F6F-8CF8-7CE87732B716}"/>
              </a:ext>
            </a:extLst>
          </p:cNvPr>
          <p:cNvSpPr/>
          <p:nvPr/>
        </p:nvSpPr>
        <p:spPr>
          <a:xfrm>
            <a:off x="2809255" y="5305774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Negative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4137A-5AC6-4F0A-87D5-0BEE0B88C6A7}"/>
              </a:ext>
            </a:extLst>
          </p:cNvPr>
          <p:cNvSpPr/>
          <p:nvPr/>
        </p:nvSpPr>
        <p:spPr>
          <a:xfrm>
            <a:off x="2843158" y="5036922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Neutral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99A8E5-7B3B-432D-8CCD-E19EFCA63F54}"/>
              </a:ext>
            </a:extLst>
          </p:cNvPr>
          <p:cNvSpPr/>
          <p:nvPr/>
        </p:nvSpPr>
        <p:spPr>
          <a:xfrm>
            <a:off x="2870354" y="5476255"/>
            <a:ext cx="547021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Positive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8C3432-631D-4319-A23D-849E9A392038}"/>
              </a:ext>
            </a:extLst>
          </p:cNvPr>
          <p:cNvSpPr/>
          <p:nvPr/>
        </p:nvSpPr>
        <p:spPr>
          <a:xfrm>
            <a:off x="2809255" y="6202093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Negative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00F58C-4FBB-4A73-B0D2-8E8A41939742}"/>
              </a:ext>
            </a:extLst>
          </p:cNvPr>
          <p:cNvSpPr/>
          <p:nvPr/>
        </p:nvSpPr>
        <p:spPr>
          <a:xfrm>
            <a:off x="2843158" y="5933241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15583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AFDC90-F6F5-46C8-BD1F-F3EF810F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9" y="0"/>
            <a:ext cx="10368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9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414D45-5853-415A-A1D8-E51E60D64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5" y="0"/>
            <a:ext cx="11913649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D0F1CE-8E1F-485A-91F2-2B5DC30C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67" y="5822066"/>
            <a:ext cx="3074910" cy="6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B97C4-EF96-4229-AEA9-6C5A761BF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9" y="0"/>
            <a:ext cx="1146766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040D9-FA4C-471B-9BDB-0A94BFE28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56" y="4342814"/>
            <a:ext cx="3733992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1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AF659C-58DD-4078-AB7E-E31A78A44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0" y="558652"/>
            <a:ext cx="11265479" cy="57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7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C45F9-A749-4DA4-8055-91032F4C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21" y="9006"/>
            <a:ext cx="10718157" cy="6848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C1560-8A13-40D8-A70F-B522F80F8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35" y="6121936"/>
            <a:ext cx="2836372" cy="6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1605F9-A344-41EE-96B3-32B08F24F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1" y="863468"/>
            <a:ext cx="11252778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6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B018FD-13D9-49B4-84AB-6DEEF3B65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1" y="1200035"/>
            <a:ext cx="11252778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3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1161E-6D12-4BC7-BDB8-7474AB21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18"/>
            <a:ext cx="12192000" cy="61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93B650-0EF2-4047-BC73-F29B1086F762}"/>
              </a:ext>
            </a:extLst>
          </p:cNvPr>
          <p:cNvSpPr/>
          <p:nvPr/>
        </p:nvSpPr>
        <p:spPr>
          <a:xfrm>
            <a:off x="-1" y="0"/>
            <a:ext cx="9055511" cy="68580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712573" y="1205064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B580E-4451-49B9-8366-DEE224986FEC}"/>
              </a:ext>
            </a:extLst>
          </p:cNvPr>
          <p:cNvSpPr txBox="1"/>
          <p:nvPr/>
        </p:nvSpPr>
        <p:spPr>
          <a:xfrm>
            <a:off x="93129" y="452865"/>
            <a:ext cx="4709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97379-A0F4-4A09-A474-C98E904E9710}"/>
              </a:ext>
            </a:extLst>
          </p:cNvPr>
          <p:cNvSpPr txBox="1"/>
          <p:nvPr/>
        </p:nvSpPr>
        <p:spPr>
          <a:xfrm>
            <a:off x="432079" y="1768510"/>
            <a:ext cx="6732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Over time, there is an increasing trend in positive sentiment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All big 4 vaccine manufacturers had ebbs and flows, but </a:t>
            </a:r>
            <a:r>
              <a:rPr lang="en-US" sz="2400" b="1">
                <a:solidFill>
                  <a:schemeClr val="bg1"/>
                </a:solidFill>
              </a:rPr>
              <a:t>all have positive </a:t>
            </a:r>
            <a:r>
              <a:rPr lang="en-US" sz="2400" b="1" dirty="0">
                <a:solidFill>
                  <a:schemeClr val="bg1"/>
                </a:solidFill>
              </a:rPr>
              <a:t>sentiments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Subjectivity varied widely globally 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Sentiment was positive 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Dichotomy of sentiment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People are anxious to return to life as we knew it</a:t>
            </a: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A4D9831-51D0-478E-8F67-305F5B87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4757" y="2731933"/>
            <a:ext cx="7395840" cy="3455221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800" dirty="0"/>
              <a:t>How can we leverage twitter to</a:t>
            </a:r>
          </a:p>
          <a:p>
            <a:r>
              <a:rPr lang="en-US" sz="2800" dirty="0"/>
              <a:t>optimize the perception of our vaccine?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62" y="3359203"/>
            <a:ext cx="4585966" cy="609128"/>
          </a:xfrm>
        </p:spPr>
        <p:txBody>
          <a:bodyPr/>
          <a:lstStyle/>
          <a:p>
            <a:r>
              <a:rPr lang="en-US" dirty="0"/>
              <a:t>#covidvaccine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9" y="6015182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78522-407D-409F-A64C-BEB866CFA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70" y="3227028"/>
            <a:ext cx="1559780" cy="8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5D50ADC-BF71-4EFD-A275-1D910BAAF13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3AF818-9A3E-4BBE-A921-C984BA886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78922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3D747-05CC-49C4-89D7-03DA0496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73" y="0"/>
            <a:ext cx="8546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9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A65CA-A5E1-42B1-83E3-E90ACC60C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34" y="0"/>
            <a:ext cx="8589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7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0D82A-FB77-4F9C-8A97-5208985C6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51"/>
            <a:ext cx="12192000" cy="65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4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0E590-26E9-41BF-A804-C2BBDDEB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07"/>
            <a:ext cx="12192000" cy="65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5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FBB6B-8E56-43CC-A06D-70A43EB3E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95"/>
            <a:ext cx="12192000" cy="66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1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FC5EB-2B70-4268-B3A5-2FF5DE9F3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95"/>
            <a:ext cx="12192000" cy="66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2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397B27-B858-4A68-A8D4-405A61FE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95"/>
            <a:ext cx="12192000" cy="66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221</TotalTime>
  <Words>87</Words>
  <Application>Microsoft Office PowerPoint</Application>
  <PresentationFormat>Widescreen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</vt:lpstr>
      <vt:lpstr>Calibri</vt:lpstr>
      <vt:lpstr>Courier New</vt:lpstr>
      <vt:lpstr>Gill Sans MT</vt:lpstr>
      <vt:lpstr>Office Theme</vt:lpstr>
      <vt:lpstr>Twitter Vaccine NLP Analysis</vt:lpstr>
      <vt:lpstr>#covidvaccine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Vaccine NLP Analysis</dc:title>
  <dc:creator>Alejandro Barnatan</dc:creator>
  <cp:lastModifiedBy>Alejandro Barnatan</cp:lastModifiedBy>
  <cp:revision>17</cp:revision>
  <dcterms:created xsi:type="dcterms:W3CDTF">2021-03-16T02:07:27Z</dcterms:created>
  <dcterms:modified xsi:type="dcterms:W3CDTF">2021-03-17T05:22:15Z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