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1" r:id="rId6"/>
    <p:sldId id="266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47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reviews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Discounting strategy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Category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Original data source</a:t>
          </a:r>
        </a:p>
        <a:p>
          <a:pPr>
            <a:lnSpc>
              <a:spcPct val="100000"/>
            </a:lnSpc>
            <a:defRPr cap="all"/>
          </a:pPr>
          <a:r>
            <a:rPr lang="en-US" dirty="0" err="1"/>
            <a:t>kaggle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bad data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Missing price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No ratings/reviews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Dropped 600 of 3,200 rows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Clean up columns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</a:t>
          </a:r>
          <a:r>
            <a:rPr lang="en-US" dirty="0" err="1"/>
            <a:t>nike</a:t>
          </a:r>
          <a:r>
            <a:rPr lang="en-US" dirty="0"/>
            <a:t>/adidas column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Gender column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Price columns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 category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Gender binning (</a:t>
          </a:r>
          <a:r>
            <a:rPr lang="en-US" dirty="0" err="1"/>
            <a:t>nike</a:t>
          </a:r>
          <a:r>
            <a:rPr lang="en-US" dirty="0"/>
            <a:t>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Sales volume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Nike &lt; adidas data size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155 </a:t>
          </a:r>
          <a:r>
            <a:rPr lang="en-US" dirty="0" err="1"/>
            <a:t>nike</a:t>
          </a:r>
          <a:r>
            <a:rPr lang="en-US" dirty="0"/>
            <a:t> rows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Nike vs adidas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Gender analysis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Pricing tiers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Gender discounting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Customer reviews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Discounting strategy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Category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315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Original data source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kaggle</a:t>
          </a:r>
          <a:endParaRPr lang="en-US" sz="1100" kern="1200" dirty="0"/>
        </a:p>
      </dsp:txBody>
      <dsp:txXfrm>
        <a:off x="35606" y="2616556"/>
        <a:ext cx="2981250" cy="877500"/>
      </dsp:txXfrm>
    </dsp:sp>
    <dsp:sp modelId="{BCD8CDD9-0C56-4401-ADB1-8B48DAB2C96F}">
      <dsp:nvSpPr>
        <dsp:cNvPr id="0" name=""/>
        <dsp:cNvSpPr/>
      </dsp:nvSpPr>
      <dsp:spPr>
        <a:xfrm>
          <a:off x="4119918" y="2315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Remove bad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Missing price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No ratings/reviews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Dropped 600 of 3,200 rows</a:t>
          </a:r>
        </a:p>
      </dsp:txBody>
      <dsp:txXfrm>
        <a:off x="3538574" y="2616556"/>
        <a:ext cx="2981250" cy="877500"/>
      </dsp:txXfrm>
    </dsp:sp>
    <dsp:sp modelId="{FF93E135-77D6-48A0-8871-9BC93D705D06}">
      <dsp:nvSpPr>
        <dsp:cNvPr id="0" name=""/>
        <dsp:cNvSpPr/>
      </dsp:nvSpPr>
      <dsp:spPr>
        <a:xfrm>
          <a:off x="7622887" y="2315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Clean up columns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en-US" sz="1100" kern="1200" dirty="0" err="1"/>
            <a:t>nike</a:t>
          </a:r>
          <a:r>
            <a:rPr lang="en-US" sz="1100" kern="1200" dirty="0"/>
            <a:t>/adidas column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Gender column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Price columns</a:t>
          </a:r>
        </a:p>
      </dsp:txBody>
      <dsp:txXfrm>
        <a:off x="7041543" y="2616556"/>
        <a:ext cx="298125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315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Product category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Gender binning (</a:t>
          </a:r>
          <a:r>
            <a:rPr lang="en-US" sz="1100" kern="1200" dirty="0" err="1"/>
            <a:t>nike</a:t>
          </a:r>
          <a:r>
            <a:rPr lang="en-US" sz="1100" kern="1200" dirty="0"/>
            <a:t>)</a:t>
          </a:r>
        </a:p>
      </dsp:txBody>
      <dsp:txXfrm>
        <a:off x="35606" y="2616556"/>
        <a:ext cx="2981250" cy="877500"/>
      </dsp:txXfrm>
    </dsp:sp>
    <dsp:sp modelId="{BCD8CDD9-0C56-4401-ADB1-8B48DAB2C96F}">
      <dsp:nvSpPr>
        <dsp:cNvPr id="0" name=""/>
        <dsp:cNvSpPr/>
      </dsp:nvSpPr>
      <dsp:spPr>
        <a:xfrm>
          <a:off x="4119918" y="2315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Sales volume</a:t>
          </a:r>
        </a:p>
      </dsp:txBody>
      <dsp:txXfrm>
        <a:off x="3538574" y="2616556"/>
        <a:ext cx="2981250" cy="877500"/>
      </dsp:txXfrm>
    </dsp:sp>
    <dsp:sp modelId="{FF93E135-77D6-48A0-8871-9BC93D705D06}">
      <dsp:nvSpPr>
        <dsp:cNvPr id="0" name=""/>
        <dsp:cNvSpPr/>
      </dsp:nvSpPr>
      <dsp:spPr>
        <a:xfrm>
          <a:off x="7622887" y="2315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Nike &lt; adidas data size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155 </a:t>
          </a:r>
          <a:r>
            <a:rPr lang="en-US" sz="1100" kern="1200" dirty="0" err="1"/>
            <a:t>nike</a:t>
          </a:r>
          <a:r>
            <a:rPr lang="en-US" sz="1100" kern="1200" dirty="0"/>
            <a:t> rows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7041543" y="2616556"/>
        <a:ext cx="2981250" cy="87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Nike vs adidas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Gender analysis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Pricing tiers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Gender discounting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1BA5-2BD3-4EC6-A0E8-5178E1553EA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DE17-6DC8-4C29-8158-5E696A77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compare Nike vs. Adidas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Customer reviews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Alejandro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Sung,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Nike vs. adidas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Alejandro, Aaron, Brett, Sung, Adam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QUESTIONS: Nike vs. Adidas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079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Clean-Up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5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7902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2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Ratings / Reviews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9661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5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Discounting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8615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8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{581831F5-C50E-43E1-83AF-CF0DE0F691F5}tf78438558_win32</Template>
  <TotalTime>137</TotalTime>
  <Words>133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Nike vs. adidas</vt:lpstr>
      <vt:lpstr>BUSINESS QUESTIONS: Nike vs. Adidas</vt:lpstr>
      <vt:lpstr>Data Clean-Up</vt:lpstr>
      <vt:lpstr>Limitations</vt:lpstr>
      <vt:lpstr>Customer Ratings / Reviews</vt:lpstr>
      <vt:lpstr>Discounting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vs. adidas</dc:title>
  <dc:creator>Fancher, Adam</dc:creator>
  <cp:lastModifiedBy>Fancher, Adam</cp:lastModifiedBy>
  <cp:revision>7</cp:revision>
  <dcterms:created xsi:type="dcterms:W3CDTF">2020-11-07T19:42:49Z</dcterms:created>
  <dcterms:modified xsi:type="dcterms:W3CDTF">2020-11-07T22:00:17Z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