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61" r:id="rId6"/>
    <p:sldId id="266" r:id="rId7"/>
    <p:sldId id="265" r:id="rId8"/>
    <p:sldId id="263" r:id="rId9"/>
    <p:sldId id="262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97" autoAdjust="0"/>
  </p:normalViewPr>
  <p:slideViewPr>
    <p:cSldViewPr snapToGrid="0">
      <p:cViewPr varScale="1">
        <p:scale>
          <a:sx n="83" d="100"/>
          <a:sy n="83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Discounting strategy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reviews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ratings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Original data source</a:t>
          </a:r>
        </a:p>
        <a:p>
          <a:pPr>
            <a:lnSpc>
              <a:spcPct val="100000"/>
            </a:lnSpc>
            <a:defRPr cap="all"/>
          </a:pPr>
          <a:r>
            <a:rPr lang="en-US" dirty="0" err="1"/>
            <a:t>kaggle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Remove bad data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Missing price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No ratings/reviews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Dropped 600 of 3,200 rows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Clean up columns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</a:t>
          </a:r>
          <a:r>
            <a:rPr lang="en-US" dirty="0" err="1"/>
            <a:t>nike</a:t>
          </a:r>
          <a:r>
            <a:rPr lang="en-US" dirty="0"/>
            <a:t>/adidas column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Gender column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- Price columns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Product category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Sales volume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Nike &lt; adidas data size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155 </a:t>
          </a:r>
          <a:r>
            <a:rPr lang="en-US" dirty="0" err="1"/>
            <a:t>nike</a:t>
          </a:r>
          <a:r>
            <a:rPr lang="en-US" dirty="0"/>
            <a:t> rows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Discounting strategy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Customer reviews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Customer ratings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3155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Original data source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kaggle</a:t>
          </a:r>
          <a:endParaRPr lang="en-US" sz="1100" kern="1200" dirty="0"/>
        </a:p>
      </dsp:txBody>
      <dsp:txXfrm>
        <a:off x="35606" y="2616556"/>
        <a:ext cx="2981250" cy="877500"/>
      </dsp:txXfrm>
    </dsp:sp>
    <dsp:sp modelId="{BCD8CDD9-0C56-4401-ADB1-8B48DAB2C96F}">
      <dsp:nvSpPr>
        <dsp:cNvPr id="0" name=""/>
        <dsp:cNvSpPr/>
      </dsp:nvSpPr>
      <dsp:spPr>
        <a:xfrm>
          <a:off x="4119918" y="23155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Remove bad data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Missing price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No ratings/reviews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Dropped 600 of 3,200 rows</a:t>
          </a:r>
        </a:p>
      </dsp:txBody>
      <dsp:txXfrm>
        <a:off x="3538574" y="2616556"/>
        <a:ext cx="2981250" cy="877500"/>
      </dsp:txXfrm>
    </dsp:sp>
    <dsp:sp modelId="{FF93E135-77D6-48A0-8871-9BC93D705D06}">
      <dsp:nvSpPr>
        <dsp:cNvPr id="0" name=""/>
        <dsp:cNvSpPr/>
      </dsp:nvSpPr>
      <dsp:spPr>
        <a:xfrm>
          <a:off x="7622887" y="23155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1911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16556"/>
          <a:ext cx="2981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Clean up columns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</a:t>
          </a:r>
          <a:r>
            <a:rPr lang="en-US" sz="1100" kern="1200" dirty="0" err="1"/>
            <a:t>nike</a:t>
          </a:r>
          <a:r>
            <a:rPr lang="en-US" sz="1100" kern="1200" dirty="0"/>
            <a:t>/adidas column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Gender column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- Price columns</a:t>
          </a:r>
        </a:p>
      </dsp:txBody>
      <dsp:txXfrm>
        <a:off x="7041543" y="2616556"/>
        <a:ext cx="2981250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Product category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Sales volume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Nike &lt; adidas data size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155 </a:t>
          </a:r>
          <a:r>
            <a:rPr lang="en-US" sz="1900" kern="1200" dirty="0" err="1"/>
            <a:t>nike</a:t>
          </a:r>
          <a:r>
            <a:rPr lang="en-US" sz="1900" kern="1200" dirty="0"/>
            <a:t> rows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1BA5-2BD3-4EC6-A0E8-5178E1553EA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DE17-6DC8-4C29-8158-5E696A77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was to compare Nike vs. Adidas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Customer reviews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Discounting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Brett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Assess differences in discounting strategy between Adidas &amp; Nike.</a:t>
            </a:r>
          </a:p>
          <a:p>
            <a:pPr marL="171450" indent="-171450">
              <a:buFontTx/>
              <a:buChar char="-"/>
            </a:pPr>
            <a:r>
              <a:rPr lang="en-US" dirty="0"/>
              <a:t>Evaluate differences in customer ratings between Adidas &amp; Nike.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Evaluate differences in customer reviews between Adidas &amp; Nike. 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  <a:p>
            <a:r>
              <a:rPr lang="en-US" dirty="0"/>
              <a:t>30 seconds, hi-level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  <a:p>
            <a:pPr marL="171450" indent="-171450">
              <a:buFontTx/>
              <a:buChar char="-"/>
            </a:pPr>
            <a:r>
              <a:rPr lang="en-US" dirty="0"/>
              <a:t>Category: data not standardized enough to create category bins (</a:t>
            </a:r>
            <a:r>
              <a:rPr lang="en-US" dirty="0" err="1"/>
              <a:t>ie</a:t>
            </a:r>
            <a:r>
              <a:rPr lang="en-US" dirty="0"/>
              <a:t>: running, basketball, etc.)</a:t>
            </a:r>
          </a:p>
          <a:p>
            <a:pPr marL="171450" indent="-171450">
              <a:buFontTx/>
              <a:buChar char="-"/>
            </a:pPr>
            <a:r>
              <a:rPr lang="en-US"/>
              <a:t>Single-day snapshot in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Alejandro</a:t>
            </a:r>
          </a:p>
          <a:p>
            <a:pPr marL="228600" indent="-228600">
              <a:buAutoNum type="arabicPeriod"/>
            </a:pPr>
            <a:r>
              <a:rPr lang="en-US" dirty="0"/>
              <a:t>Nike generally had higher-rated products, potentially indicating higher customer satisfaction</a:t>
            </a:r>
          </a:p>
          <a:p>
            <a:pPr marL="228600" indent="-228600">
              <a:buAutoNum type="arabicPeriod"/>
            </a:pPr>
            <a:r>
              <a:rPr lang="en-US" dirty="0"/>
              <a:t>Adidas generally had more ratings, potentially indicating higher customer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Sung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Discounting: Adidas is more aggressive with discounting, offering higher discount across all price bins.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Pricing: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Recommendation: assess price offering to identify potential gaps to competition. </a:t>
            </a:r>
            <a:r>
              <a:rPr lang="en-US" dirty="0" err="1"/>
              <a:t>Ie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Ttest_indResult</a:t>
            </a:r>
            <a:r>
              <a:rPr lang="en-US" dirty="0"/>
              <a:t>(statistic=-9.181162235290103, </a:t>
            </a:r>
            <a:r>
              <a:rPr lang="en-US" dirty="0" err="1"/>
              <a:t>pvalue</a:t>
            </a:r>
            <a:r>
              <a:rPr lang="en-US" dirty="0"/>
              <a:t>=9.538449921033955e-17)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was to compare Nike vs. Adidas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Customer reviews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Discounting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FDE17-6DC8-4C29-8158-5E696A77E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Nike vs. adidas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Alejandro, Aaron, Brett, Sung, Adam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QUESTIONS: Nike vs. Adidas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49892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Clean-Up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58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Limitations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5565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42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Customer Ratings / Reviews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C1B1E8-A018-4D11-AAAF-7A960644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20" y="2014193"/>
            <a:ext cx="5333880" cy="42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CABF10-F457-4331-A253-9773C54C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59" y="2014192"/>
            <a:ext cx="5176040" cy="41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0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Discounting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78F7E5-E0F0-4F56-903F-523D36B8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4" y="1759551"/>
            <a:ext cx="5415760" cy="44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258A1B-B4B1-498A-A5D3-306C691C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72" y="1759551"/>
            <a:ext cx="5049354" cy="43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8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Appendix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4F9E93-4551-41A1-A504-E8C944D6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1" y="1830837"/>
            <a:ext cx="5106244" cy="369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DB64DB3-0C5F-44F1-96A1-04BBFF6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018" y="1830837"/>
            <a:ext cx="5106244" cy="369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Appendix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18ABDA-8BFA-4504-B54B-8480FB29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91" y="1810713"/>
            <a:ext cx="4596837" cy="459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6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Alejandro, Aaron, Brett, Sung, Adam</a:t>
            </a:r>
          </a:p>
        </p:txBody>
      </p:sp>
    </p:spTree>
    <p:extLst>
      <p:ext uri="{BB962C8B-B14F-4D97-AF65-F5344CB8AC3E}">
        <p14:creationId xmlns:p14="http://schemas.microsoft.com/office/powerpoint/2010/main" val="216558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{581831F5-C50E-43E1-83AF-CF0DE0F691F5}tf78438558_win32</Template>
  <TotalTime>323</TotalTime>
  <Words>259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Nike vs. adidas</vt:lpstr>
      <vt:lpstr>BUSINESS QUESTIONS: Nike vs. Adidas</vt:lpstr>
      <vt:lpstr>Data Clean-Up</vt:lpstr>
      <vt:lpstr>Limitations</vt:lpstr>
      <vt:lpstr>Customer Ratings / Reviews</vt:lpstr>
      <vt:lpstr>Discounting</vt:lpstr>
      <vt:lpstr>Appendix</vt:lpstr>
      <vt:lpstr>Appendix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Nike vs. adidas</dc:title>
  <dc:creator>Fancher, Adam</dc:creator>
  <cp:lastModifiedBy>Fancher, Adam</cp:lastModifiedBy>
  <cp:revision>21</cp:revision>
  <dcterms:created xsi:type="dcterms:W3CDTF">2020-11-07T19:42:49Z</dcterms:created>
  <dcterms:modified xsi:type="dcterms:W3CDTF">2020-11-09T03:34:53Z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