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5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2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2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0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7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715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8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82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7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3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3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3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0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3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9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60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0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A5E439-9375-4480-A24F-58D15EDF961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788AEB-3963-44C4-B63E-772D70B64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20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7E78-6B4F-8AEB-7143-D97E7BB9B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479"/>
            <a:ext cx="9144000" cy="88341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Prolog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4F641-7854-6CC8-BF57-E25123784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244" y="1533832"/>
            <a:ext cx="7541343" cy="3834581"/>
          </a:xfrm>
        </p:spPr>
        <p:txBody>
          <a:bodyPr/>
          <a:lstStyle/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Prolog Programming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knowledge base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 consists of two things: facts and rules.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Human Brain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57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86DD-F6AE-759E-DE92-662CCCBF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F262-D1FC-C9A0-DCF7-C128CE6A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starts with capital letter or an underscore.</a:t>
            </a:r>
          </a:p>
          <a:p>
            <a:r>
              <a:rPr lang="en-US" b="1" dirty="0"/>
              <a:t>Example :</a:t>
            </a:r>
          </a:p>
          <a:p>
            <a:r>
              <a:rPr lang="en-IN" dirty="0"/>
              <a:t>?- X = 10. X = 10.</a:t>
            </a:r>
            <a:r>
              <a:rPr lang="en-US" dirty="0"/>
              <a:t> X is a variable that gets assigned a value 10.</a:t>
            </a:r>
          </a:p>
          <a:p>
            <a:r>
              <a:rPr lang="en-US" b="1" dirty="0"/>
              <a:t>Facts:</a:t>
            </a:r>
            <a:r>
              <a:rPr lang="en-US" dirty="0"/>
              <a:t> likes(john, pizza). likes(jane, pizza). likes(jane, pasta). </a:t>
            </a:r>
          </a:p>
          <a:p>
            <a:r>
              <a:rPr lang="en-US" b="1" dirty="0"/>
              <a:t>Queries: </a:t>
            </a:r>
            <a:r>
              <a:rPr lang="en-US" dirty="0"/>
              <a:t>?- likes(Who, pizza). Who = john ; Who = jane. Here Who is a 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99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57BC-1877-963A-DF89-47A852E7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Some Syntax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26B1-89ED-D776-09B3-DC79BEDA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</a:rPr>
              <a:t>:-</a:t>
            </a:r>
          </a:p>
          <a:p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Not </a:t>
            </a:r>
            <a:r>
              <a:rPr lang="en-US" b="1" dirty="0" err="1">
                <a:solidFill>
                  <a:srgbClr val="FF0000"/>
                </a:solidFill>
              </a:rPr>
              <a:t>not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End of each and every statement put</a:t>
            </a:r>
            <a:r>
              <a:rPr lang="en-US" b="1" dirty="0">
                <a:solidFill>
                  <a:srgbClr val="FF0000"/>
                </a:solidFill>
              </a:rPr>
              <a:t> 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60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7FAC-0533-BAE8-4EA1-AA5D2EB7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Facts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2E13-E17F-618A-4649-5CA80810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entities that are connected by a predicate for relationship mapping.</a:t>
            </a:r>
          </a:p>
          <a:p>
            <a:r>
              <a:rPr lang="en-US" b="1" dirty="0"/>
              <a:t>Example: Apple is a Fruit</a:t>
            </a:r>
          </a:p>
          <a:p>
            <a:pPr marL="0" indent="0">
              <a:buNone/>
            </a:pPr>
            <a:r>
              <a:rPr lang="en-US" dirty="0"/>
              <a:t>fat(</a:t>
            </a:r>
            <a:r>
              <a:rPr lang="en-US" dirty="0" err="1"/>
              <a:t>jhony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IN" dirty="0"/>
              <a:t>brown(dog).</a:t>
            </a:r>
          </a:p>
          <a:p>
            <a:pPr marL="0" indent="0">
              <a:buNone/>
            </a:pPr>
            <a:r>
              <a:rPr lang="en-IN" dirty="0"/>
              <a:t>friends(</a:t>
            </a:r>
            <a:r>
              <a:rPr lang="en-IN" dirty="0" err="1"/>
              <a:t>july</a:t>
            </a:r>
            <a:r>
              <a:rPr lang="en-IN" dirty="0"/>
              <a:t>, </a:t>
            </a:r>
            <a:r>
              <a:rPr lang="en-IN" dirty="0" err="1"/>
              <a:t>lisa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9981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288E-DE15-7272-A85C-12C8897D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95319"/>
            <a:ext cx="9601196" cy="130386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Rules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1FD1-2811-97E9-B420-4F132CEEE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48777"/>
            <a:ext cx="9601196" cy="37455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check the relationships are matching or not.</a:t>
            </a:r>
          </a:p>
          <a:p>
            <a:r>
              <a:rPr lang="en-US" b="1" dirty="0"/>
              <a:t>Example: Rules – X is eatable if it is a Fruit.</a:t>
            </a:r>
          </a:p>
          <a:p>
            <a:pPr marL="0" indent="0">
              <a:buNone/>
            </a:pPr>
            <a:r>
              <a:rPr lang="en-US" dirty="0"/>
              <a:t>Friendship(X, Y):-</a:t>
            </a:r>
          </a:p>
          <a:p>
            <a:pPr marL="0" indent="0">
              <a:buNone/>
            </a:pPr>
            <a:r>
              <a:rPr lang="en-US" dirty="0"/>
              <a:t>likes(X, Y);</a:t>
            </a:r>
          </a:p>
          <a:p>
            <a:pPr marL="0" indent="0">
              <a:buNone/>
            </a:pPr>
            <a:r>
              <a:rPr lang="en-US" dirty="0"/>
              <a:t>likes(Y, X).</a:t>
            </a:r>
          </a:p>
          <a:p>
            <a:r>
              <a:rPr lang="en-US" b="1" dirty="0"/>
              <a:t>The facts are:</a:t>
            </a:r>
          </a:p>
          <a:p>
            <a:pPr marL="0" indent="0">
              <a:buNone/>
            </a:pPr>
            <a:r>
              <a:rPr lang="en-US" dirty="0"/>
              <a:t>likes(</a:t>
            </a:r>
            <a:r>
              <a:rPr lang="en-US" dirty="0" err="1"/>
              <a:t>renu</a:t>
            </a:r>
            <a:r>
              <a:rPr lang="en-US" dirty="0"/>
              <a:t>, </a:t>
            </a:r>
            <a:r>
              <a:rPr lang="en-US" dirty="0" err="1"/>
              <a:t>rama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IN" dirty="0"/>
              <a:t>likes(</a:t>
            </a:r>
            <a:r>
              <a:rPr lang="en-IN" dirty="0" err="1"/>
              <a:t>rama</a:t>
            </a:r>
            <a:r>
              <a:rPr lang="en-IN" dirty="0"/>
              <a:t>, </a:t>
            </a:r>
            <a:r>
              <a:rPr lang="en-IN" dirty="0" err="1"/>
              <a:t>renu</a:t>
            </a:r>
            <a:r>
              <a:rPr lang="en-IN" dirty="0"/>
              <a:t>).</a:t>
            </a:r>
          </a:p>
          <a:p>
            <a:pPr marL="0" indent="0">
              <a:buNone/>
            </a:pPr>
            <a:r>
              <a:rPr lang="en-IN" dirty="0"/>
              <a:t>likes(raj, </a:t>
            </a:r>
            <a:r>
              <a:rPr lang="en-IN" dirty="0" err="1"/>
              <a:t>ravi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8853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04B3-BE38-E0C5-ADA1-4E556839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Queries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DA4F-7708-0649-71F9-33331E68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?-likes(</a:t>
            </a:r>
            <a:r>
              <a:rPr lang="en-US" dirty="0" err="1"/>
              <a:t>renu</a:t>
            </a:r>
            <a:r>
              <a:rPr lang="en-US" dirty="0"/>
              <a:t>, </a:t>
            </a:r>
            <a:r>
              <a:rPr lang="en-US" dirty="0" err="1"/>
              <a:t>rama</a:t>
            </a:r>
            <a:r>
              <a:rPr lang="en-US" dirty="0"/>
              <a:t>).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?-friendship(</a:t>
            </a:r>
            <a:r>
              <a:rPr lang="en-US" dirty="0" err="1"/>
              <a:t>renu</a:t>
            </a:r>
            <a:r>
              <a:rPr lang="en-US" dirty="0"/>
              <a:t>, </a:t>
            </a:r>
            <a:r>
              <a:rPr lang="en-US" dirty="0" err="1"/>
              <a:t>rama</a:t>
            </a:r>
            <a:r>
              <a:rPr lang="en-US" dirty="0"/>
              <a:t>).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?-friendship(raj, </a:t>
            </a:r>
            <a:r>
              <a:rPr lang="en-US" dirty="0" err="1"/>
              <a:t>rama</a:t>
            </a:r>
            <a:r>
              <a:rPr lang="en-US" dirty="0"/>
              <a:t>).</a:t>
            </a:r>
          </a:p>
          <a:p>
            <a:r>
              <a:rPr lang="en-US" dirty="0"/>
              <a:t>False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77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240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Organic</vt:lpstr>
      <vt:lpstr>Study of Prolog</vt:lpstr>
      <vt:lpstr>Variables</vt:lpstr>
      <vt:lpstr>Some Syntax</vt:lpstr>
      <vt:lpstr>Facts</vt:lpstr>
      <vt:lpstr>Rules</vt:lpstr>
      <vt:lpstr>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Abarna V</dc:creator>
  <cp:lastModifiedBy>Abarna V</cp:lastModifiedBy>
  <cp:revision>6</cp:revision>
  <dcterms:created xsi:type="dcterms:W3CDTF">2025-01-07T01:24:37Z</dcterms:created>
  <dcterms:modified xsi:type="dcterms:W3CDTF">2025-01-07T01:45:56Z</dcterms:modified>
</cp:coreProperties>
</file>