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63" r:id="rId6"/>
    <p:sldId id="259" r:id="rId7"/>
    <p:sldId id="266" r:id="rId8"/>
    <p:sldId id="267" r:id="rId9"/>
    <p:sldId id="269" r:id="rId10"/>
    <p:sldId id="270" r:id="rId11"/>
    <p:sldId id="273" r:id="rId12"/>
    <p:sldId id="260" r:id="rId13"/>
    <p:sldId id="271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D057-9827-4CAD-AA45-6CF87F8411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5354-ADDB-49C2-BF5E-1195144A12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61B-0120-4341-A0C2-65169F639A00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663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725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0201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736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9614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2263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9F63-9D70-443D-A858-ECF6A8A64C98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6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569E-8A87-455B-878A-4A97D0B983D8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9BE0-457D-404A-8197-055C16BB90DA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DF4B-7967-4EAF-BEF7-E95F767C5BC3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68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4FAF-1B6F-42CD-8168-14D50349D69D}" type="datetime1">
              <a:rPr lang="fr-FR" smtClean="0"/>
              <a:t>10/02/2015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3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665-9482-4D8E-8FFE-1C6B3B8AFF7B}" type="datetime1">
              <a:rPr lang="fr-FR" smtClean="0"/>
              <a:t>10/02/2015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B87C-AA0C-4399-894C-82C60C5B11CD}" type="datetime1">
              <a:rPr lang="fr-FR" smtClean="0"/>
              <a:t>10/02/2015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BB13-615C-4749-B2AA-1C8B28263644}" type="datetime1">
              <a:rPr lang="fr-FR" smtClean="0"/>
              <a:t>10/02/2015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8AF4-1AE1-42D4-A6E0-7BFB8E70E5D7}" type="datetime1">
              <a:rPr lang="fr-FR" smtClean="0"/>
              <a:t>10/02/2015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0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A357-E863-4BA8-AA63-F0145CFDC296}" type="datetime1">
              <a:rPr lang="fr-FR" smtClean="0"/>
              <a:t>10/02/2015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EC52A5-2BC7-4B04-8F96-4B9C05C04B6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8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894888" cy="194733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By</a:t>
            </a:r>
          </a:p>
          <a:p>
            <a:pPr algn="ctr"/>
            <a:r>
              <a:rPr lang="fr-FR" dirty="0" smtClean="0"/>
              <a:t>Alexis Barny</a:t>
            </a:r>
          </a:p>
          <a:p>
            <a:pPr algn="ctr"/>
            <a:r>
              <a:rPr lang="fr-FR" dirty="0" smtClean="0"/>
              <a:t>Pierre Eveno</a:t>
            </a:r>
            <a:endParaRPr lang="fr-FR" dirty="0"/>
          </a:p>
          <a:p>
            <a:pPr algn="ctr"/>
            <a:r>
              <a:rPr lang="fr-FR" dirty="0" smtClean="0"/>
              <a:t>Hadrien Tran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3" y="367099"/>
            <a:ext cx="3555331" cy="36224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807818" y="3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35459" y="212035"/>
            <a:ext cx="369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Topic 13: </a:t>
            </a:r>
          </a:p>
          <a:p>
            <a:pPr lvl="0"/>
            <a:r>
              <a:rPr lang="fr-FR" altLang="fr-FR" dirty="0" err="1" smtClean="0"/>
              <a:t>Task</a:t>
            </a:r>
            <a:r>
              <a:rPr lang="fr-FR" altLang="fr-FR" dirty="0" smtClean="0"/>
              <a:t> </a:t>
            </a:r>
            <a:r>
              <a:rPr lang="fr-FR" altLang="fr-FR" dirty="0"/>
              <a:t>management web application </a:t>
            </a:r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912" y="68580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388" t="11214" r="3113" b="6801"/>
          <a:stretch/>
        </p:blipFill>
        <p:spPr>
          <a:xfrm>
            <a:off x="2982911" y="1801905"/>
            <a:ext cx="5486401" cy="27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912" y="68580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compte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11622" r="7487" b="15842"/>
          <a:stretch/>
        </p:blipFill>
        <p:spPr>
          <a:xfrm>
            <a:off x="3000842" y="1855694"/>
            <a:ext cx="5484253" cy="26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3725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L’inscription à une tâche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712" y="2425700"/>
            <a:ext cx="8534400" cy="361526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912" y="68580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13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700" t="12133" r="1770" b="36029"/>
          <a:stretch/>
        </p:blipFill>
        <p:spPr>
          <a:xfrm>
            <a:off x="1829087" y="1842246"/>
            <a:ext cx="7794049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2050"/>
          </a:xfrm>
        </p:spPr>
        <p:txBody>
          <a:bodyPr/>
          <a:lstStyle/>
          <a:p>
            <a:pPr algn="ctr"/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7012" y="4868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912" y="2387600"/>
            <a:ext cx="8534400" cy="3615267"/>
          </a:xfrm>
        </p:spPr>
        <p:txBody>
          <a:bodyPr/>
          <a:lstStyle/>
          <a:p>
            <a:r>
              <a:rPr lang="fr-FR" dirty="0" smtClean="0"/>
              <a:t>Système drag and drop avec intégration dans la </a:t>
            </a:r>
            <a:r>
              <a:rPr lang="fr-FR" dirty="0" err="1" smtClean="0"/>
              <a:t>bdd</a:t>
            </a:r>
            <a:endParaRPr lang="fr-FR" dirty="0" smtClean="0"/>
          </a:p>
          <a:p>
            <a:r>
              <a:rPr lang="fr-FR" dirty="0" smtClean="0"/>
              <a:t>Manque de temps pour finir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2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4012" y="685800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4012" y="2286000"/>
            <a:ext cx="8534400" cy="3615267"/>
          </a:xfrm>
        </p:spPr>
        <p:txBody>
          <a:bodyPr anchor="t"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31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Customer demand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3112" y="2192867"/>
            <a:ext cx="8534400" cy="3615267"/>
          </a:xfrm>
        </p:spPr>
        <p:txBody>
          <a:bodyPr anchor="t"/>
          <a:lstStyle/>
          <a:p>
            <a:r>
              <a:rPr lang="en-US" dirty="0" smtClean="0"/>
              <a:t>La </a:t>
            </a:r>
            <a:r>
              <a:rPr lang="en-US" dirty="0" err="1" smtClean="0"/>
              <a:t>demande</a:t>
            </a:r>
            <a:r>
              <a:rPr lang="en-US" dirty="0" smtClean="0"/>
              <a:t> du client </a:t>
            </a:r>
            <a:r>
              <a:rPr lang="en-US" dirty="0" err="1" smtClean="0"/>
              <a:t>était</a:t>
            </a:r>
            <a:r>
              <a:rPr lang="en-US" dirty="0" smtClean="0"/>
              <a:t> de developer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dans</a:t>
            </a:r>
            <a:r>
              <a:rPr lang="en-US" dirty="0" smtClean="0"/>
              <a:t> le style de drop task, avec un </a:t>
            </a:r>
            <a:r>
              <a:rPr lang="en-US" dirty="0" err="1" smtClean="0"/>
              <a:t>systeme</a:t>
            </a:r>
            <a:r>
              <a:rPr lang="en-US" dirty="0"/>
              <a:t> </a:t>
            </a:r>
            <a:r>
              <a:rPr lang="en-US" dirty="0" smtClean="0"/>
              <a:t>de drag and drop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utilisateurs</a:t>
            </a:r>
            <a:r>
              <a:rPr lang="en-US" dirty="0" smtClean="0"/>
              <a:t>, un </a:t>
            </a:r>
            <a:r>
              <a:rPr lang="en-US" dirty="0" err="1" smtClean="0"/>
              <a:t>calendrier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143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This application was developed in: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1" y="2708274"/>
            <a:ext cx="1663700" cy="1663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05" y="2681287"/>
            <a:ext cx="1186036" cy="1663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1" y="4371974"/>
            <a:ext cx="1931988" cy="19319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97" y="2681287"/>
            <a:ext cx="2383809" cy="1663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4" y="4992687"/>
            <a:ext cx="1662881" cy="1171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05" y="2568830"/>
            <a:ext cx="1864083" cy="1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2" y="7789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2" y="2285999"/>
            <a:ext cx="8534400" cy="361526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Présentation des fonctionnalités l’application</a:t>
            </a:r>
          </a:p>
          <a:p>
            <a:endParaRPr lang="fr-FR" dirty="0" smtClean="0"/>
          </a:p>
          <a:p>
            <a:r>
              <a:rPr lang="fr-FR" dirty="0" smtClean="0"/>
              <a:t>Améliorations </a:t>
            </a:r>
            <a:r>
              <a:rPr lang="fr-FR" dirty="0" smtClean="0"/>
              <a:t>à apporter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Difficultés rencontrées</a:t>
            </a:r>
          </a:p>
          <a:p>
            <a:endParaRPr lang="fr-FR" dirty="0"/>
          </a:p>
          <a:p>
            <a:r>
              <a:rPr lang="fr-FR" dirty="0" smtClean="0"/>
              <a:t>Bilan du projet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968500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Quel est le but de cette application ?</a:t>
            </a:r>
          </a:p>
          <a:p>
            <a:r>
              <a:rPr lang="fr-FR" altLang="fr-FR" dirty="0" err="1" smtClean="0">
                <a:solidFill>
                  <a:srgbClr val="212121"/>
                </a:solidFill>
                <a:latin typeface="inherit"/>
              </a:rPr>
              <a:t>What</a:t>
            </a:r>
            <a:r>
              <a:rPr lang="fr-FR" altLang="fr-FR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is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the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purpose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of </a:t>
            </a:r>
            <a:r>
              <a:rPr lang="fr-FR" altLang="fr-FR" dirty="0" err="1">
                <a:solidFill>
                  <a:srgbClr val="212121"/>
                </a:solidFill>
                <a:latin typeface="inherit"/>
              </a:rPr>
              <a:t>this</a:t>
            </a:r>
            <a:r>
              <a:rPr lang="fr-FR" altLang="fr-FR" dirty="0">
                <a:solidFill>
                  <a:srgbClr val="212121"/>
                </a:solidFill>
                <a:latin typeface="inherit"/>
              </a:rPr>
              <a:t> application?</a:t>
            </a:r>
            <a:r>
              <a:rPr lang="fr-FR" altLang="fr-FR" sz="1050" dirty="0">
                <a:solidFill>
                  <a:schemeClr val="tx1"/>
                </a:solidFill>
              </a:rPr>
              <a:t> 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 qui s’adresse l’application ?</a:t>
            </a:r>
          </a:p>
          <a:p>
            <a:r>
              <a:rPr lang="en-US" dirty="0">
                <a:solidFill>
                  <a:schemeClr val="bg1"/>
                </a:solidFill>
              </a:rPr>
              <a:t>for whom is this application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fr-FR" dirty="0" smtClean="0"/>
          </a:p>
          <a:p>
            <a:r>
              <a:rPr lang="fr-FR" dirty="0" smtClean="0"/>
              <a:t>Pourquoi cette application ?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Why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this</a:t>
            </a:r>
            <a:r>
              <a:rPr lang="fr-FR" dirty="0" smtClean="0">
                <a:solidFill>
                  <a:schemeClr val="bg1"/>
                </a:solidFill>
              </a:rPr>
              <a:t> application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Comment sera elle utilisée ?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712" y="1820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Le fonctionnement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955800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L’application fonctionne sous 3 niveaux:</a:t>
            </a:r>
            <a:endParaRPr lang="fr-FR" dirty="0"/>
          </a:p>
          <a:p>
            <a:r>
              <a:rPr lang="fr-FR" dirty="0" smtClean="0"/>
              <a:t>Visiteur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Membre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Administrateur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7539" t="12673" r="7541" b="72396"/>
          <a:stretch/>
        </p:blipFill>
        <p:spPr>
          <a:xfrm>
            <a:off x="1317624" y="2780490"/>
            <a:ext cx="8053388" cy="796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833" t="13021" r="7931" b="73264"/>
          <a:stretch/>
        </p:blipFill>
        <p:spPr>
          <a:xfrm>
            <a:off x="1317624" y="4174804"/>
            <a:ext cx="8053388" cy="737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8126" t="12848" r="7833" b="72742"/>
          <a:stretch/>
        </p:blipFill>
        <p:spPr>
          <a:xfrm>
            <a:off x="1317624" y="5510252"/>
            <a:ext cx="8053388" cy="7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4912" y="685800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La page d’accueil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736744" y="685800"/>
            <a:ext cx="6429338" cy="361473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79844" y="5578475"/>
            <a:ext cx="71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La page </a:t>
            </a:r>
            <a:r>
              <a:rPr lang="en-US" dirty="0" err="1" smtClean="0"/>
              <a:t>d’accueil</a:t>
            </a:r>
            <a:r>
              <a:rPr lang="en-US" dirty="0" smtClean="0"/>
              <a:t> se </a:t>
            </a:r>
            <a:r>
              <a:rPr lang="en-US" dirty="0" err="1" smtClean="0"/>
              <a:t>présente</a:t>
            </a:r>
            <a:r>
              <a:rPr lang="en-US" dirty="0" smtClean="0"/>
              <a:t> sous la </a:t>
            </a:r>
            <a:r>
              <a:rPr lang="en-US" dirty="0" err="1" smtClean="0"/>
              <a:t>forme</a:t>
            </a:r>
            <a:r>
              <a:rPr lang="en-US" dirty="0" smtClean="0"/>
              <a:t> d’un </a:t>
            </a:r>
            <a:r>
              <a:rPr lang="en-US" dirty="0" err="1" smtClean="0"/>
              <a:t>calendrier</a:t>
            </a:r>
            <a:r>
              <a:rPr lang="en-US" dirty="0" smtClean="0"/>
              <a:t> </a:t>
            </a:r>
            <a:r>
              <a:rPr lang="en-US" dirty="0" err="1" smtClean="0"/>
              <a:t>affichant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tâches</a:t>
            </a:r>
            <a:r>
              <a:rPr lang="en-US" dirty="0" smtClean="0"/>
              <a:t> pour le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selectionné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4612" y="550332"/>
            <a:ext cx="8534400" cy="1507067"/>
          </a:xfrm>
        </p:spPr>
        <p:txBody>
          <a:bodyPr/>
          <a:lstStyle/>
          <a:p>
            <a:pPr algn="ctr"/>
            <a:r>
              <a:rPr lang="en-US" dirty="0" err="1" smtClean="0"/>
              <a:t>L’inscription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34" y="1666655"/>
            <a:ext cx="595395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-16009"/>
            <a:ext cx="12192000" cy="913266"/>
          </a:xfrm>
        </p:spPr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connexion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275" t="11260" r="7275" b="15129"/>
          <a:stretch/>
        </p:blipFill>
        <p:spPr>
          <a:xfrm>
            <a:off x="1" y="928915"/>
            <a:ext cx="4760686" cy="2305763"/>
          </a:xfrm>
          <a:prstGeom prst="rect">
            <a:avLst/>
          </a:prstGeom>
        </p:spPr>
      </p:pic>
      <p:sp>
        <p:nvSpPr>
          <p:cNvPr id="9" name="Flèche gauche 8"/>
          <p:cNvSpPr/>
          <p:nvPr/>
        </p:nvSpPr>
        <p:spPr>
          <a:xfrm>
            <a:off x="4585926" y="1167398"/>
            <a:ext cx="464849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9849" t="23164" r="33936" b="53423"/>
          <a:stretch/>
        </p:blipFill>
        <p:spPr>
          <a:xfrm>
            <a:off x="1360616" y="1569762"/>
            <a:ext cx="2039455" cy="1024068"/>
          </a:xfrm>
          <a:prstGeom prst="rect">
            <a:avLst/>
          </a:prstGeom>
        </p:spPr>
      </p:pic>
      <p:sp>
        <p:nvSpPr>
          <p:cNvPr id="11" name="Flèche gauche 10"/>
          <p:cNvSpPr/>
          <p:nvPr/>
        </p:nvSpPr>
        <p:spPr>
          <a:xfrm>
            <a:off x="3394473" y="1958426"/>
            <a:ext cx="1946391" cy="283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7833" t="12849" r="7833" b="17707"/>
          <a:stretch/>
        </p:blipFill>
        <p:spPr>
          <a:xfrm>
            <a:off x="313443" y="3758471"/>
            <a:ext cx="5053606" cy="23396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l="7610" t="12252" r="7610" b="16518"/>
          <a:stretch/>
        </p:blipFill>
        <p:spPr>
          <a:xfrm>
            <a:off x="6096000" y="3758471"/>
            <a:ext cx="4952980" cy="233963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360616" y="6063734"/>
            <a:ext cx="26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Session </a:t>
            </a:r>
            <a:r>
              <a:rPr lang="en-US" dirty="0" err="1" smtClean="0"/>
              <a:t>membre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57083" y="6098103"/>
            <a:ext cx="26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Session </a:t>
            </a:r>
            <a:r>
              <a:rPr lang="en-US" dirty="0" err="1" smtClean="0"/>
              <a:t>administrateur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340864" y="1854937"/>
            <a:ext cx="47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Lors</a:t>
            </a:r>
            <a:r>
              <a:rPr lang="en-US" dirty="0" smtClean="0"/>
              <a:t> du </a:t>
            </a:r>
            <a:r>
              <a:rPr lang="en-US" dirty="0" err="1" smtClean="0"/>
              <a:t>clic</a:t>
            </a:r>
            <a:r>
              <a:rPr lang="en-US" dirty="0" smtClean="0"/>
              <a:t>, apparition du popup de </a:t>
            </a:r>
            <a:r>
              <a:rPr lang="en-US" dirty="0" err="1" smtClean="0"/>
              <a:t>connexion</a:t>
            </a:r>
            <a:r>
              <a:rPr lang="en-US" dirty="0"/>
              <a:t>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50775" y="1091589"/>
            <a:ext cx="470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Bouton</a:t>
            </a:r>
            <a:r>
              <a:rPr lang="en-US" dirty="0" smtClean="0"/>
              <a:t> de </a:t>
            </a:r>
            <a:r>
              <a:rPr lang="en-US" dirty="0" err="1" smtClean="0"/>
              <a:t>connexion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252</TotalTime>
  <Words>222</Words>
  <Application>Microsoft Office PowerPoint</Application>
  <PresentationFormat>Grand écran</PresentationFormat>
  <Paragraphs>74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inherit</vt:lpstr>
      <vt:lpstr>Wingdings 3</vt:lpstr>
      <vt:lpstr>Secteur</vt:lpstr>
      <vt:lpstr>Présentation PowerPoint</vt:lpstr>
      <vt:lpstr>Customer demand</vt:lpstr>
      <vt:lpstr>Tools</vt:lpstr>
      <vt:lpstr>Plan</vt:lpstr>
      <vt:lpstr>Intro</vt:lpstr>
      <vt:lpstr>Le fonctionnement de l’application</vt:lpstr>
      <vt:lpstr>La page d’accueil</vt:lpstr>
      <vt:lpstr>L’inscription</vt:lpstr>
      <vt:lpstr>La connexion</vt:lpstr>
      <vt:lpstr>La gestion des tâches</vt:lpstr>
      <vt:lpstr>La gestion de compte</vt:lpstr>
      <vt:lpstr>L’inscription à une tâche</vt:lpstr>
      <vt:lpstr>La gestion des utilisateurs</vt:lpstr>
      <vt:lpstr>Améliorations possibles</vt:lpstr>
      <vt:lpstr>Les difficultés rencontrées</vt:lpstr>
      <vt:lpstr>Bilan du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TeamShare</dc:title>
  <dc:creator>Alexis Barny</dc:creator>
  <cp:lastModifiedBy>Alexis Barny</cp:lastModifiedBy>
  <cp:revision>21</cp:revision>
  <dcterms:created xsi:type="dcterms:W3CDTF">2015-02-08T19:28:22Z</dcterms:created>
  <dcterms:modified xsi:type="dcterms:W3CDTF">2015-02-10T14:50:03Z</dcterms:modified>
</cp:coreProperties>
</file>