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fr-FR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276EA"/>
    <a:srgbClr val="72EAE6"/>
    <a:srgbClr val="F26A6F"/>
    <a:srgbClr val="B2EA72"/>
    <a:srgbClr val="5B9BD5"/>
    <a:srgbClr val="EAE672"/>
    <a:srgbClr val="009EE0"/>
    <a:srgbClr val="93117E"/>
    <a:srgbClr val="0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16" d="100"/>
          <a:sy n="16" d="100"/>
        </p:scale>
        <p:origin x="24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7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3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C121-9074-40FE-B2BA-F7D88A15528A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8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6" y="7732685"/>
            <a:ext cx="8336610" cy="1144773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734299" y="4017769"/>
            <a:ext cx="11125200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Application web de </a:t>
            </a:r>
            <a:r>
              <a:rPr lang="fr-FR" dirty="0" smtClean="0"/>
              <a:t>gestion</a:t>
            </a:r>
            <a:r>
              <a:rPr lang="en-GB" dirty="0" smtClean="0"/>
              <a:t> de </a:t>
            </a:r>
            <a:r>
              <a:rPr lang="fr-FR" dirty="0" smtClean="0"/>
              <a:t>tâches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734299" y="1143000"/>
            <a:ext cx="13144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dirty="0" smtClean="0">
                <a:latin typeface="Lobster Two" panose="02000506000000020003" pitchFamily="50" charset="0"/>
              </a:rPr>
              <a:t>TeamShare</a:t>
            </a:r>
            <a:endParaRPr lang="en-GB" sz="20000" dirty="0">
              <a:latin typeface="Lobster Two" panose="02000506000000020003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40" y="778816"/>
            <a:ext cx="5821937" cy="5088583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7954368" y="6925222"/>
            <a:ext cx="542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Lobster Two" panose="02000506000000020003" pitchFamily="50" charset="0"/>
              </a:rPr>
              <a:t>Système de Drag&amp;Drop pour organiser les tâches</a:t>
            </a:r>
            <a:endParaRPr lang="fr-FR" sz="3600" dirty="0">
              <a:latin typeface="Lobster Two" panose="02000506000000020003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50517" y="10038847"/>
            <a:ext cx="1702340" cy="3005847"/>
          </a:xfrm>
          <a:prstGeom prst="rect">
            <a:avLst/>
          </a:prstGeom>
          <a:solidFill>
            <a:srgbClr val="EAE672"/>
          </a:solidFill>
          <a:ln>
            <a:solidFill>
              <a:srgbClr val="EAE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451691" y="10038847"/>
            <a:ext cx="1741251" cy="3103123"/>
          </a:xfrm>
          <a:prstGeom prst="rect">
            <a:avLst/>
          </a:prstGeom>
          <a:solidFill>
            <a:srgbClr val="7276EA"/>
          </a:solidFill>
          <a:ln>
            <a:solidFill>
              <a:srgbClr val="727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0517" y="14114736"/>
            <a:ext cx="1614791" cy="3764605"/>
          </a:xfrm>
          <a:prstGeom prst="rect">
            <a:avLst/>
          </a:prstGeom>
          <a:solidFill>
            <a:srgbClr val="B2EA72"/>
          </a:solidFill>
          <a:ln>
            <a:solidFill>
              <a:srgbClr val="B2E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558695" y="14134192"/>
            <a:ext cx="1517515" cy="2402731"/>
          </a:xfrm>
          <a:prstGeom prst="rect">
            <a:avLst/>
          </a:prstGeom>
          <a:solidFill>
            <a:srgbClr val="F26A6F"/>
          </a:solidFill>
          <a:ln>
            <a:solidFill>
              <a:srgbClr val="F26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449742" y="9095264"/>
            <a:ext cx="1721796" cy="476655"/>
          </a:xfrm>
          <a:prstGeom prst="rect">
            <a:avLst/>
          </a:prstGeom>
          <a:solidFill>
            <a:srgbClr val="72EAE6"/>
          </a:solidFill>
          <a:ln>
            <a:solidFill>
              <a:srgbClr val="72E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210290" y="10030382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Lobster Two" panose="02000506000000020003" pitchFamily="50" charset="0"/>
              </a:rPr>
              <a:t>Ranger les jeux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323751" y="9993049"/>
            <a:ext cx="198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Acheter nouveaux jeux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015651" y="8857206"/>
            <a:ext cx="2616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Lobster Two" panose="02000506000000020003" pitchFamily="50" charset="0"/>
              </a:rPr>
              <a:t>Organiser Fête des jeux</a:t>
            </a:r>
            <a:endParaRPr lang="fr-FR" sz="2800" dirty="0">
              <a:latin typeface="Lobster Two" panose="02000506000000020003" pitchFamily="50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164211" y="14114736"/>
            <a:ext cx="198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Préparer animation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323750" y="14114736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Faire inventaire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290461" y="11077260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Henry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207572" y="11077260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Jack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164210" y="15655645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André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342881" y="15104724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Paul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323750" y="11466776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Michel, Martine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22445" y="11473781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Pierre, Thomas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571294" y="12739897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3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754189" y="12774553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2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729126" y="16177408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2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571294" y="17592066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4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164210" y="16060359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Martine, Thomas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357912" y="11610884"/>
            <a:ext cx="3561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Lobster Two" panose="02000506000000020003" pitchFamily="50" charset="0"/>
              </a:rPr>
              <a:t>Possibilité de créer un groupe et de fusionner plusieurs tâches</a:t>
            </a:r>
            <a:endParaRPr lang="fr-FR" sz="3600" dirty="0">
              <a:latin typeface="Lobster Two" panose="02000506000000020003" pitchFamily="50" charset="0"/>
            </a:endParaRPr>
          </a:p>
        </p:txBody>
      </p:sp>
      <p:sp>
        <p:nvSpPr>
          <p:cNvPr id="52" name="Bulle ronde 51"/>
          <p:cNvSpPr/>
          <p:nvPr/>
        </p:nvSpPr>
        <p:spPr>
          <a:xfrm>
            <a:off x="6391962" y="6442555"/>
            <a:ext cx="7418331" cy="2165664"/>
          </a:xfrm>
          <a:prstGeom prst="wedgeEllipseCallout">
            <a:avLst>
              <a:gd name="adj1" fmla="val 75505"/>
              <a:gd name="adj2" fmla="val 355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68" y="26637411"/>
            <a:ext cx="5715000" cy="335280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6" y="26683483"/>
            <a:ext cx="3260657" cy="326065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977259" y="20417703"/>
            <a:ext cx="465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Lobster Two" panose="02000506000000020003" pitchFamily="50" charset="0"/>
              </a:rPr>
              <a:t>Projet réalisé par </a:t>
            </a:r>
            <a:endParaRPr lang="fr-FR" sz="5400" dirty="0">
              <a:latin typeface="Lobster Two" panose="02000506000000020003" pitchFamily="50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408151" y="21425852"/>
            <a:ext cx="5964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Lobster Two" panose="02000506000000020003" pitchFamily="50" charset="0"/>
              </a:rPr>
              <a:t>Alexis Barny</a:t>
            </a:r>
          </a:p>
          <a:p>
            <a:pPr algn="ctr"/>
            <a:r>
              <a:rPr lang="fr-FR" sz="5400" dirty="0" smtClean="0">
                <a:latin typeface="Lobster Two" panose="02000506000000020003" pitchFamily="50" charset="0"/>
              </a:rPr>
              <a:t>Pierre Eveno</a:t>
            </a:r>
          </a:p>
          <a:p>
            <a:pPr algn="ctr"/>
            <a:r>
              <a:rPr lang="fr-FR" sz="5400" dirty="0" smtClean="0">
                <a:latin typeface="Lobster Two" panose="02000506000000020003" pitchFamily="50" charset="0"/>
              </a:rPr>
              <a:t>Hadrien Tran</a:t>
            </a:r>
            <a:endParaRPr lang="fr-FR" sz="5400" dirty="0">
              <a:latin typeface="Lobster Two" panose="02000506000000020003" pitchFamily="50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31" y="16485807"/>
            <a:ext cx="12229357" cy="511134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3" name="Bulle ronde 42"/>
          <p:cNvSpPr/>
          <p:nvPr/>
        </p:nvSpPr>
        <p:spPr>
          <a:xfrm>
            <a:off x="8249806" y="10960436"/>
            <a:ext cx="5545346" cy="3809934"/>
          </a:xfrm>
          <a:prstGeom prst="wedgeEllipseCallout">
            <a:avLst>
              <a:gd name="adj1" fmla="val -54506"/>
              <a:gd name="adj2" fmla="val -503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8654971" y="22091240"/>
            <a:ext cx="12223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dirty="0" smtClean="0">
                <a:latin typeface="Lobster Two" panose="02000506000000020003" pitchFamily="50" charset="0"/>
              </a:rPr>
              <a:t>La page d’accueil de l’application se présente sous la forme d’un calendrier résumant les tâches du mois sélectionné. </a:t>
            </a:r>
          </a:p>
          <a:p>
            <a:pPr algn="just"/>
            <a:r>
              <a:rPr lang="fr-FR" sz="3600" dirty="0" smtClean="0">
                <a:latin typeface="Lobster Two" panose="02000506000000020003" pitchFamily="50" charset="0"/>
              </a:rPr>
              <a:t>Lors du clic sur une journée, le détail des tâches de la journée s’affiche avec une interface drag an drop.</a:t>
            </a:r>
            <a:endParaRPr lang="fr-FR" sz="3600" dirty="0">
              <a:latin typeface="Lobster Two" panose="02000506000000020003" pitchFamily="50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715" y="26029091"/>
            <a:ext cx="4280565" cy="39611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299" y="26598855"/>
            <a:ext cx="4914500" cy="342991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010" y="5758799"/>
            <a:ext cx="2896004" cy="260068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801" y="8730212"/>
            <a:ext cx="2715004" cy="183858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13" y="8863083"/>
            <a:ext cx="3077004" cy="273405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222" y="10880816"/>
            <a:ext cx="2734057" cy="261974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162" y="12277134"/>
            <a:ext cx="271500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109</Words>
  <Application>Microsoft Office PowerPoint</Application>
  <PresentationFormat>Personnalisé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Lobster Two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Barny</dc:creator>
  <cp:lastModifiedBy>Alexis Barny</cp:lastModifiedBy>
  <cp:revision>30</cp:revision>
  <dcterms:created xsi:type="dcterms:W3CDTF">2015-02-02T07:59:07Z</dcterms:created>
  <dcterms:modified xsi:type="dcterms:W3CDTF">2015-02-03T17:25:14Z</dcterms:modified>
</cp:coreProperties>
</file>