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7"/>
  </p:notesMasterIdLst>
  <p:sldIdLst>
    <p:sldId id="256" r:id="rId2"/>
    <p:sldId id="264" r:id="rId3"/>
    <p:sldId id="265" r:id="rId4"/>
    <p:sldId id="257" r:id="rId5"/>
    <p:sldId id="263" r:id="rId6"/>
    <p:sldId id="259" r:id="rId7"/>
    <p:sldId id="266" r:id="rId8"/>
    <p:sldId id="267" r:id="rId9"/>
    <p:sldId id="269" r:id="rId10"/>
    <p:sldId id="270" r:id="rId11"/>
    <p:sldId id="260" r:id="rId12"/>
    <p:sldId id="271" r:id="rId13"/>
    <p:sldId id="272" r:id="rId14"/>
    <p:sldId id="261" r:id="rId15"/>
    <p:sldId id="262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41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2D057-9827-4CAD-AA45-6CF87F841162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85354-ADDB-49C2-BF5E-1195144A128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58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85354-ADDB-49C2-BF5E-1195144A12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2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261B-0120-4341-A0C2-65169F639A00}" type="datetime1">
              <a:rPr lang="fr-FR" smtClean="0"/>
              <a:t>09/02/2015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06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91D6-F9FC-4D25-8690-52B58EC93120}" type="datetime1">
              <a:rPr lang="fr-FR" smtClean="0"/>
              <a:t>09/02/2015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723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1489-DF18-41B2-80DD-F3D21E193D3F}" type="datetime1">
              <a:rPr lang="fr-FR" smtClean="0"/>
              <a:t>09/02/2015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271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6B5F-44BA-4760-AAD3-2EB3BE8DB9A9}" type="datetime1">
              <a:rPr lang="fr-FR" smtClean="0"/>
              <a:t>09/02/2015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5099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5C44-7D96-4156-9D0D-F090BD9F6568}" type="datetime1">
              <a:rPr lang="fr-FR" smtClean="0"/>
              <a:t>09/02/2015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2339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6B43-BBD6-4082-AD5E-187ED8349385}" type="datetime1">
              <a:rPr lang="fr-FR" smtClean="0"/>
              <a:t>09/02/2015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6364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67541-C245-473B-B580-05D88C4E2F76}" type="datetime1">
              <a:rPr lang="fr-FR" smtClean="0"/>
              <a:t>09/02/2015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563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9F63-9D70-443D-A858-ECF6A8A64C98}" type="datetime1">
              <a:rPr lang="fr-FR" smtClean="0"/>
              <a:t>09/02/2015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8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569E-8A87-455B-878A-4A97D0B983D8}" type="datetime1">
              <a:rPr lang="fr-FR" smtClean="0"/>
              <a:t>09/02/2015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76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9BE0-457D-404A-8197-055C16BB90DA}" type="datetime1">
              <a:rPr lang="fr-FR" smtClean="0"/>
              <a:t>09/02/2015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61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DDF4B-7967-4EAF-BEF7-E95F767C5BC3}" type="datetime1">
              <a:rPr lang="fr-FR" smtClean="0"/>
              <a:t>09/02/2015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076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84FAF-1B6F-42CD-8168-14D50349D69D}" type="datetime1">
              <a:rPr lang="fr-FR" smtClean="0"/>
              <a:t>09/02/2015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92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8665-9482-4D8E-8FFE-1C6B3B8AFF7B}" type="datetime1">
              <a:rPr lang="fr-FR" smtClean="0"/>
              <a:t>09/02/2015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48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BB87C-AA0C-4399-894C-82C60C5B11CD}" type="datetime1">
              <a:rPr lang="fr-FR" smtClean="0"/>
              <a:t>09/02/2015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152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BB13-615C-4749-B2AA-1C8B28263644}" type="datetime1">
              <a:rPr lang="fr-FR" smtClean="0"/>
              <a:t>09/02/2015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823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8AF4-1AE1-42D4-A6E0-7BFB8E70E5D7}" type="datetime1">
              <a:rPr lang="fr-FR" smtClean="0"/>
              <a:t>09/02/2015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68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A357-E863-4BA8-AA63-F0145CFDC296}" type="datetime1">
              <a:rPr lang="fr-FR" smtClean="0"/>
              <a:t>09/02/2015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87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EC52A5-2BC7-4B04-8F96-4B9C05C04B69}" type="datetime1">
              <a:rPr lang="fr-FR" smtClean="0"/>
              <a:t>09/02/2015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276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9894888" cy="1947333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By</a:t>
            </a:r>
          </a:p>
          <a:p>
            <a:pPr algn="ctr"/>
            <a:r>
              <a:rPr lang="fr-FR" dirty="0" smtClean="0"/>
              <a:t>Alexis Barny</a:t>
            </a:r>
          </a:p>
          <a:p>
            <a:pPr algn="ctr"/>
            <a:r>
              <a:rPr lang="fr-FR" dirty="0" smtClean="0"/>
              <a:t>Pierre Eveno</a:t>
            </a:r>
            <a:endParaRPr lang="fr-FR" dirty="0"/>
          </a:p>
          <a:p>
            <a:pPr algn="ctr"/>
            <a:r>
              <a:rPr lang="fr-FR" dirty="0" smtClean="0"/>
              <a:t>Hadrien Tran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169" y="221454"/>
            <a:ext cx="3555331" cy="3622413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1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0807818" y="3678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336176" y="232167"/>
            <a:ext cx="2724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Topic </a:t>
            </a:r>
            <a:r>
              <a:rPr lang="en-US" dirty="0" smtClean="0"/>
              <a:t>13: </a:t>
            </a:r>
          </a:p>
          <a:p>
            <a:pPr lvl="0"/>
            <a:r>
              <a:rPr lang="fr-FR" altLang="fr-FR" dirty="0" err="1" smtClean="0"/>
              <a:t>Task</a:t>
            </a:r>
            <a:r>
              <a:rPr lang="fr-FR" altLang="fr-FR" dirty="0" smtClean="0"/>
              <a:t> </a:t>
            </a:r>
            <a:r>
              <a:rPr lang="fr-FR" altLang="fr-FR" dirty="0"/>
              <a:t>management web application </a:t>
            </a:r>
          </a:p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33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8912" y="685800"/>
            <a:ext cx="8534400" cy="1507067"/>
          </a:xfrm>
        </p:spPr>
        <p:txBody>
          <a:bodyPr/>
          <a:lstStyle/>
          <a:p>
            <a:pPr algn="ctr"/>
            <a:r>
              <a:rPr lang="en-US" dirty="0" smtClean="0"/>
              <a:t>La </a:t>
            </a:r>
            <a:r>
              <a:rPr lang="en-US" dirty="0" err="1" smtClean="0"/>
              <a:t>gestion</a:t>
            </a:r>
            <a:r>
              <a:rPr lang="en-US" dirty="0" smtClean="0"/>
              <a:t> des </a:t>
            </a:r>
            <a:r>
              <a:rPr lang="en-US" dirty="0" err="1" smtClean="0"/>
              <a:t>tâches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86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2" y="372532"/>
            <a:ext cx="8534400" cy="1507067"/>
          </a:xfrm>
        </p:spPr>
        <p:txBody>
          <a:bodyPr/>
          <a:lstStyle/>
          <a:p>
            <a:pPr algn="ctr"/>
            <a:r>
              <a:rPr lang="fr-FR" dirty="0" smtClean="0"/>
              <a:t>L’inscription à une tâche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36712" y="2425700"/>
            <a:ext cx="8534400" cy="3615267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89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8912" y="685800"/>
            <a:ext cx="8534400" cy="1507067"/>
          </a:xfrm>
        </p:spPr>
        <p:txBody>
          <a:bodyPr/>
          <a:lstStyle/>
          <a:p>
            <a:pPr algn="ctr"/>
            <a:r>
              <a:rPr lang="en-US" dirty="0" smtClean="0"/>
              <a:t>La </a:t>
            </a:r>
            <a:r>
              <a:rPr lang="en-US" dirty="0" err="1" smtClean="0"/>
              <a:t>gestion</a:t>
            </a:r>
            <a:r>
              <a:rPr lang="en-US" dirty="0" smtClean="0"/>
              <a:t> des </a:t>
            </a:r>
            <a:r>
              <a:rPr lang="en-US" dirty="0" err="1" smtClean="0"/>
              <a:t>utilisateurs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99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62050"/>
          </a:xfrm>
        </p:spPr>
        <p:txBody>
          <a:bodyPr/>
          <a:lstStyle/>
          <a:p>
            <a:pPr algn="ctr"/>
            <a:r>
              <a:rPr lang="en-US" dirty="0" err="1" smtClean="0"/>
              <a:t>Améliorations</a:t>
            </a:r>
            <a:r>
              <a:rPr lang="en-US" dirty="0" smtClean="0"/>
              <a:t> </a:t>
            </a:r>
            <a:r>
              <a:rPr lang="en-US" dirty="0" err="1" smtClean="0"/>
              <a:t>possibles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9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97012" y="486832"/>
            <a:ext cx="8534400" cy="1507067"/>
          </a:xfrm>
        </p:spPr>
        <p:txBody>
          <a:bodyPr/>
          <a:lstStyle/>
          <a:p>
            <a:pPr algn="ctr"/>
            <a:r>
              <a:rPr lang="fr-FR" dirty="0" smtClean="0"/>
              <a:t>Les difficultés rencontrées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31912" y="2387600"/>
            <a:ext cx="8534400" cy="3615267"/>
          </a:xfrm>
        </p:spPr>
        <p:txBody>
          <a:bodyPr/>
          <a:lstStyle/>
          <a:p>
            <a:r>
              <a:rPr lang="fr-FR" dirty="0" smtClean="0"/>
              <a:t>Système drag and drop avec intégration dans la </a:t>
            </a:r>
            <a:r>
              <a:rPr lang="fr-FR" dirty="0" err="1" smtClean="0"/>
              <a:t>bdd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922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24012" y="685800"/>
            <a:ext cx="8534400" cy="1507067"/>
          </a:xfrm>
        </p:spPr>
        <p:txBody>
          <a:bodyPr/>
          <a:lstStyle/>
          <a:p>
            <a:pPr algn="ctr"/>
            <a:r>
              <a:rPr lang="fr-FR" dirty="0" smtClean="0"/>
              <a:t>Bilan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24012" y="2286000"/>
            <a:ext cx="8534400" cy="3615267"/>
          </a:xfrm>
        </p:spPr>
        <p:txBody>
          <a:bodyPr anchor="t"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83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3112" y="685800"/>
            <a:ext cx="8534400" cy="1507067"/>
          </a:xfrm>
        </p:spPr>
        <p:txBody>
          <a:bodyPr/>
          <a:lstStyle/>
          <a:p>
            <a:r>
              <a:rPr lang="en-US" dirty="0" smtClean="0"/>
              <a:t>Customer demand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3112" y="2192867"/>
            <a:ext cx="8534400" cy="3615267"/>
          </a:xfrm>
        </p:spPr>
        <p:txBody>
          <a:bodyPr anchor="t"/>
          <a:lstStyle/>
          <a:p>
            <a:r>
              <a:rPr lang="en-US" dirty="0" smtClean="0"/>
              <a:t>La </a:t>
            </a:r>
            <a:r>
              <a:rPr lang="en-US" dirty="0" err="1" smtClean="0"/>
              <a:t>demande</a:t>
            </a:r>
            <a:r>
              <a:rPr lang="en-US" dirty="0" smtClean="0"/>
              <a:t> du client </a:t>
            </a:r>
            <a:r>
              <a:rPr lang="en-US" dirty="0" err="1" smtClean="0"/>
              <a:t>était</a:t>
            </a:r>
            <a:r>
              <a:rPr lang="en-US" dirty="0" smtClean="0"/>
              <a:t> de developer </a:t>
            </a:r>
            <a:r>
              <a:rPr lang="en-US" dirty="0" err="1" smtClean="0"/>
              <a:t>une</a:t>
            </a:r>
            <a:r>
              <a:rPr lang="en-US" dirty="0" smtClean="0"/>
              <a:t> application </a:t>
            </a:r>
            <a:r>
              <a:rPr lang="en-US" dirty="0" err="1" smtClean="0"/>
              <a:t>dans</a:t>
            </a:r>
            <a:r>
              <a:rPr lang="en-US" dirty="0" smtClean="0"/>
              <a:t> le style de drop task, avec un </a:t>
            </a:r>
            <a:r>
              <a:rPr lang="en-US" dirty="0" err="1" smtClean="0"/>
              <a:t>systeme</a:t>
            </a:r>
            <a:r>
              <a:rPr lang="en-US" dirty="0"/>
              <a:t> </a:t>
            </a:r>
            <a:r>
              <a:rPr lang="en-US" dirty="0" smtClean="0"/>
              <a:t>de drag and drop et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gestion</a:t>
            </a:r>
            <a:r>
              <a:rPr lang="en-US" dirty="0" smtClean="0"/>
              <a:t> des </a:t>
            </a:r>
            <a:r>
              <a:rPr lang="en-US" dirty="0" err="1" smtClean="0"/>
              <a:t>utilisateurs</a:t>
            </a:r>
            <a:r>
              <a:rPr lang="en-US" dirty="0" smtClean="0"/>
              <a:t>, un </a:t>
            </a:r>
            <a:r>
              <a:rPr lang="en-US" dirty="0" err="1" smtClean="0"/>
              <a:t>calendrier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70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461433"/>
          </a:xfrm>
        </p:spPr>
        <p:txBody>
          <a:bodyPr anchor="t">
            <a:normAutofit lnSpcReduction="10000"/>
          </a:bodyPr>
          <a:lstStyle/>
          <a:p>
            <a:r>
              <a:rPr lang="en-US" dirty="0" smtClean="0"/>
              <a:t>This application was developed in: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3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41" y="2708274"/>
            <a:ext cx="1663700" cy="16637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105" y="2681287"/>
            <a:ext cx="1186036" cy="16637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941" y="4371974"/>
            <a:ext cx="1931988" cy="193198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597" y="2681287"/>
            <a:ext cx="2383809" cy="16637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274" y="4992687"/>
            <a:ext cx="1662881" cy="117157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05" y="2568830"/>
            <a:ext cx="1864083" cy="186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6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28812" y="778932"/>
            <a:ext cx="8534400" cy="1507067"/>
          </a:xfrm>
        </p:spPr>
        <p:txBody>
          <a:bodyPr/>
          <a:lstStyle/>
          <a:p>
            <a:pPr algn="ctr"/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28812" y="2285999"/>
            <a:ext cx="8534400" cy="3615267"/>
          </a:xfrm>
        </p:spPr>
        <p:txBody>
          <a:bodyPr anchor="t">
            <a:normAutofit/>
          </a:bodyPr>
          <a:lstStyle/>
          <a:p>
            <a:r>
              <a:rPr lang="fr-FR" dirty="0" smtClean="0"/>
              <a:t>Présentation des fonctionnalités l’application</a:t>
            </a:r>
          </a:p>
          <a:p>
            <a:endParaRPr lang="fr-FR" dirty="0" smtClean="0"/>
          </a:p>
          <a:p>
            <a:r>
              <a:rPr lang="fr-FR" dirty="0" smtClean="0"/>
              <a:t>Améliorations possibles</a:t>
            </a:r>
          </a:p>
          <a:p>
            <a:endParaRPr lang="fr-FR" dirty="0"/>
          </a:p>
          <a:p>
            <a:r>
              <a:rPr lang="fr-FR" dirty="0" smtClean="0"/>
              <a:t>Difficultés rencontrées</a:t>
            </a:r>
          </a:p>
          <a:p>
            <a:endParaRPr lang="fr-FR" dirty="0"/>
          </a:p>
          <a:p>
            <a:r>
              <a:rPr lang="fr-FR" dirty="0" smtClean="0"/>
              <a:t>Bilan du projet</a:t>
            </a:r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91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fr-FR" dirty="0" smtClean="0"/>
              <a:t>Intro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1968500"/>
            <a:ext cx="8534400" cy="3615267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Quel est le but de cette application </a:t>
            </a:r>
            <a:r>
              <a:rPr lang="fr-FR" dirty="0" smtClean="0"/>
              <a:t>?</a:t>
            </a:r>
            <a:endParaRPr lang="fr-FR" dirty="0" smtClean="0"/>
          </a:p>
          <a:p>
            <a:r>
              <a:rPr lang="fr-FR" altLang="fr-FR" dirty="0" err="1" smtClean="0">
                <a:solidFill>
                  <a:srgbClr val="212121"/>
                </a:solidFill>
                <a:latin typeface="inherit"/>
              </a:rPr>
              <a:t>What</a:t>
            </a:r>
            <a:r>
              <a:rPr lang="fr-FR" altLang="fr-FR" dirty="0" smtClean="0">
                <a:solidFill>
                  <a:srgbClr val="212121"/>
                </a:solidFill>
                <a:latin typeface="inherit"/>
              </a:rPr>
              <a:t> </a:t>
            </a:r>
            <a:r>
              <a:rPr lang="fr-FR" altLang="fr-FR" dirty="0" err="1">
                <a:solidFill>
                  <a:srgbClr val="212121"/>
                </a:solidFill>
                <a:latin typeface="inherit"/>
              </a:rPr>
              <a:t>is</a:t>
            </a:r>
            <a:r>
              <a:rPr lang="fr-FR" altLang="fr-FR" dirty="0">
                <a:solidFill>
                  <a:srgbClr val="212121"/>
                </a:solidFill>
                <a:latin typeface="inherit"/>
              </a:rPr>
              <a:t> the </a:t>
            </a:r>
            <a:r>
              <a:rPr lang="fr-FR" altLang="fr-FR" dirty="0" err="1">
                <a:solidFill>
                  <a:srgbClr val="212121"/>
                </a:solidFill>
                <a:latin typeface="inherit"/>
              </a:rPr>
              <a:t>purpose</a:t>
            </a:r>
            <a:r>
              <a:rPr lang="fr-FR" altLang="fr-FR" dirty="0">
                <a:solidFill>
                  <a:srgbClr val="212121"/>
                </a:solidFill>
                <a:latin typeface="inherit"/>
              </a:rPr>
              <a:t> of </a:t>
            </a:r>
            <a:r>
              <a:rPr lang="fr-FR" altLang="fr-FR" dirty="0" err="1">
                <a:solidFill>
                  <a:srgbClr val="212121"/>
                </a:solidFill>
                <a:latin typeface="inherit"/>
              </a:rPr>
              <a:t>this</a:t>
            </a:r>
            <a:r>
              <a:rPr lang="fr-FR" altLang="fr-FR" dirty="0">
                <a:solidFill>
                  <a:srgbClr val="212121"/>
                </a:solidFill>
                <a:latin typeface="inherit"/>
              </a:rPr>
              <a:t> application?</a:t>
            </a:r>
            <a:r>
              <a:rPr lang="fr-FR" altLang="fr-FR" sz="1050" dirty="0">
                <a:solidFill>
                  <a:schemeClr val="tx1"/>
                </a:solidFill>
              </a:rPr>
              <a:t> </a:t>
            </a:r>
            <a:endParaRPr lang="fr-FR" altLang="fr-FR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A qui s’adresse l’application ?</a:t>
            </a:r>
          </a:p>
          <a:p>
            <a:r>
              <a:rPr lang="en-US" dirty="0">
                <a:solidFill>
                  <a:schemeClr val="bg1"/>
                </a:solidFill>
              </a:rPr>
              <a:t>for whom is this application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</a:p>
          <a:p>
            <a:endParaRPr lang="fr-FR" dirty="0" smtClean="0"/>
          </a:p>
          <a:p>
            <a:r>
              <a:rPr lang="fr-FR" dirty="0" smtClean="0"/>
              <a:t>Pourquoi cette application ?</a:t>
            </a:r>
          </a:p>
          <a:p>
            <a:r>
              <a:rPr lang="fr-FR" dirty="0" err="1" smtClean="0">
                <a:solidFill>
                  <a:schemeClr val="bg1"/>
                </a:solidFill>
              </a:rPr>
              <a:t>Why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this</a:t>
            </a:r>
            <a:r>
              <a:rPr lang="fr-FR" dirty="0" smtClean="0">
                <a:solidFill>
                  <a:schemeClr val="bg1"/>
                </a:solidFill>
              </a:rPr>
              <a:t> application ?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Comment sera elle utilisée ?</a:t>
            </a:r>
          </a:p>
          <a:p>
            <a:endParaRPr lang="fr-F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56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09712" y="182032"/>
            <a:ext cx="8534400" cy="1507067"/>
          </a:xfrm>
        </p:spPr>
        <p:txBody>
          <a:bodyPr/>
          <a:lstStyle/>
          <a:p>
            <a:pPr algn="ctr"/>
            <a:r>
              <a:rPr lang="fr-FR" dirty="0" smtClean="0"/>
              <a:t>Le fonctionnement de l’application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55712" y="1955800"/>
            <a:ext cx="8534400" cy="36152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L’application fonctionne sous 3 niveaux:</a:t>
            </a:r>
            <a:endParaRPr lang="fr-FR" dirty="0"/>
          </a:p>
          <a:p>
            <a:r>
              <a:rPr lang="fr-FR" dirty="0" smtClean="0"/>
              <a:t>Visiteur</a:t>
            </a:r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Membre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Administrateur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6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7539" t="12673" r="7541" b="72396"/>
          <a:stretch/>
        </p:blipFill>
        <p:spPr>
          <a:xfrm>
            <a:off x="1317624" y="2780490"/>
            <a:ext cx="8053388" cy="79608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/>
          <a:srcRect l="7833" t="13021" r="7931" b="73264"/>
          <a:stretch/>
        </p:blipFill>
        <p:spPr>
          <a:xfrm>
            <a:off x="1317624" y="4174804"/>
            <a:ext cx="8053388" cy="73721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/>
          <a:srcRect l="8126" t="12848" r="7833" b="72742"/>
          <a:stretch/>
        </p:blipFill>
        <p:spPr>
          <a:xfrm>
            <a:off x="1317624" y="5510252"/>
            <a:ext cx="8053388" cy="77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6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04912" y="685800"/>
            <a:ext cx="8534400" cy="1507067"/>
          </a:xfrm>
        </p:spPr>
        <p:txBody>
          <a:bodyPr/>
          <a:lstStyle/>
          <a:p>
            <a:pPr algn="ctr"/>
            <a:r>
              <a:rPr lang="fr-FR" dirty="0" smtClean="0"/>
              <a:t>La page d’accueil</a:t>
            </a:r>
            <a:endParaRPr lang="en-US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201" b="7991"/>
          <a:stretch/>
        </p:blipFill>
        <p:spPr>
          <a:xfrm>
            <a:off x="2279844" y="2192867"/>
            <a:ext cx="7156256" cy="325120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7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279844" y="5578475"/>
            <a:ext cx="7156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La page </a:t>
            </a:r>
            <a:r>
              <a:rPr lang="en-US" dirty="0" err="1" smtClean="0"/>
              <a:t>d’accueil</a:t>
            </a:r>
            <a:r>
              <a:rPr lang="en-US" dirty="0" smtClean="0"/>
              <a:t> se </a:t>
            </a:r>
            <a:r>
              <a:rPr lang="en-US" dirty="0" err="1" smtClean="0"/>
              <a:t>présente</a:t>
            </a:r>
            <a:r>
              <a:rPr lang="en-US" dirty="0" smtClean="0"/>
              <a:t> sous la </a:t>
            </a:r>
            <a:r>
              <a:rPr lang="en-US" dirty="0" err="1" smtClean="0"/>
              <a:t>forme</a:t>
            </a:r>
            <a:r>
              <a:rPr lang="en-US" dirty="0" smtClean="0"/>
              <a:t> d’un </a:t>
            </a:r>
            <a:r>
              <a:rPr lang="en-US" dirty="0" err="1" smtClean="0"/>
              <a:t>calendrier</a:t>
            </a:r>
            <a:r>
              <a:rPr lang="en-US" dirty="0" smtClean="0"/>
              <a:t> </a:t>
            </a:r>
            <a:r>
              <a:rPr lang="en-US" dirty="0" err="1" smtClean="0"/>
              <a:t>affichant</a:t>
            </a:r>
            <a:r>
              <a:rPr lang="en-US" dirty="0" smtClean="0"/>
              <a:t> </a:t>
            </a:r>
            <a:r>
              <a:rPr lang="en-US" dirty="0" err="1" smtClean="0"/>
              <a:t>toutes</a:t>
            </a:r>
            <a:r>
              <a:rPr lang="en-US" dirty="0" smtClean="0"/>
              <a:t> les </a:t>
            </a:r>
            <a:r>
              <a:rPr lang="en-US" dirty="0" err="1" smtClean="0"/>
              <a:t>tâches</a:t>
            </a:r>
            <a:r>
              <a:rPr lang="en-US" dirty="0" smtClean="0"/>
              <a:t> pour le </a:t>
            </a:r>
            <a:r>
              <a:rPr lang="en-US" dirty="0" err="1" smtClean="0"/>
              <a:t>mois</a:t>
            </a:r>
            <a:r>
              <a:rPr lang="en-US" dirty="0" smtClean="0"/>
              <a:t> </a:t>
            </a:r>
            <a:r>
              <a:rPr lang="en-US" dirty="0" err="1" smtClean="0"/>
              <a:t>selectionné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78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8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1344612" y="550332"/>
            <a:ext cx="8534400" cy="1507067"/>
          </a:xfrm>
        </p:spPr>
        <p:txBody>
          <a:bodyPr/>
          <a:lstStyle/>
          <a:p>
            <a:pPr algn="ctr"/>
            <a:r>
              <a:rPr lang="en-US" dirty="0" err="1" smtClean="0"/>
              <a:t>L’inscription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834" y="1666655"/>
            <a:ext cx="5953956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7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9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0" y="-16009"/>
            <a:ext cx="12192000" cy="913266"/>
          </a:xfrm>
        </p:spPr>
        <p:txBody>
          <a:bodyPr/>
          <a:lstStyle/>
          <a:p>
            <a:pPr algn="ctr"/>
            <a:r>
              <a:rPr lang="en-US" dirty="0" smtClean="0"/>
              <a:t>La </a:t>
            </a:r>
            <a:r>
              <a:rPr lang="en-US" dirty="0" err="1" smtClean="0"/>
              <a:t>connexion</a:t>
            </a:r>
            <a:endParaRPr lang="en-US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275" t="11260" r="7275" b="15129"/>
          <a:stretch/>
        </p:blipFill>
        <p:spPr>
          <a:xfrm>
            <a:off x="1" y="928915"/>
            <a:ext cx="4760686" cy="2305763"/>
          </a:xfrm>
          <a:prstGeom prst="rect">
            <a:avLst/>
          </a:prstGeom>
        </p:spPr>
      </p:pic>
      <p:sp>
        <p:nvSpPr>
          <p:cNvPr id="9" name="Flèche gauche 8"/>
          <p:cNvSpPr/>
          <p:nvPr/>
        </p:nvSpPr>
        <p:spPr>
          <a:xfrm>
            <a:off x="4585926" y="1167398"/>
            <a:ext cx="464849" cy="2177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/>
          <a:srcRect l="39849" t="23164" r="33936" b="53423"/>
          <a:stretch/>
        </p:blipFill>
        <p:spPr>
          <a:xfrm>
            <a:off x="1360616" y="1569762"/>
            <a:ext cx="2039455" cy="1024068"/>
          </a:xfrm>
          <a:prstGeom prst="rect">
            <a:avLst/>
          </a:prstGeom>
        </p:spPr>
      </p:pic>
      <p:sp>
        <p:nvSpPr>
          <p:cNvPr id="11" name="Flèche gauche 10"/>
          <p:cNvSpPr/>
          <p:nvPr/>
        </p:nvSpPr>
        <p:spPr>
          <a:xfrm>
            <a:off x="3394473" y="1958426"/>
            <a:ext cx="1946391" cy="2830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4"/>
          <a:srcRect l="7833" t="12849" r="7833" b="17707"/>
          <a:stretch/>
        </p:blipFill>
        <p:spPr>
          <a:xfrm>
            <a:off x="313443" y="3758471"/>
            <a:ext cx="5053606" cy="2339632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5"/>
          <a:srcRect l="7610" t="12252" r="7610" b="16518"/>
          <a:stretch/>
        </p:blipFill>
        <p:spPr>
          <a:xfrm>
            <a:off x="6096000" y="3758471"/>
            <a:ext cx="4952980" cy="2339632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1360616" y="6063734"/>
            <a:ext cx="263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Session </a:t>
            </a:r>
            <a:r>
              <a:rPr lang="en-US" dirty="0" err="1" smtClean="0"/>
              <a:t>membre</a:t>
            </a:r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7257083" y="6098103"/>
            <a:ext cx="263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Session </a:t>
            </a:r>
            <a:r>
              <a:rPr lang="en-US" dirty="0" err="1" smtClean="0"/>
              <a:t>administrateur</a:t>
            </a:r>
            <a:endParaRPr lang="en-US" dirty="0"/>
          </a:p>
        </p:txBody>
      </p:sp>
      <p:sp>
        <p:nvSpPr>
          <p:cNvPr id="17" name="ZoneTexte 16"/>
          <p:cNvSpPr txBox="1"/>
          <p:nvPr/>
        </p:nvSpPr>
        <p:spPr>
          <a:xfrm>
            <a:off x="5340864" y="1854937"/>
            <a:ext cx="4703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Lors</a:t>
            </a:r>
            <a:r>
              <a:rPr lang="en-US" dirty="0" smtClean="0"/>
              <a:t> du </a:t>
            </a:r>
            <a:r>
              <a:rPr lang="en-US" dirty="0" err="1" smtClean="0"/>
              <a:t>clic</a:t>
            </a:r>
            <a:r>
              <a:rPr lang="en-US" dirty="0" smtClean="0"/>
              <a:t>, apparition du popup de </a:t>
            </a:r>
            <a:r>
              <a:rPr lang="en-US" dirty="0" err="1" smtClean="0"/>
              <a:t>connexion</a:t>
            </a:r>
            <a:r>
              <a:rPr lang="en-US" dirty="0"/>
              <a:t>.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5050775" y="1091589"/>
            <a:ext cx="470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Bouton</a:t>
            </a:r>
            <a:r>
              <a:rPr lang="en-US" dirty="0" smtClean="0"/>
              <a:t> de </a:t>
            </a:r>
            <a:r>
              <a:rPr lang="en-US" dirty="0" err="1" smtClean="0"/>
              <a:t>connexion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203</TotalTime>
  <Words>210</Words>
  <Application>Microsoft Office PowerPoint</Application>
  <PresentationFormat>Grand écran</PresentationFormat>
  <Paragraphs>71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inherit</vt:lpstr>
      <vt:lpstr>Wingdings 3</vt:lpstr>
      <vt:lpstr>Secteur</vt:lpstr>
      <vt:lpstr>Présentation PowerPoint</vt:lpstr>
      <vt:lpstr>Customer demand</vt:lpstr>
      <vt:lpstr>Tools</vt:lpstr>
      <vt:lpstr>Plan</vt:lpstr>
      <vt:lpstr>Intro</vt:lpstr>
      <vt:lpstr>Le fonctionnement de l’application</vt:lpstr>
      <vt:lpstr>La page d’accueil</vt:lpstr>
      <vt:lpstr>L’inscription</vt:lpstr>
      <vt:lpstr>La connexion</vt:lpstr>
      <vt:lpstr>La gestion des tâches</vt:lpstr>
      <vt:lpstr>L’inscription à une tâche</vt:lpstr>
      <vt:lpstr>La gestion des utilisateurs</vt:lpstr>
      <vt:lpstr>Améliorations possibles</vt:lpstr>
      <vt:lpstr>Les difficultés rencontrées</vt:lpstr>
      <vt:lpstr>Bilan du projet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TeamShare</dc:title>
  <dc:creator>Alexis Barny</dc:creator>
  <cp:lastModifiedBy>Alexis Barny</cp:lastModifiedBy>
  <cp:revision>17</cp:revision>
  <dcterms:created xsi:type="dcterms:W3CDTF">2015-02-08T19:28:22Z</dcterms:created>
  <dcterms:modified xsi:type="dcterms:W3CDTF">2015-02-09T13:59:01Z</dcterms:modified>
</cp:coreProperties>
</file>