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fr-FR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6EA"/>
    <a:srgbClr val="72EAE6"/>
    <a:srgbClr val="F26A6F"/>
    <a:srgbClr val="B2EA72"/>
    <a:srgbClr val="5B9BD5"/>
    <a:srgbClr val="EAE672"/>
    <a:srgbClr val="009EE0"/>
    <a:srgbClr val="93117E"/>
    <a:srgbClr val="00BC00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22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1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7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C121-9074-40FE-B2BA-F7D88A15528A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28FE-1E64-4E5B-BC7F-1D98F32D9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8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423" y="6256259"/>
            <a:ext cx="2895600" cy="26003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186" y="9257081"/>
            <a:ext cx="3076575" cy="27336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561" y="8750945"/>
            <a:ext cx="2533650" cy="17145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5548" y="12570612"/>
            <a:ext cx="2628900" cy="254317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734299" y="4017769"/>
            <a:ext cx="1112520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 web de </a:t>
            </a:r>
            <a:r>
              <a:rPr lang="fr-FR" dirty="0" smtClean="0"/>
              <a:t>gestion</a:t>
            </a:r>
            <a:r>
              <a:rPr lang="en-GB" dirty="0" smtClean="0"/>
              <a:t> de </a:t>
            </a:r>
            <a:r>
              <a:rPr lang="fr-FR" dirty="0" smtClean="0"/>
              <a:t>tâches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7561" y="11077419"/>
            <a:ext cx="2733675" cy="24860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34299" y="1143000"/>
            <a:ext cx="13144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 smtClean="0">
                <a:latin typeface="Lobster Two" panose="02000506000000020003" pitchFamily="50" charset="0"/>
              </a:rPr>
              <a:t>TeamShare</a:t>
            </a:r>
            <a:endParaRPr lang="en-GB" sz="20000" dirty="0">
              <a:latin typeface="Lobster Two" panose="02000506000000020003" pitchFamily="50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0" y="778816"/>
            <a:ext cx="5821937" cy="508858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749498" y="7768356"/>
            <a:ext cx="9739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Lobster Two" panose="02000506000000020003" pitchFamily="50" charset="0"/>
              </a:rPr>
              <a:t>Système de Drag&amp;Drop pour organiser les tâches</a:t>
            </a:r>
            <a:endParaRPr lang="fr-FR" sz="5400" dirty="0">
              <a:latin typeface="Lobster Two" panose="02000506000000020003" pitchFamily="50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56" y="11077419"/>
            <a:ext cx="8253195" cy="113331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331518" y="13283122"/>
            <a:ext cx="1702340" cy="3005847"/>
          </a:xfrm>
          <a:prstGeom prst="rect">
            <a:avLst/>
          </a:prstGeom>
          <a:solidFill>
            <a:srgbClr val="EAE672"/>
          </a:solidFill>
          <a:ln>
            <a:solidFill>
              <a:srgbClr val="EAE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432692" y="13283122"/>
            <a:ext cx="1741251" cy="3103123"/>
          </a:xfrm>
          <a:prstGeom prst="rect">
            <a:avLst/>
          </a:prstGeom>
          <a:solidFill>
            <a:srgbClr val="7276EA"/>
          </a:solidFill>
          <a:ln>
            <a:solidFill>
              <a:srgbClr val="727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331518" y="17359011"/>
            <a:ext cx="1614791" cy="3764605"/>
          </a:xfrm>
          <a:prstGeom prst="rect">
            <a:avLst/>
          </a:prstGeom>
          <a:solidFill>
            <a:srgbClr val="B2EA72"/>
          </a:solidFill>
          <a:ln>
            <a:solidFill>
              <a:srgbClr val="B2E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539696" y="17378467"/>
            <a:ext cx="1517515" cy="2402731"/>
          </a:xfrm>
          <a:prstGeom prst="rect">
            <a:avLst/>
          </a:prstGeom>
          <a:solidFill>
            <a:srgbClr val="F26A6F"/>
          </a:solidFill>
          <a:ln>
            <a:solidFill>
              <a:srgbClr val="F26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430743" y="12339539"/>
            <a:ext cx="1721796" cy="476655"/>
          </a:xfrm>
          <a:prstGeom prst="rect">
            <a:avLst/>
          </a:prstGeom>
          <a:solidFill>
            <a:srgbClr val="72EAE6"/>
          </a:solidFill>
          <a:ln>
            <a:solidFill>
              <a:srgbClr val="72E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191291" y="13274657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Lobster Two" panose="02000506000000020003" pitchFamily="50" charset="0"/>
              </a:rPr>
              <a:t>Ranger les jeux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04752" y="13237324"/>
            <a:ext cx="198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Acheter nouveaux jeux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996652" y="12101481"/>
            <a:ext cx="261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Lobster Two" panose="02000506000000020003" pitchFamily="50" charset="0"/>
              </a:rPr>
              <a:t>Organiser Fête des jeux</a:t>
            </a:r>
            <a:endParaRPr lang="fr-FR" sz="2800" dirty="0">
              <a:latin typeface="Lobster Two" panose="02000506000000020003" pitchFamily="50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145212" y="17359011"/>
            <a:ext cx="198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Préparer animation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304751" y="17359011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Faire inventaire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271462" y="14321535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Henry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188573" y="14321535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Jack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145211" y="18899920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André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323882" y="18348999"/>
            <a:ext cx="198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Lobster Two" panose="02000506000000020003" pitchFamily="50" charset="0"/>
              </a:rPr>
              <a:t>Paul</a:t>
            </a:r>
            <a:endParaRPr lang="fr-FR" sz="2400" dirty="0">
              <a:latin typeface="Lobster Two" panose="02000506000000020003" pitchFamily="50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304751" y="14711051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Michel, Martine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203446" y="14718056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Pierre, Thomas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52295" y="15984172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3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720213" y="16012674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2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720212" y="19427700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2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552295" y="20836341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4 heures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145211" y="19304634"/>
            <a:ext cx="198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Lobster Two" panose="02000506000000020003" pitchFamily="50" charset="0"/>
              </a:rPr>
              <a:t>Martine, Thomas</a:t>
            </a:r>
            <a:endParaRPr lang="fr-FR" sz="2000" dirty="0">
              <a:latin typeface="Lobster Two" panose="02000506000000020003" pitchFamily="50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989910" y="17056338"/>
            <a:ext cx="9739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Lobster Two" panose="02000506000000020003" pitchFamily="50" charset="0"/>
              </a:rPr>
              <a:t>Possibilité de créer un groupe et de fusionner plusieurs tâches</a:t>
            </a:r>
            <a:endParaRPr lang="fr-FR" sz="5400" dirty="0">
              <a:latin typeface="Lobster Two" panose="02000506000000020003" pitchFamily="50" charset="0"/>
            </a:endParaRPr>
          </a:p>
        </p:txBody>
      </p:sp>
      <p:sp>
        <p:nvSpPr>
          <p:cNvPr id="51" name="Bulle ronde 50"/>
          <p:cNvSpPr/>
          <p:nvPr/>
        </p:nvSpPr>
        <p:spPr>
          <a:xfrm>
            <a:off x="9588564" y="15984172"/>
            <a:ext cx="11290235" cy="4045082"/>
          </a:xfrm>
          <a:prstGeom prst="wedgeEllipseCallout">
            <a:avLst>
              <a:gd name="adj1" fmla="val -54506"/>
              <a:gd name="adj2" fmla="val -503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Bulle ronde 51"/>
          <p:cNvSpPr/>
          <p:nvPr/>
        </p:nvSpPr>
        <p:spPr>
          <a:xfrm>
            <a:off x="1573269" y="6975540"/>
            <a:ext cx="10079163" cy="3387209"/>
          </a:xfrm>
          <a:prstGeom prst="wedgeEllipseCallout">
            <a:avLst>
              <a:gd name="adj1" fmla="val 75505"/>
              <a:gd name="adj2" fmla="val 355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13" y="25944230"/>
            <a:ext cx="5715000" cy="335280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837" y="26104191"/>
            <a:ext cx="4583054" cy="3198589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66" y="25990302"/>
            <a:ext cx="3260657" cy="326065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0580720" y="21236451"/>
            <a:ext cx="4652961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obster Two" panose="02000506000000020003" pitchFamily="50" charset="0"/>
              </a:rPr>
              <a:t>Projet réalisé par </a:t>
            </a:r>
            <a:endParaRPr lang="fr-FR" dirty="0">
              <a:latin typeface="Lobster Two" panose="02000506000000020003" pitchFamily="50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0989910" y="22114263"/>
            <a:ext cx="5964590" cy="234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Lobster Two" panose="02000506000000020003" pitchFamily="50" charset="0"/>
              </a:rPr>
              <a:t>Alexis Barny</a:t>
            </a:r>
          </a:p>
          <a:p>
            <a:pPr algn="ctr"/>
            <a:r>
              <a:rPr lang="fr-FR" dirty="0" smtClean="0">
                <a:latin typeface="Lobster Two" panose="02000506000000020003" pitchFamily="50" charset="0"/>
              </a:rPr>
              <a:t>Pierre Eveno</a:t>
            </a:r>
          </a:p>
          <a:p>
            <a:pPr algn="ctr"/>
            <a:r>
              <a:rPr lang="fr-FR" dirty="0" smtClean="0">
                <a:latin typeface="Lobster Two" panose="02000506000000020003" pitchFamily="50" charset="0"/>
              </a:rPr>
              <a:t>Hadrien Tran</a:t>
            </a:r>
            <a:endParaRPr lang="fr-FR" dirty="0">
              <a:latin typeface="Lobster Two" panose="02000506000000020003" pitchFamily="50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891" y="25547981"/>
            <a:ext cx="5049364" cy="47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68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Lobster Two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Barny</dc:creator>
  <cp:lastModifiedBy>Alexis Barny</cp:lastModifiedBy>
  <cp:revision>19</cp:revision>
  <dcterms:created xsi:type="dcterms:W3CDTF">2015-02-02T07:59:07Z</dcterms:created>
  <dcterms:modified xsi:type="dcterms:W3CDTF">2015-02-02T15:49:16Z</dcterms:modified>
</cp:coreProperties>
</file>