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19"/>
  </p:notesMasterIdLst>
  <p:sldIdLst>
    <p:sldId id="256" r:id="rId2"/>
    <p:sldId id="264" r:id="rId3"/>
    <p:sldId id="265" r:id="rId4"/>
    <p:sldId id="257" r:id="rId5"/>
    <p:sldId id="259" r:id="rId6"/>
    <p:sldId id="266" r:id="rId7"/>
    <p:sldId id="267" r:id="rId8"/>
    <p:sldId id="269" r:id="rId9"/>
    <p:sldId id="270" r:id="rId10"/>
    <p:sldId id="275" r:id="rId11"/>
    <p:sldId id="273" r:id="rId12"/>
    <p:sldId id="260" r:id="rId13"/>
    <p:sldId id="271" r:id="rId14"/>
    <p:sldId id="272" r:id="rId15"/>
    <p:sldId id="261" r:id="rId16"/>
    <p:sldId id="262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  <a:srgbClr val="BABFC9"/>
    <a:srgbClr val="F7B500"/>
    <a:srgbClr val="1E78A7"/>
    <a:srgbClr val="46A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D057-9827-4CAD-AA45-6CF87F84116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5354-ADDB-49C2-BF5E-1195144A12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85354-ADDB-49C2-BF5E-1195144A1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85354-ADDB-49C2-BF5E-1195144A1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4D7-51CC-4D31-9C3F-72EFC714E4D3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3C5-706F-449C-AD23-B91AC3C68C77}" type="datetime1">
              <a:rPr lang="fr-FR" smtClean="0"/>
              <a:t>11/02/2015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5DB2-354A-493B-A6E1-F461E0665565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098D-04D2-4885-A21A-D49D998BA775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0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819-B40E-4853-9F1F-262F73C99AF1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7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5C2-6CC9-499F-84DE-27A7FD4863D1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9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E991-A522-4537-A420-29535C3469DE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2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449A-25A0-443D-A133-6FCB8C71EBEF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C25E-8A7A-4DE0-AFAE-BEEA5320D0AB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6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32F-7ED6-44D9-9F0F-4E69CCB0E10F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E48F-1F4B-4121-BD44-532720BF51B6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6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AF0E-1AFE-4762-B21F-67260258D69A}" type="datetime1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906F-A6D1-482A-BEDF-7064F738416A}" type="datetime1">
              <a:rPr lang="fr-FR" smtClean="0"/>
              <a:t>11/02/2015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85BC-9CFA-42B2-935D-1A253C773748}" type="datetime1">
              <a:rPr lang="fr-FR" smtClean="0"/>
              <a:t>11/02/2015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155-F53E-47DC-8CA4-44255218F186}" type="datetime1">
              <a:rPr lang="fr-FR" smtClean="0"/>
              <a:t>11/02/2015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337-5E8B-4D6B-A19D-222CF5CEE7A2}" type="datetime1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9738-89A8-4B5A-9688-070DC3BFC88D}" type="datetime1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C6C397-315B-4897-8EA7-1F6E63C439F3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8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  <p:sldLayoutId id="2147484373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894888" cy="194733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Alexis Barny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Pierre Eveno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Hadrien Tran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3" y="367099"/>
            <a:ext cx="3555331" cy="362241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807818" y="3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35459" y="212035"/>
            <a:ext cx="36926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Topic 13: </a:t>
            </a:r>
          </a:p>
          <a:p>
            <a:pPr lvl="0"/>
            <a:r>
              <a:rPr lang="en-US" altLang="fr-FR" sz="2800" dirty="0" smtClean="0"/>
              <a:t>Task</a:t>
            </a:r>
            <a:r>
              <a:rPr lang="fr-FR" altLang="fr-FR" sz="2800" dirty="0" smtClean="0"/>
              <a:t> </a:t>
            </a:r>
            <a:r>
              <a:rPr lang="fr-FR" altLang="fr-FR" sz="2800" dirty="0"/>
              <a:t>management web application </a:t>
            </a:r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27" y="4496095"/>
            <a:ext cx="2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674100" y="2269120"/>
            <a:ext cx="1930400" cy="1460500"/>
          </a:xfrm>
          <a:prstGeom prst="roundRect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creating tasks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2829" y="5184720"/>
            <a:ext cx="683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validated, the task is recorded </a:t>
            </a:r>
            <a:r>
              <a:rPr lang="en-US" dirty="0" smtClean="0"/>
              <a:t>in the database </a:t>
            </a:r>
            <a:r>
              <a:rPr lang="en-US" dirty="0"/>
              <a:t>and will be posted on the calendar.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t="12996" r="3283" b="6156"/>
          <a:stretch/>
        </p:blipFill>
        <p:spPr>
          <a:xfrm>
            <a:off x="539751" y="1260051"/>
            <a:ext cx="7653466" cy="37691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32968" y="2474490"/>
            <a:ext cx="208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fields: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called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date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end date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5542451" y="3213154"/>
            <a:ext cx="2920381" cy="858678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Account management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11622" r="7487" b="15842"/>
          <a:stretch/>
        </p:blipFill>
        <p:spPr>
          <a:xfrm>
            <a:off x="2416641" y="1507067"/>
            <a:ext cx="6982048" cy="33540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72702" y="4932144"/>
            <a:ext cx="524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management allows a user to change himself his account </a:t>
            </a:r>
            <a:r>
              <a:rPr lang="en-US" dirty="0" smtClean="0"/>
              <a:t>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3725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Registration for a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712" y="2425700"/>
            <a:ext cx="8534400" cy="3615267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user management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2519" t="20140" r="14056" b="14757"/>
          <a:stretch/>
        </p:blipFill>
        <p:spPr>
          <a:xfrm>
            <a:off x="2077035" y="1170469"/>
            <a:ext cx="7791555" cy="388413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77035" y="5070475"/>
            <a:ext cx="77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management is accessible only from an administrator account and allows </a:t>
            </a:r>
            <a:r>
              <a:rPr lang="en-US" dirty="0" smtClean="0"/>
              <a:t>to </a:t>
            </a:r>
            <a:r>
              <a:rPr lang="en-US" dirty="0"/>
              <a:t>delete </a:t>
            </a:r>
            <a:r>
              <a:rPr lang="en-US" dirty="0" smtClean="0"/>
              <a:t>an </a:t>
            </a:r>
            <a:r>
              <a:rPr lang="en-US" dirty="0"/>
              <a:t>user account or change its </a:t>
            </a:r>
            <a:r>
              <a:rPr lang="en-US" dirty="0" smtClean="0"/>
              <a:t>rights.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69153"/>
            <a:ext cx="12192000" cy="1346199"/>
          </a:xfrm>
        </p:spPr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495895" y="1889280"/>
            <a:ext cx="8534400" cy="3615267"/>
          </a:xfrm>
        </p:spPr>
        <p:txBody>
          <a:bodyPr anchor="ctr"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Task merge system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Editing tasks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deleting tasks</a:t>
            </a:r>
          </a:p>
          <a:p>
            <a:r>
              <a:rPr lang="en-GB" sz="2400" dirty="0">
                <a:solidFill>
                  <a:schemeClr val="tx1"/>
                </a:solidFill>
              </a:rPr>
              <a:t>email alerts</a:t>
            </a:r>
          </a:p>
        </p:txBody>
      </p:sp>
    </p:spTree>
    <p:extLst>
      <p:ext uri="{BB962C8B-B14F-4D97-AF65-F5344CB8AC3E}">
        <p14:creationId xmlns:p14="http://schemas.microsoft.com/office/powerpoint/2010/main" val="25469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7012" y="486832"/>
            <a:ext cx="8534400" cy="1507067"/>
          </a:xfrm>
        </p:spPr>
        <p:txBody>
          <a:bodyPr/>
          <a:lstStyle/>
          <a:p>
            <a:pPr algn="ctr"/>
            <a:r>
              <a:rPr lang="en-GB" dirty="0" smtClean="0"/>
              <a:t>difficulties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9922" y="2141754"/>
            <a:ext cx="8534400" cy="3615267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Drag and drop </a:t>
            </a:r>
            <a:r>
              <a:rPr lang="fr-FR" sz="2400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Bad </a:t>
            </a:r>
            <a:r>
              <a:rPr lang="en-US" sz="2400" dirty="0">
                <a:solidFill>
                  <a:schemeClr val="tx1"/>
                </a:solidFill>
              </a:rPr>
              <a:t>estimate of task durations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Lack</a:t>
            </a:r>
            <a:r>
              <a:rPr lang="fr-FR" sz="2400" dirty="0">
                <a:solidFill>
                  <a:schemeClr val="tx1"/>
                </a:solidFill>
              </a:rPr>
              <a:t> of </a:t>
            </a:r>
            <a:r>
              <a:rPr lang="fr-FR" sz="2400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fr-FR" sz="2400" dirty="0" err="1" smtClean="0">
                <a:solidFill>
                  <a:schemeClr val="tx1"/>
                </a:solidFill>
              </a:rPr>
              <a:t>Difficult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to </a:t>
            </a:r>
            <a:r>
              <a:rPr lang="fr-FR" sz="2400" dirty="0" err="1">
                <a:solidFill>
                  <a:schemeClr val="tx1"/>
                </a:solidFill>
              </a:rPr>
              <a:t>reach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customer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4012" y="685800"/>
            <a:ext cx="8534400" cy="1507067"/>
          </a:xfrm>
        </p:spPr>
        <p:txBody>
          <a:bodyPr/>
          <a:lstStyle/>
          <a:p>
            <a:pPr algn="ctr"/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4012" y="2286000"/>
            <a:ext cx="8534400" cy="3615267"/>
          </a:xfrm>
        </p:spPr>
        <p:txBody>
          <a:bodyPr anchor="ctr"/>
          <a:lstStyle/>
          <a:p>
            <a:r>
              <a:rPr lang="fr-FR" dirty="0" smtClean="0"/>
              <a:t>	</a:t>
            </a:r>
            <a:r>
              <a:rPr lang="fr-FR" sz="2400" dirty="0">
                <a:solidFill>
                  <a:schemeClr val="tx1"/>
                </a:solidFill>
              </a:rPr>
              <a:t>Team </a:t>
            </a:r>
            <a:r>
              <a:rPr lang="fr-FR" sz="2400" dirty="0" err="1">
                <a:solidFill>
                  <a:schemeClr val="tx1"/>
                </a:solidFill>
              </a:rPr>
              <a:t>work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experience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chemeClr val="tx1"/>
                </a:solidFill>
              </a:rPr>
              <a:t>a professional </a:t>
            </a:r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Discovery </a:t>
            </a:r>
            <a:r>
              <a:rPr lang="en-US" sz="2400" dirty="0">
                <a:solidFill>
                  <a:schemeClr val="tx1"/>
                </a:solidFill>
              </a:rPr>
              <a:t>of new API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Improving </a:t>
            </a:r>
            <a:r>
              <a:rPr lang="en-US" sz="2400" dirty="0">
                <a:solidFill>
                  <a:schemeClr val="tx1"/>
                </a:solidFill>
              </a:rPr>
              <a:t>skills in PHP and jQuery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76" y="550316"/>
            <a:ext cx="5003124" cy="4372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373174" y="4923223"/>
            <a:ext cx="744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Lobster Two" panose="02000506000000020003" pitchFamily="50" charset="0"/>
              </a:rPr>
              <a:t>Thank you for your attention</a:t>
            </a:r>
            <a:endParaRPr lang="en-US" sz="48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3112" y="2192867"/>
            <a:ext cx="8534400" cy="36152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task management </a:t>
            </a:r>
            <a:r>
              <a:rPr lang="en-US" sz="2400" dirty="0" smtClean="0">
                <a:solidFill>
                  <a:schemeClr val="tx1"/>
                </a:solidFill>
              </a:rPr>
              <a:t>application with: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3"/>
            <a:r>
              <a:rPr lang="en-US" sz="2400" dirty="0" smtClean="0">
                <a:solidFill>
                  <a:schemeClr val="tx1"/>
                </a:solidFill>
              </a:rPr>
              <a:t>Drag and drop system</a:t>
            </a:r>
          </a:p>
          <a:p>
            <a:pPr lvl="3"/>
            <a:r>
              <a:rPr lang="en-US" sz="2400" dirty="0" smtClean="0">
                <a:solidFill>
                  <a:schemeClr val="tx1"/>
                </a:solidFill>
              </a:rPr>
              <a:t>Calendar</a:t>
            </a:r>
          </a:p>
          <a:p>
            <a:pPr lvl="3"/>
            <a:r>
              <a:rPr lang="en-US" sz="2400" dirty="0">
                <a:solidFill>
                  <a:schemeClr val="tx1"/>
                </a:solidFill>
              </a:rPr>
              <a:t>tasks displayed </a:t>
            </a:r>
            <a:r>
              <a:rPr lang="en-US" sz="2400" dirty="0" smtClean="0">
                <a:solidFill>
                  <a:schemeClr val="tx1"/>
                </a:solidFill>
              </a:rPr>
              <a:t>like post-it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Customer demand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6143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application was developed in: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6" y="3272974"/>
            <a:ext cx="1381162" cy="13811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1" y="3272974"/>
            <a:ext cx="1010418" cy="14173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44" y="3363532"/>
            <a:ext cx="1171362" cy="11713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2" y="3349350"/>
            <a:ext cx="1671001" cy="11662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22" y="3418788"/>
            <a:ext cx="1597805" cy="11257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7" y="3195320"/>
            <a:ext cx="1495008" cy="14950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1706"/>
            <a:ext cx="12192000" cy="1507067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2" y="2285999"/>
            <a:ext cx="8534400" cy="3615267"/>
          </a:xfrm>
        </p:spPr>
        <p:txBody>
          <a:bodyPr anchor="t">
            <a:normAutofit lnSpcReduction="1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Application </a:t>
            </a:r>
            <a:r>
              <a:rPr lang="fr-FR" sz="2400" dirty="0" err="1" smtClean="0">
                <a:solidFill>
                  <a:schemeClr val="tx1"/>
                </a:solidFill>
              </a:rPr>
              <a:t>features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r>
              <a:rPr lang="fr-FR" sz="2400" dirty="0" err="1" smtClean="0">
                <a:solidFill>
                  <a:schemeClr val="tx1"/>
                </a:solidFill>
              </a:rPr>
              <a:t>Improvements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 smtClean="0">
                <a:solidFill>
                  <a:schemeClr val="tx1"/>
                </a:solidFill>
              </a:rPr>
              <a:t>Difficulties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 smtClean="0">
                <a:solidFill>
                  <a:schemeClr val="tx1"/>
                </a:solidFill>
              </a:rPr>
              <a:t>Results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712" y="1820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operating </a:t>
            </a:r>
            <a:r>
              <a:rPr lang="fr-FR" dirty="0"/>
              <a:t>of the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955800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3 </a:t>
            </a:r>
            <a:r>
              <a:rPr lang="fr-FR" dirty="0" err="1" smtClean="0">
                <a:solidFill>
                  <a:schemeClr val="tx1"/>
                </a:solidFill>
              </a:rPr>
              <a:t>levels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Visitor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Member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Administrator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7539" t="12673" r="7541" b="72396"/>
          <a:stretch/>
        </p:blipFill>
        <p:spPr>
          <a:xfrm>
            <a:off x="1317624" y="2780490"/>
            <a:ext cx="8053388" cy="796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7833" t="13021" r="7931" b="73264"/>
          <a:stretch/>
        </p:blipFill>
        <p:spPr>
          <a:xfrm>
            <a:off x="1317624" y="4174804"/>
            <a:ext cx="8053388" cy="7372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8126" t="12848" r="7833" b="72742"/>
          <a:stretch/>
        </p:blipFill>
        <p:spPr>
          <a:xfrm>
            <a:off x="1317624" y="5510252"/>
            <a:ext cx="8053388" cy="7763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7398"/>
            <a:ext cx="12192000" cy="1021976"/>
          </a:xfrm>
        </p:spPr>
        <p:txBody>
          <a:bodyPr/>
          <a:lstStyle/>
          <a:p>
            <a:pPr algn="ctr"/>
            <a:r>
              <a:rPr lang="fr-FR" dirty="0" smtClean="0"/>
              <a:t>Home page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3" t="10859" r="7114" b="16841"/>
          <a:stretch/>
        </p:blipFill>
        <p:spPr>
          <a:xfrm>
            <a:off x="1392338" y="1632536"/>
            <a:ext cx="7745647" cy="365277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92338" y="5285313"/>
            <a:ext cx="715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home page is in the form of a calendar showing all tasks for the selected </a:t>
            </a:r>
            <a:r>
              <a:rPr lang="en-US" dirty="0" smtClean="0"/>
              <a:t>month.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1976"/>
          </a:xfrm>
        </p:spPr>
        <p:txBody>
          <a:bodyPr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14" y="1066375"/>
            <a:ext cx="7742244" cy="4087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977644" y="5267106"/>
            <a:ext cx="730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registration page allows a new user to register to access </a:t>
            </a:r>
            <a:r>
              <a:rPr lang="en-US" dirty="0" smtClean="0"/>
              <a:t>functionalities of </a:t>
            </a:r>
            <a:r>
              <a:rPr lang="en-US" dirty="0"/>
              <a:t>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224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27413" y="5913437"/>
            <a:ext cx="1617540" cy="334963"/>
          </a:xfrm>
          <a:prstGeom prst="rect">
            <a:avLst/>
          </a:prstGeom>
          <a:solidFill>
            <a:srgbClr val="1E7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-16009"/>
            <a:ext cx="12192000" cy="913266"/>
          </a:xfrm>
        </p:spPr>
        <p:txBody>
          <a:bodyPr/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275" t="11260" r="7275" b="15129"/>
          <a:stretch/>
        </p:blipFill>
        <p:spPr>
          <a:xfrm>
            <a:off x="459903" y="897257"/>
            <a:ext cx="4760686" cy="23057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7833" t="12849" r="7833" b="17707"/>
          <a:stretch/>
        </p:blipFill>
        <p:spPr>
          <a:xfrm>
            <a:off x="463031" y="3710864"/>
            <a:ext cx="4757558" cy="220257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7610" t="12252" r="7610" b="16518"/>
          <a:stretch/>
        </p:blipFill>
        <p:spPr>
          <a:xfrm>
            <a:off x="6096000" y="3710864"/>
            <a:ext cx="4662827" cy="22025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95503" y="5959603"/>
            <a:ext cx="517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 member with management tasks tab and the Account Management tab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847611" y="5913437"/>
            <a:ext cx="491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Administrator session with </a:t>
            </a:r>
            <a:r>
              <a:rPr lang="en-US" dirty="0" smtClean="0"/>
              <a:t>the </a:t>
            </a:r>
            <a:r>
              <a:rPr lang="en-US" dirty="0"/>
              <a:t>user management tab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470158" y="1732112"/>
            <a:ext cx="470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connection allows a user session with the appearance of new tabs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/>
          <a:srcRect l="39320" t="22602" r="36496" b="54452"/>
          <a:stretch/>
        </p:blipFill>
        <p:spPr>
          <a:xfrm>
            <a:off x="1902653" y="1565108"/>
            <a:ext cx="1818485" cy="97006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598894" y="1035424"/>
            <a:ext cx="524435" cy="389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149863" y="3892651"/>
            <a:ext cx="627530" cy="245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774375" y="3900524"/>
            <a:ext cx="1364737" cy="245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task management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383639" y="5389511"/>
            <a:ext cx="683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management allows a </a:t>
            </a:r>
            <a:r>
              <a:rPr lang="en-US" dirty="0" smtClean="0"/>
              <a:t>connected user to visualize the tasks for which he is registered, and also create </a:t>
            </a:r>
            <a:r>
              <a:rPr lang="en-US" dirty="0"/>
              <a:t>new </a:t>
            </a:r>
            <a:r>
              <a:rPr lang="en-US" dirty="0" smtClean="0"/>
              <a:t>tasks.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12951" r="3535" b="6202"/>
          <a:stretch/>
        </p:blipFill>
        <p:spPr>
          <a:xfrm>
            <a:off x="2084068" y="1507067"/>
            <a:ext cx="7429500" cy="36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574</TotalTime>
  <Words>269</Words>
  <Application>Microsoft Office PowerPoint</Application>
  <PresentationFormat>Grand écran</PresentationFormat>
  <Paragraphs>87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Lobster Two</vt:lpstr>
      <vt:lpstr>Wingdings 3</vt:lpstr>
      <vt:lpstr>Secteur</vt:lpstr>
      <vt:lpstr>Présentation PowerPoint</vt:lpstr>
      <vt:lpstr>Customer demand</vt:lpstr>
      <vt:lpstr>Tools</vt:lpstr>
      <vt:lpstr>Plan</vt:lpstr>
      <vt:lpstr>operating of the application</vt:lpstr>
      <vt:lpstr>Home page</vt:lpstr>
      <vt:lpstr>Registration</vt:lpstr>
      <vt:lpstr>Connection</vt:lpstr>
      <vt:lpstr>task management</vt:lpstr>
      <vt:lpstr>creating tasks</vt:lpstr>
      <vt:lpstr>Account management</vt:lpstr>
      <vt:lpstr>Registration for a task</vt:lpstr>
      <vt:lpstr>user management</vt:lpstr>
      <vt:lpstr>Improvements</vt:lpstr>
      <vt:lpstr>difficulties</vt:lpstr>
      <vt:lpstr>results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TeamShare</dc:title>
  <dc:creator>Alexis Barny</dc:creator>
  <cp:lastModifiedBy>Alexis Barny</cp:lastModifiedBy>
  <cp:revision>42</cp:revision>
  <dcterms:created xsi:type="dcterms:W3CDTF">2015-02-08T19:28:22Z</dcterms:created>
  <dcterms:modified xsi:type="dcterms:W3CDTF">2015-02-11T19:30:26Z</dcterms:modified>
</cp:coreProperties>
</file>