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arou12/Coursera_Capstone/blob/master/coordinates.csv" TargetMode="External"/><Relationship Id="rId2" Type="http://schemas.openxmlformats.org/officeDocument/2006/relationships/hyperlink" Target="http://www.citypopulation.de/php/greece-attiki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9260-B48F-4A6D-BBEE-91AE742DF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Anna Barou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3921-2D38-4C21-8CC8-56774537F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“The Battle of Athens’s Neighborhoods, Greece”</a:t>
            </a:r>
            <a:endParaRPr lang="en-001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18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Conclusion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04CE3D-207E-49F0-8E17-16A593CD936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58" y="1960775"/>
            <a:ext cx="7927942" cy="41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19D5-DE27-4FB2-BB73-F806B5F4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ATHENS, Greece</a:t>
            </a:r>
            <a:endParaRPr lang="en-00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B90D8-1B5D-45B1-B106-9AD44A09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9" y="1263192"/>
            <a:ext cx="8596668" cy="47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675D-917A-4029-86DB-BF6A23CE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EC15-2FFC-4FE8-92D0-F79E38CF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Friend of mine which is Pharmacist is looking to set up new “Pharmacy” store in a neighborhood of Athens, Greece.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He needs his pharmacy’s location to be near his home location, so specific municipalities of Athens (24 different municipalities of Athens) are investigated.</a:t>
            </a:r>
            <a:endParaRPr lang="en-00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sure that his new pharmacy store will have good profit, he requires to:</a:t>
            </a:r>
            <a:endParaRPr lang="en-001" dirty="0"/>
          </a:p>
          <a:p>
            <a:pPr lvl="0"/>
            <a:r>
              <a:rPr lang="en-US" dirty="0"/>
              <a:t>set up his business to a municipality that live lot of people (so, we examine each municipality population)</a:t>
            </a:r>
            <a:endParaRPr lang="en-001" dirty="0"/>
          </a:p>
          <a:p>
            <a:pPr lvl="0"/>
            <a:r>
              <a:rPr lang="en-US" dirty="0"/>
              <a:t>to be as near as possible to a Hospital </a:t>
            </a:r>
            <a:endParaRPr lang="en-001" dirty="0"/>
          </a:p>
          <a:p>
            <a:r>
              <a:rPr lang="en-US" dirty="0"/>
              <a:t>to be as far as possible to other competitors’ Pharmacy stores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06897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Data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09726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of all, I need a list of Athens (Attica, Greece) Municipalities with their population figure. According to “General Secretariat of National Statistical Service of Greece” there is a table that shows population (</a:t>
            </a:r>
            <a:r>
              <a:rPr lang="en-US" u="sng" dirty="0"/>
              <a:t>latest figures from year 2011</a:t>
            </a:r>
            <a:r>
              <a:rPr lang="en-US" dirty="0"/>
              <a:t>) per Municipality. So, I use below page to extract required information:</a:t>
            </a:r>
            <a:endParaRPr lang="en-001" dirty="0"/>
          </a:p>
          <a:p>
            <a:r>
              <a:rPr lang="en-US" dirty="0"/>
              <a:t> </a:t>
            </a:r>
            <a:r>
              <a:rPr lang="en-US" u="sng" dirty="0">
                <a:hlinkClick r:id="rId2"/>
              </a:rPr>
              <a:t>http://www.citypopulation.de/php/greece-attiki.php</a:t>
            </a:r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r>
              <a:rPr lang="en-US" dirty="0"/>
              <a:t>Then, I prepared a csv file that lists all above municipalities and their coordination:</a:t>
            </a:r>
          </a:p>
          <a:p>
            <a:r>
              <a:rPr lang="en-US" u="sng" dirty="0">
                <a:hlinkClick r:id="rId3"/>
              </a:rPr>
              <a:t>h</a:t>
            </a:r>
            <a:r>
              <a:rPr lang="en-US" u="sng" dirty="0">
                <a:hlinkClick r:id="rId3"/>
              </a:rPr>
              <a:t>ttps://github.com/abarou12/Coursera_Capstone/blob/master/coordinates.csv</a:t>
            </a:r>
            <a:r>
              <a:rPr lang="en-US" dirty="0"/>
              <a:t> </a:t>
            </a:r>
            <a:endParaRPr lang="en-001" dirty="0"/>
          </a:p>
          <a:p>
            <a:endParaRPr lang="en-001" dirty="0"/>
          </a:p>
          <a:p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79634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29600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is created that contains several columns as: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Municipality name, its population, its coordination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hospital belonging in each municipality with its coordination too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 Pharmacy near to each Hospital, with its Distance from the Hospital and its coordination </a:t>
            </a:r>
          </a:p>
          <a:p>
            <a:endParaRPr lang="en-US" dirty="0"/>
          </a:p>
          <a:p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C73B4-EAF2-4DA2-B885-3FEF1507ED9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0" y="4927602"/>
            <a:ext cx="8596668" cy="14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29600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Then, the percentage of Density population is calculated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“Density%” per Municipality is defined as: </a:t>
            </a:r>
          </a:p>
          <a:p>
            <a:r>
              <a:rPr lang="en-US" dirty="0"/>
              <a:t>(“Municipality’s Population”*100%)/(</a:t>
            </a:r>
            <a:r>
              <a:rPr lang="en-US" dirty="0" err="1"/>
              <a:t>HospSum</a:t>
            </a:r>
            <a:r>
              <a:rPr lang="en-US" dirty="0"/>
              <a:t>*</a:t>
            </a:r>
            <a:r>
              <a:rPr lang="en-US" dirty="0" err="1"/>
              <a:t>PharmSum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Where </a:t>
            </a:r>
          </a:p>
          <a:p>
            <a:pPr lvl="2"/>
            <a:r>
              <a:rPr lang="en-US" dirty="0" err="1"/>
              <a:t>HospSum</a:t>
            </a:r>
            <a:r>
              <a:rPr lang="en-US" dirty="0"/>
              <a:t> is sum of Hospital for specific Municipality</a:t>
            </a:r>
          </a:p>
          <a:p>
            <a:pPr lvl="2"/>
            <a:r>
              <a:rPr lang="en-US" dirty="0" err="1"/>
              <a:t>PharmSum</a:t>
            </a:r>
            <a:r>
              <a:rPr lang="en-US" dirty="0"/>
              <a:t> is sum of competitors pharmacies for specific Hospital</a:t>
            </a:r>
          </a:p>
          <a:p>
            <a:endParaRPr lang="en-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E3E68-C11D-4DBC-B9D7-53EE2E477E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2805"/>
            <a:ext cx="8070740" cy="20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10840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Then, using machine learning algorithm data are grouped to 8 clusters with similar factors of “</a:t>
            </a:r>
            <a:r>
              <a:rPr lang="en-US" dirty="0" err="1"/>
              <a:t>PharmacyDistance</a:t>
            </a:r>
            <a:r>
              <a:rPr lang="en-US" dirty="0"/>
              <a:t>” and “Density”.</a:t>
            </a:r>
          </a:p>
          <a:p>
            <a:pPr marL="0" indent="0">
              <a:buNone/>
            </a:pPr>
            <a:r>
              <a:rPr lang="en-US" dirty="0"/>
              <a:t>Now, it is easy to conclude that red cluster and magenta one contain the most interested location to open new Pharmacy store.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609A2-BCBD-4A66-9CFD-53211B4856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50" y="3289955"/>
            <a:ext cx="5648357" cy="28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1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Methodology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9"/>
            <a:ext cx="8872019" cy="1084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Above finding is confirmed by just sorting our </a:t>
            </a:r>
            <a:r>
              <a:rPr lang="en-US" dirty="0" err="1"/>
              <a:t>dataframe</a:t>
            </a:r>
            <a:r>
              <a:rPr lang="en-US" dirty="0"/>
              <a:t>.:</a:t>
            </a:r>
          </a:p>
          <a:p>
            <a:r>
              <a:rPr lang="en-US" dirty="0"/>
              <a:t>cluster 4: Magenta” and “cluster 2: Red” are the best classifiers for our problem.</a:t>
            </a:r>
            <a:endParaRPr lang="en-00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8C9C9-7C43-482F-B26E-BFFFF66964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30" y="2991734"/>
            <a:ext cx="6929494" cy="3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3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2E5-E822-4432-A466-D4248601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445"/>
          </a:xfrm>
        </p:spPr>
        <p:txBody>
          <a:bodyPr/>
          <a:lstStyle/>
          <a:p>
            <a:r>
              <a:rPr lang="en-US" dirty="0"/>
              <a:t>Conclusion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753B-2E11-4128-BA42-859156B0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743958"/>
            <a:ext cx="8872019" cy="432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proposal to my friend Pharmacist to which location to open new Pharmacy store so to be near to Hospital but far away from other pharmacies competitors and in a Municipality with big Density population is to be: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001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001" dirty="0"/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In “</a:t>
            </a:r>
            <a:r>
              <a:rPr lang="en-US" sz="3200" b="1" u="sng" dirty="0" err="1">
                <a:solidFill>
                  <a:schemeClr val="accent2">
                    <a:lumMod val="75000"/>
                  </a:schemeClr>
                </a:solidFill>
              </a:rPr>
              <a:t>Chalandri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” Municipality, near hospital </a:t>
            </a:r>
            <a:endParaRPr lang="en-001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“General Hospital of Athens "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Giorgos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</a:rPr>
              <a:t>Gennimatas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”!</a:t>
            </a:r>
            <a:endParaRPr lang="en-001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31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451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Anna Barou</vt:lpstr>
      <vt:lpstr>ATHENS, Greece</vt:lpstr>
      <vt:lpstr>Background</vt:lpstr>
      <vt:lpstr>Available Data</vt:lpstr>
      <vt:lpstr>Methodology</vt:lpstr>
      <vt:lpstr>Methodology</vt:lpstr>
      <vt:lpstr>Methodology</vt:lpstr>
      <vt:lpstr>Methodology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Anna Barou</dc:title>
  <dc:creator>Anna Barou</dc:creator>
  <cp:lastModifiedBy>Anna Barou</cp:lastModifiedBy>
  <cp:revision>9</cp:revision>
  <dcterms:created xsi:type="dcterms:W3CDTF">2018-11-10T13:40:23Z</dcterms:created>
  <dcterms:modified xsi:type="dcterms:W3CDTF">2018-11-10T14:10:32Z</dcterms:modified>
</cp:coreProperties>
</file>