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sldIdLst>
    <p:sldId id="257" r:id="rId3"/>
    <p:sldId id="270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FC2E3-1485-4749-847D-9281F74B1E8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31AB8F5-6A72-420B-A889-22552E823E72}">
      <dgm:prSet/>
      <dgm:spPr/>
      <dgm:t>
        <a:bodyPr/>
        <a:lstStyle/>
        <a:p>
          <a:r>
            <a:rPr lang="en-CA"/>
            <a:t>Aggression as Instinct</a:t>
          </a:r>
          <a:endParaRPr lang="en-US"/>
        </a:p>
      </dgm:t>
    </dgm:pt>
    <dgm:pt modelId="{50CC4B92-6991-4FD9-BB69-C92572936239}" type="parTrans" cxnId="{AF78754C-35E6-43A8-8A3A-6B3CB6C17E43}">
      <dgm:prSet/>
      <dgm:spPr/>
      <dgm:t>
        <a:bodyPr/>
        <a:lstStyle/>
        <a:p>
          <a:endParaRPr lang="en-US"/>
        </a:p>
      </dgm:t>
    </dgm:pt>
    <dgm:pt modelId="{08C19816-5B6A-4F79-86CA-5B0B9DD1BD73}" type="sibTrans" cxnId="{AF78754C-35E6-43A8-8A3A-6B3CB6C17E43}">
      <dgm:prSet/>
      <dgm:spPr/>
      <dgm:t>
        <a:bodyPr/>
        <a:lstStyle/>
        <a:p>
          <a:endParaRPr lang="en-US"/>
        </a:p>
      </dgm:t>
    </dgm:pt>
    <dgm:pt modelId="{75A34EB9-0D9C-41E3-9F78-283D9DD09C93}">
      <dgm:prSet/>
      <dgm:spPr/>
      <dgm:t>
        <a:bodyPr/>
        <a:lstStyle/>
        <a:p>
          <a:r>
            <a:rPr lang="en-CA"/>
            <a:t>Frustration-Aggression Hypothesis</a:t>
          </a:r>
          <a:endParaRPr lang="en-US"/>
        </a:p>
      </dgm:t>
    </dgm:pt>
    <dgm:pt modelId="{2EBF4315-C51A-4C9E-9C43-6B4902D2D94B}" type="parTrans" cxnId="{1AC931B5-42DA-4330-9AC0-2AD93B82ED3A}">
      <dgm:prSet/>
      <dgm:spPr/>
      <dgm:t>
        <a:bodyPr/>
        <a:lstStyle/>
        <a:p>
          <a:endParaRPr lang="en-US"/>
        </a:p>
      </dgm:t>
    </dgm:pt>
    <dgm:pt modelId="{DFF91BB0-45F0-480D-A9D9-17D4CA4CC9FA}" type="sibTrans" cxnId="{1AC931B5-42DA-4330-9AC0-2AD93B82ED3A}">
      <dgm:prSet/>
      <dgm:spPr/>
      <dgm:t>
        <a:bodyPr/>
        <a:lstStyle/>
        <a:p>
          <a:endParaRPr lang="en-US"/>
        </a:p>
      </dgm:t>
    </dgm:pt>
    <dgm:pt modelId="{3A3BFAA6-FB24-4457-BB57-402FCB4187B7}">
      <dgm:prSet/>
      <dgm:spPr/>
      <dgm:t>
        <a:bodyPr/>
        <a:lstStyle/>
        <a:p>
          <a:r>
            <a:rPr lang="en-CA"/>
            <a:t>Aversive Emotional Arousal</a:t>
          </a:r>
          <a:endParaRPr lang="en-US"/>
        </a:p>
      </dgm:t>
    </dgm:pt>
    <dgm:pt modelId="{3AB305DD-406E-4415-8C36-83DD2F1743E7}" type="parTrans" cxnId="{76E7BBD6-FF2C-4C20-AAF1-CAA465989D47}">
      <dgm:prSet/>
      <dgm:spPr/>
      <dgm:t>
        <a:bodyPr/>
        <a:lstStyle/>
        <a:p>
          <a:endParaRPr lang="en-US"/>
        </a:p>
      </dgm:t>
    </dgm:pt>
    <dgm:pt modelId="{BA3699BA-59A2-42EE-AA4B-ADAE0B95F880}" type="sibTrans" cxnId="{76E7BBD6-FF2C-4C20-AAF1-CAA465989D47}">
      <dgm:prSet/>
      <dgm:spPr/>
      <dgm:t>
        <a:bodyPr/>
        <a:lstStyle/>
        <a:p>
          <a:endParaRPr lang="en-US"/>
        </a:p>
      </dgm:t>
    </dgm:pt>
    <dgm:pt modelId="{70088092-9D8A-49F8-A749-F5F98BAC2572}">
      <dgm:prSet/>
      <dgm:spPr/>
      <dgm:t>
        <a:bodyPr/>
        <a:lstStyle/>
        <a:p>
          <a:r>
            <a:rPr lang="en-CA"/>
            <a:t>Social Learning and Aggression</a:t>
          </a:r>
          <a:endParaRPr lang="en-US"/>
        </a:p>
      </dgm:t>
    </dgm:pt>
    <dgm:pt modelId="{EB52A8B6-2FFE-4EA8-93EC-381A3F5E72F9}" type="parTrans" cxnId="{217C6BF5-2A66-489F-BB90-CFABF367F654}">
      <dgm:prSet/>
      <dgm:spPr/>
      <dgm:t>
        <a:bodyPr/>
        <a:lstStyle/>
        <a:p>
          <a:endParaRPr lang="en-US"/>
        </a:p>
      </dgm:t>
    </dgm:pt>
    <dgm:pt modelId="{5C4FF71E-1B2E-42AE-A22B-34419FBA4FBF}" type="sibTrans" cxnId="{217C6BF5-2A66-489F-BB90-CFABF367F654}">
      <dgm:prSet/>
      <dgm:spPr/>
      <dgm:t>
        <a:bodyPr/>
        <a:lstStyle/>
        <a:p>
          <a:endParaRPr lang="en-US"/>
        </a:p>
      </dgm:t>
    </dgm:pt>
    <dgm:pt modelId="{02D23631-50B4-456F-81E5-15900FC218F5}" type="pres">
      <dgm:prSet presAssocID="{716FC2E3-1485-4749-847D-9281F74B1E84}" presName="linear" presStyleCnt="0">
        <dgm:presLayoutVars>
          <dgm:animLvl val="lvl"/>
          <dgm:resizeHandles val="exact"/>
        </dgm:presLayoutVars>
      </dgm:prSet>
      <dgm:spPr/>
    </dgm:pt>
    <dgm:pt modelId="{35D7B8FA-601A-4358-81C9-877480D31808}" type="pres">
      <dgm:prSet presAssocID="{131AB8F5-6A72-420B-A889-22552E823E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D76BAC-6341-4083-B316-C0B99A91B357}" type="pres">
      <dgm:prSet presAssocID="{08C19816-5B6A-4F79-86CA-5B0B9DD1BD73}" presName="spacer" presStyleCnt="0"/>
      <dgm:spPr/>
    </dgm:pt>
    <dgm:pt modelId="{5EE7CD65-BE4F-42B5-B5F4-A13B23824292}" type="pres">
      <dgm:prSet presAssocID="{75A34EB9-0D9C-41E3-9F78-283D9DD09C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F041DF-E1B1-4E79-9695-4D18C21791F8}" type="pres">
      <dgm:prSet presAssocID="{DFF91BB0-45F0-480D-A9D9-17D4CA4CC9FA}" presName="spacer" presStyleCnt="0"/>
      <dgm:spPr/>
    </dgm:pt>
    <dgm:pt modelId="{B94BAF50-7D5D-4613-9EF4-9421D2F15C8D}" type="pres">
      <dgm:prSet presAssocID="{3A3BFAA6-FB24-4457-BB57-402FCB4187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6D4E4B-3FD8-4D31-921A-659127563680}" type="pres">
      <dgm:prSet presAssocID="{BA3699BA-59A2-42EE-AA4B-ADAE0B95F880}" presName="spacer" presStyleCnt="0"/>
      <dgm:spPr/>
    </dgm:pt>
    <dgm:pt modelId="{2587572E-5455-4E54-9E78-D75A9FDAA2C7}" type="pres">
      <dgm:prSet presAssocID="{70088092-9D8A-49F8-A749-F5F98BAC25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4C531E-8BB4-473C-A58D-CD7193998E3A}" type="presOf" srcId="{70088092-9D8A-49F8-A749-F5F98BAC2572}" destId="{2587572E-5455-4E54-9E78-D75A9FDAA2C7}" srcOrd="0" destOrd="0" presId="urn:microsoft.com/office/officeart/2005/8/layout/vList2"/>
    <dgm:cxn modelId="{660E0C40-331E-43E5-A637-588843BF1353}" type="presOf" srcId="{75A34EB9-0D9C-41E3-9F78-283D9DD09C93}" destId="{5EE7CD65-BE4F-42B5-B5F4-A13B23824292}" srcOrd="0" destOrd="0" presId="urn:microsoft.com/office/officeart/2005/8/layout/vList2"/>
    <dgm:cxn modelId="{AF78754C-35E6-43A8-8A3A-6B3CB6C17E43}" srcId="{716FC2E3-1485-4749-847D-9281F74B1E84}" destId="{131AB8F5-6A72-420B-A889-22552E823E72}" srcOrd="0" destOrd="0" parTransId="{50CC4B92-6991-4FD9-BB69-C92572936239}" sibTransId="{08C19816-5B6A-4F79-86CA-5B0B9DD1BD73}"/>
    <dgm:cxn modelId="{1AC931B5-42DA-4330-9AC0-2AD93B82ED3A}" srcId="{716FC2E3-1485-4749-847D-9281F74B1E84}" destId="{75A34EB9-0D9C-41E3-9F78-283D9DD09C93}" srcOrd="1" destOrd="0" parTransId="{2EBF4315-C51A-4C9E-9C43-6B4902D2D94B}" sibTransId="{DFF91BB0-45F0-480D-A9D9-17D4CA4CC9FA}"/>
    <dgm:cxn modelId="{05998DC3-136C-40EF-9478-4D2B56B7F020}" type="presOf" srcId="{3A3BFAA6-FB24-4457-BB57-402FCB4187B7}" destId="{B94BAF50-7D5D-4613-9EF4-9421D2F15C8D}" srcOrd="0" destOrd="0" presId="urn:microsoft.com/office/officeart/2005/8/layout/vList2"/>
    <dgm:cxn modelId="{D0839CD0-0F53-48D2-AF1D-029D1A6513F0}" type="presOf" srcId="{131AB8F5-6A72-420B-A889-22552E823E72}" destId="{35D7B8FA-601A-4358-81C9-877480D31808}" srcOrd="0" destOrd="0" presId="urn:microsoft.com/office/officeart/2005/8/layout/vList2"/>
    <dgm:cxn modelId="{76E7BBD6-FF2C-4C20-AAF1-CAA465989D47}" srcId="{716FC2E3-1485-4749-847D-9281F74B1E84}" destId="{3A3BFAA6-FB24-4457-BB57-402FCB4187B7}" srcOrd="2" destOrd="0" parTransId="{3AB305DD-406E-4415-8C36-83DD2F1743E7}" sibTransId="{BA3699BA-59A2-42EE-AA4B-ADAE0B95F880}"/>
    <dgm:cxn modelId="{0EFEA9E7-CBC1-4036-84C9-CC3BFCE2A068}" type="presOf" srcId="{716FC2E3-1485-4749-847D-9281F74B1E84}" destId="{02D23631-50B4-456F-81E5-15900FC218F5}" srcOrd="0" destOrd="0" presId="urn:microsoft.com/office/officeart/2005/8/layout/vList2"/>
    <dgm:cxn modelId="{217C6BF5-2A66-489F-BB90-CFABF367F654}" srcId="{716FC2E3-1485-4749-847D-9281F74B1E84}" destId="{70088092-9D8A-49F8-A749-F5F98BAC2572}" srcOrd="3" destOrd="0" parTransId="{EB52A8B6-2FFE-4EA8-93EC-381A3F5E72F9}" sibTransId="{5C4FF71E-1B2E-42AE-A22B-34419FBA4FBF}"/>
    <dgm:cxn modelId="{79B3FBB2-2DB9-44A5-8557-518295574ED1}" type="presParOf" srcId="{02D23631-50B4-456F-81E5-15900FC218F5}" destId="{35D7B8FA-601A-4358-81C9-877480D31808}" srcOrd="0" destOrd="0" presId="urn:microsoft.com/office/officeart/2005/8/layout/vList2"/>
    <dgm:cxn modelId="{38514971-CEAD-458D-B25E-BF1B05CF6375}" type="presParOf" srcId="{02D23631-50B4-456F-81E5-15900FC218F5}" destId="{98D76BAC-6341-4083-B316-C0B99A91B357}" srcOrd="1" destOrd="0" presId="urn:microsoft.com/office/officeart/2005/8/layout/vList2"/>
    <dgm:cxn modelId="{ACBF3E0C-A97D-4826-B027-7AE5C9511FA2}" type="presParOf" srcId="{02D23631-50B4-456F-81E5-15900FC218F5}" destId="{5EE7CD65-BE4F-42B5-B5F4-A13B23824292}" srcOrd="2" destOrd="0" presId="urn:microsoft.com/office/officeart/2005/8/layout/vList2"/>
    <dgm:cxn modelId="{3CDE77F0-346D-4025-90D0-DB3824385BD4}" type="presParOf" srcId="{02D23631-50B4-456F-81E5-15900FC218F5}" destId="{08F041DF-E1B1-4E79-9695-4D18C21791F8}" srcOrd="3" destOrd="0" presId="urn:microsoft.com/office/officeart/2005/8/layout/vList2"/>
    <dgm:cxn modelId="{D0315DA4-71B7-4112-8943-AF80D5A66338}" type="presParOf" srcId="{02D23631-50B4-456F-81E5-15900FC218F5}" destId="{B94BAF50-7D5D-4613-9EF4-9421D2F15C8D}" srcOrd="4" destOrd="0" presId="urn:microsoft.com/office/officeart/2005/8/layout/vList2"/>
    <dgm:cxn modelId="{1060B518-301A-4847-AA6F-61BFE01BF49B}" type="presParOf" srcId="{02D23631-50B4-456F-81E5-15900FC218F5}" destId="{E76D4E4B-3FD8-4D31-921A-659127563680}" srcOrd="5" destOrd="0" presId="urn:microsoft.com/office/officeart/2005/8/layout/vList2"/>
    <dgm:cxn modelId="{26DA522B-0D17-47FB-8E0F-BB21ADF89D41}" type="presParOf" srcId="{02D23631-50B4-456F-81E5-15900FC218F5}" destId="{2587572E-5455-4E54-9E78-D75A9FDAA2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F62C26-F17B-474F-9235-A422D239354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7F6AE7-078C-4CC1-B8CC-83D48A69069E}">
      <dgm:prSet/>
      <dgm:spPr/>
      <dgm:t>
        <a:bodyPr/>
        <a:lstStyle/>
        <a:p>
          <a:r>
            <a:rPr lang="en-CA"/>
            <a:t>Gender</a:t>
          </a:r>
          <a:endParaRPr lang="en-US"/>
        </a:p>
      </dgm:t>
    </dgm:pt>
    <dgm:pt modelId="{19741321-050A-4C46-B668-737595D909E4}" type="parTrans" cxnId="{D650911E-B768-4250-957B-386CF084DD5A}">
      <dgm:prSet/>
      <dgm:spPr/>
      <dgm:t>
        <a:bodyPr/>
        <a:lstStyle/>
        <a:p>
          <a:endParaRPr lang="en-US"/>
        </a:p>
      </dgm:t>
    </dgm:pt>
    <dgm:pt modelId="{5A935D2C-CB28-46C3-98D5-9FBFD8047E5F}" type="sibTrans" cxnId="{D650911E-B768-4250-957B-386CF084DD5A}">
      <dgm:prSet/>
      <dgm:spPr/>
      <dgm:t>
        <a:bodyPr/>
        <a:lstStyle/>
        <a:p>
          <a:endParaRPr lang="en-US"/>
        </a:p>
      </dgm:t>
    </dgm:pt>
    <dgm:pt modelId="{6A67866E-5860-49EC-AB55-C080FB436D8A}">
      <dgm:prSet/>
      <dgm:spPr/>
      <dgm:t>
        <a:bodyPr/>
        <a:lstStyle/>
        <a:p>
          <a:r>
            <a:rPr lang="en-CA"/>
            <a:t>Race</a:t>
          </a:r>
          <a:endParaRPr lang="en-US"/>
        </a:p>
      </dgm:t>
    </dgm:pt>
    <dgm:pt modelId="{E62F4553-5433-4F9E-8478-7D9CD14078C3}" type="parTrans" cxnId="{7E9405B9-0FF6-4544-8070-86ADA953A18D}">
      <dgm:prSet/>
      <dgm:spPr/>
      <dgm:t>
        <a:bodyPr/>
        <a:lstStyle/>
        <a:p>
          <a:endParaRPr lang="en-US"/>
        </a:p>
      </dgm:t>
    </dgm:pt>
    <dgm:pt modelId="{120B9A6E-32CC-4939-BDC7-5F1F31F68A52}" type="sibTrans" cxnId="{7E9405B9-0FF6-4544-8070-86ADA953A18D}">
      <dgm:prSet/>
      <dgm:spPr/>
      <dgm:t>
        <a:bodyPr/>
        <a:lstStyle/>
        <a:p>
          <a:endParaRPr lang="en-US"/>
        </a:p>
      </dgm:t>
    </dgm:pt>
    <dgm:pt modelId="{A791D909-BF90-487E-B64D-24A29A92E4EA}">
      <dgm:prSet/>
      <dgm:spPr/>
      <dgm:t>
        <a:bodyPr/>
        <a:lstStyle/>
        <a:p>
          <a:r>
            <a:rPr lang="en-CA"/>
            <a:t>Whether there was Intent</a:t>
          </a:r>
          <a:endParaRPr lang="en-US"/>
        </a:p>
      </dgm:t>
    </dgm:pt>
    <dgm:pt modelId="{4D2E6A20-178D-4B1F-91F6-D38754DA0F80}" type="parTrans" cxnId="{66C3E70B-357C-4581-8C8A-714D50995FD2}">
      <dgm:prSet/>
      <dgm:spPr/>
      <dgm:t>
        <a:bodyPr/>
        <a:lstStyle/>
        <a:p>
          <a:endParaRPr lang="en-US"/>
        </a:p>
      </dgm:t>
    </dgm:pt>
    <dgm:pt modelId="{16F60971-5642-42B3-B3EC-BC0F2E555CD2}" type="sibTrans" cxnId="{66C3E70B-357C-4581-8C8A-714D50995FD2}">
      <dgm:prSet/>
      <dgm:spPr/>
      <dgm:t>
        <a:bodyPr/>
        <a:lstStyle/>
        <a:p>
          <a:endParaRPr lang="en-US"/>
        </a:p>
      </dgm:t>
    </dgm:pt>
    <dgm:pt modelId="{87BD643C-9F7A-4596-AD7A-411FD6287BA7}">
      <dgm:prSet/>
      <dgm:spPr/>
      <dgm:t>
        <a:bodyPr/>
        <a:lstStyle/>
        <a:p>
          <a:r>
            <a:rPr lang="en-CA"/>
            <a:t>Whether there might be Retaliation</a:t>
          </a:r>
          <a:endParaRPr lang="en-US"/>
        </a:p>
      </dgm:t>
    </dgm:pt>
    <dgm:pt modelId="{1A15538F-C65D-454F-B886-2AC328537C65}" type="parTrans" cxnId="{5089965B-4219-4B25-800E-245ED7021022}">
      <dgm:prSet/>
      <dgm:spPr/>
      <dgm:t>
        <a:bodyPr/>
        <a:lstStyle/>
        <a:p>
          <a:endParaRPr lang="en-US"/>
        </a:p>
      </dgm:t>
    </dgm:pt>
    <dgm:pt modelId="{D91A393B-E273-457F-B333-E98709958F4C}" type="sibTrans" cxnId="{5089965B-4219-4B25-800E-245ED7021022}">
      <dgm:prSet/>
      <dgm:spPr/>
      <dgm:t>
        <a:bodyPr/>
        <a:lstStyle/>
        <a:p>
          <a:endParaRPr lang="en-US"/>
        </a:p>
      </dgm:t>
    </dgm:pt>
    <dgm:pt modelId="{BDC938BD-FB37-4E8B-8A2B-DD3A31D30651}" type="pres">
      <dgm:prSet presAssocID="{ADF62C26-F17B-474F-9235-A422D2393549}" presName="linear" presStyleCnt="0">
        <dgm:presLayoutVars>
          <dgm:animLvl val="lvl"/>
          <dgm:resizeHandles val="exact"/>
        </dgm:presLayoutVars>
      </dgm:prSet>
      <dgm:spPr/>
    </dgm:pt>
    <dgm:pt modelId="{C6F45C2C-EBBD-46B3-8308-E42867805F9D}" type="pres">
      <dgm:prSet presAssocID="{D37F6AE7-078C-4CC1-B8CC-83D48A6906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E258D7-0B35-4ACF-A62B-BF9BA988AAEC}" type="pres">
      <dgm:prSet presAssocID="{5A935D2C-CB28-46C3-98D5-9FBFD8047E5F}" presName="spacer" presStyleCnt="0"/>
      <dgm:spPr/>
    </dgm:pt>
    <dgm:pt modelId="{1EE60562-C847-4030-8001-B26790493C09}" type="pres">
      <dgm:prSet presAssocID="{6A67866E-5860-49EC-AB55-C080FB436D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F9C492-C328-4007-B0AA-CEAC15DD6A97}" type="pres">
      <dgm:prSet presAssocID="{120B9A6E-32CC-4939-BDC7-5F1F31F68A52}" presName="spacer" presStyleCnt="0"/>
      <dgm:spPr/>
    </dgm:pt>
    <dgm:pt modelId="{82C2F3E6-3216-4F9D-A673-5008A6C880BD}" type="pres">
      <dgm:prSet presAssocID="{A791D909-BF90-487E-B64D-24A29A92E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7DE188-3854-4DD8-A10C-872E72C76C16}" type="pres">
      <dgm:prSet presAssocID="{16F60971-5642-42B3-B3EC-BC0F2E555CD2}" presName="spacer" presStyleCnt="0"/>
      <dgm:spPr/>
    </dgm:pt>
    <dgm:pt modelId="{F1F97555-8F86-4B23-B6C8-88DB3A228F81}" type="pres">
      <dgm:prSet presAssocID="{87BD643C-9F7A-4596-AD7A-411FD6287B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C3E70B-357C-4581-8C8A-714D50995FD2}" srcId="{ADF62C26-F17B-474F-9235-A422D2393549}" destId="{A791D909-BF90-487E-B64D-24A29A92E4EA}" srcOrd="2" destOrd="0" parTransId="{4D2E6A20-178D-4B1F-91F6-D38754DA0F80}" sibTransId="{16F60971-5642-42B3-B3EC-BC0F2E555CD2}"/>
    <dgm:cxn modelId="{D650911E-B768-4250-957B-386CF084DD5A}" srcId="{ADF62C26-F17B-474F-9235-A422D2393549}" destId="{D37F6AE7-078C-4CC1-B8CC-83D48A69069E}" srcOrd="0" destOrd="0" parTransId="{19741321-050A-4C46-B668-737595D909E4}" sibTransId="{5A935D2C-CB28-46C3-98D5-9FBFD8047E5F}"/>
    <dgm:cxn modelId="{D407F726-3140-40A3-8462-45FE6AE0A743}" type="presOf" srcId="{A791D909-BF90-487E-B64D-24A29A92E4EA}" destId="{82C2F3E6-3216-4F9D-A673-5008A6C880BD}" srcOrd="0" destOrd="0" presId="urn:microsoft.com/office/officeart/2005/8/layout/vList2"/>
    <dgm:cxn modelId="{5089965B-4219-4B25-800E-245ED7021022}" srcId="{ADF62C26-F17B-474F-9235-A422D2393549}" destId="{87BD643C-9F7A-4596-AD7A-411FD6287BA7}" srcOrd="3" destOrd="0" parTransId="{1A15538F-C65D-454F-B886-2AC328537C65}" sibTransId="{D91A393B-E273-457F-B333-E98709958F4C}"/>
    <dgm:cxn modelId="{06603276-1C26-4F57-9795-44A487161D9A}" type="presOf" srcId="{6A67866E-5860-49EC-AB55-C080FB436D8A}" destId="{1EE60562-C847-4030-8001-B26790493C09}" srcOrd="0" destOrd="0" presId="urn:microsoft.com/office/officeart/2005/8/layout/vList2"/>
    <dgm:cxn modelId="{35C0D480-50CB-4731-9F80-AE736F23F2E6}" type="presOf" srcId="{ADF62C26-F17B-474F-9235-A422D2393549}" destId="{BDC938BD-FB37-4E8B-8A2B-DD3A31D30651}" srcOrd="0" destOrd="0" presId="urn:microsoft.com/office/officeart/2005/8/layout/vList2"/>
    <dgm:cxn modelId="{EDB0DAA4-E2B7-4D78-9B0D-2A98597C8C8F}" type="presOf" srcId="{D37F6AE7-078C-4CC1-B8CC-83D48A69069E}" destId="{C6F45C2C-EBBD-46B3-8308-E42867805F9D}" srcOrd="0" destOrd="0" presId="urn:microsoft.com/office/officeart/2005/8/layout/vList2"/>
    <dgm:cxn modelId="{7E9405B9-0FF6-4544-8070-86ADA953A18D}" srcId="{ADF62C26-F17B-474F-9235-A422D2393549}" destId="{6A67866E-5860-49EC-AB55-C080FB436D8A}" srcOrd="1" destOrd="0" parTransId="{E62F4553-5433-4F9E-8478-7D9CD14078C3}" sibTransId="{120B9A6E-32CC-4939-BDC7-5F1F31F68A52}"/>
    <dgm:cxn modelId="{757DEAF1-F05F-41E1-A132-DF7DA1C8BABF}" type="presOf" srcId="{87BD643C-9F7A-4596-AD7A-411FD6287BA7}" destId="{F1F97555-8F86-4B23-B6C8-88DB3A228F81}" srcOrd="0" destOrd="0" presId="urn:microsoft.com/office/officeart/2005/8/layout/vList2"/>
    <dgm:cxn modelId="{344C35A1-4563-450A-8DB9-D8F1496D343C}" type="presParOf" srcId="{BDC938BD-FB37-4E8B-8A2B-DD3A31D30651}" destId="{C6F45C2C-EBBD-46B3-8308-E42867805F9D}" srcOrd="0" destOrd="0" presId="urn:microsoft.com/office/officeart/2005/8/layout/vList2"/>
    <dgm:cxn modelId="{BF35AD35-68C3-4957-AD00-A3A65EAAFE3A}" type="presParOf" srcId="{BDC938BD-FB37-4E8B-8A2B-DD3A31D30651}" destId="{CEE258D7-0B35-4ACF-A62B-BF9BA988AAEC}" srcOrd="1" destOrd="0" presId="urn:microsoft.com/office/officeart/2005/8/layout/vList2"/>
    <dgm:cxn modelId="{506C0990-255B-41AE-BED9-452A7868BC5F}" type="presParOf" srcId="{BDC938BD-FB37-4E8B-8A2B-DD3A31D30651}" destId="{1EE60562-C847-4030-8001-B26790493C09}" srcOrd="2" destOrd="0" presId="urn:microsoft.com/office/officeart/2005/8/layout/vList2"/>
    <dgm:cxn modelId="{AB5241CA-5BB7-40AC-8272-FD8BA04C01B2}" type="presParOf" srcId="{BDC938BD-FB37-4E8B-8A2B-DD3A31D30651}" destId="{76F9C492-C328-4007-B0AA-CEAC15DD6A97}" srcOrd="3" destOrd="0" presId="urn:microsoft.com/office/officeart/2005/8/layout/vList2"/>
    <dgm:cxn modelId="{FFF1678D-7FA3-4966-A048-CB728344277A}" type="presParOf" srcId="{BDC938BD-FB37-4E8B-8A2B-DD3A31D30651}" destId="{82C2F3E6-3216-4F9D-A673-5008A6C880BD}" srcOrd="4" destOrd="0" presId="urn:microsoft.com/office/officeart/2005/8/layout/vList2"/>
    <dgm:cxn modelId="{2363C24D-8BF1-40EE-896B-56B24270735E}" type="presParOf" srcId="{BDC938BD-FB37-4E8B-8A2B-DD3A31D30651}" destId="{BC7DE188-3854-4DD8-A10C-872E72C76C16}" srcOrd="5" destOrd="0" presId="urn:microsoft.com/office/officeart/2005/8/layout/vList2"/>
    <dgm:cxn modelId="{649E761B-E77F-472A-A0B3-AB8355C162D8}" type="presParOf" srcId="{BDC938BD-FB37-4E8B-8A2B-DD3A31D30651}" destId="{F1F97555-8F86-4B23-B6C8-88DB3A228F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ABCD8-13CA-4EC5-A949-CC3E1540D53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A272D92-54AB-4F4C-941C-311C44287500}">
      <dgm:prSet/>
      <dgm:spPr/>
      <dgm:t>
        <a:bodyPr/>
        <a:lstStyle/>
        <a:p>
          <a:r>
            <a:rPr lang="en-CA"/>
            <a:t>Reducing Frustration</a:t>
          </a:r>
          <a:endParaRPr lang="en-US"/>
        </a:p>
      </dgm:t>
    </dgm:pt>
    <dgm:pt modelId="{221A7387-BA32-43C7-A45D-E00AE5068FCF}" type="parTrans" cxnId="{1D47C22F-E973-4743-A32A-BBA34C9B82F9}">
      <dgm:prSet/>
      <dgm:spPr/>
      <dgm:t>
        <a:bodyPr/>
        <a:lstStyle/>
        <a:p>
          <a:endParaRPr lang="en-US"/>
        </a:p>
      </dgm:t>
    </dgm:pt>
    <dgm:pt modelId="{17FA982D-A9EC-484B-82D2-0F1968BFC8D1}" type="sibTrans" cxnId="{1D47C22F-E973-4743-A32A-BBA34C9B82F9}">
      <dgm:prSet/>
      <dgm:spPr/>
      <dgm:t>
        <a:bodyPr/>
        <a:lstStyle/>
        <a:p>
          <a:endParaRPr lang="en-US"/>
        </a:p>
      </dgm:t>
    </dgm:pt>
    <dgm:pt modelId="{C053A772-AB53-48EF-B269-02343F7FDE3D}">
      <dgm:prSet/>
      <dgm:spPr/>
      <dgm:t>
        <a:bodyPr/>
        <a:lstStyle/>
        <a:p>
          <a:r>
            <a:rPr lang="en-CA"/>
            <a:t>Catharsis</a:t>
          </a:r>
          <a:endParaRPr lang="en-US"/>
        </a:p>
      </dgm:t>
    </dgm:pt>
    <dgm:pt modelId="{F9672D85-1D31-4A1A-88D1-C78AA376A4DB}" type="parTrans" cxnId="{00958932-D606-414B-9EF1-6287AE792541}">
      <dgm:prSet/>
      <dgm:spPr/>
      <dgm:t>
        <a:bodyPr/>
        <a:lstStyle/>
        <a:p>
          <a:endParaRPr lang="en-US"/>
        </a:p>
      </dgm:t>
    </dgm:pt>
    <dgm:pt modelId="{884747D8-C518-4285-8F09-93704E47F41C}" type="sibTrans" cxnId="{00958932-D606-414B-9EF1-6287AE792541}">
      <dgm:prSet/>
      <dgm:spPr/>
      <dgm:t>
        <a:bodyPr/>
        <a:lstStyle/>
        <a:p>
          <a:endParaRPr lang="en-US"/>
        </a:p>
      </dgm:t>
    </dgm:pt>
    <dgm:pt modelId="{473C295F-304D-4F99-B86C-4C9D39244EDC}">
      <dgm:prSet/>
      <dgm:spPr/>
      <dgm:t>
        <a:bodyPr/>
        <a:lstStyle/>
        <a:p>
          <a:r>
            <a:rPr lang="en-CA"/>
            <a:t>Punishment</a:t>
          </a:r>
          <a:endParaRPr lang="en-US"/>
        </a:p>
      </dgm:t>
    </dgm:pt>
    <dgm:pt modelId="{017C156F-A444-4BF7-8C69-C79C95446DED}" type="parTrans" cxnId="{3A1D5459-3344-46CB-BBD6-50AF0D04EAD1}">
      <dgm:prSet/>
      <dgm:spPr/>
      <dgm:t>
        <a:bodyPr/>
        <a:lstStyle/>
        <a:p>
          <a:endParaRPr lang="en-US"/>
        </a:p>
      </dgm:t>
    </dgm:pt>
    <dgm:pt modelId="{137EE23D-901B-4CCE-8F43-C27F160BA30E}" type="sibTrans" cxnId="{3A1D5459-3344-46CB-BBD6-50AF0D04EAD1}">
      <dgm:prSet/>
      <dgm:spPr/>
      <dgm:t>
        <a:bodyPr/>
        <a:lstStyle/>
        <a:p>
          <a:endParaRPr lang="en-US"/>
        </a:p>
      </dgm:t>
    </dgm:pt>
    <dgm:pt modelId="{09A77769-D196-44A6-AD11-243FFEBD9CBB}" type="pres">
      <dgm:prSet presAssocID="{4DBABCD8-13CA-4EC5-A949-CC3E1540D531}" presName="linear" presStyleCnt="0">
        <dgm:presLayoutVars>
          <dgm:animLvl val="lvl"/>
          <dgm:resizeHandles val="exact"/>
        </dgm:presLayoutVars>
      </dgm:prSet>
      <dgm:spPr/>
    </dgm:pt>
    <dgm:pt modelId="{66B35052-76CC-440F-A8C3-5BA54340C4E1}" type="pres">
      <dgm:prSet presAssocID="{3A272D92-54AB-4F4C-941C-311C442875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AC09D4-656B-49EF-9FB0-0C64929AE8AC}" type="pres">
      <dgm:prSet presAssocID="{17FA982D-A9EC-484B-82D2-0F1968BFC8D1}" presName="spacer" presStyleCnt="0"/>
      <dgm:spPr/>
    </dgm:pt>
    <dgm:pt modelId="{E1C783B4-F3C6-4A2E-A53C-7831E4B7F8CF}" type="pres">
      <dgm:prSet presAssocID="{C053A772-AB53-48EF-B269-02343F7FDE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F3246B-D13C-4A38-A9DA-0979D452AA8B}" type="pres">
      <dgm:prSet presAssocID="{884747D8-C518-4285-8F09-93704E47F41C}" presName="spacer" presStyleCnt="0"/>
      <dgm:spPr/>
    </dgm:pt>
    <dgm:pt modelId="{2051B72D-823A-4923-B082-DFFE2B661974}" type="pres">
      <dgm:prSet presAssocID="{473C295F-304D-4F99-B86C-4C9D39244E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C88D0B-F793-4880-BB99-B6143D7A79C6}" type="presOf" srcId="{4DBABCD8-13CA-4EC5-A949-CC3E1540D531}" destId="{09A77769-D196-44A6-AD11-243FFEBD9CBB}" srcOrd="0" destOrd="0" presId="urn:microsoft.com/office/officeart/2005/8/layout/vList2"/>
    <dgm:cxn modelId="{CF5C5B17-91DC-41E5-BD2A-184D15547BB2}" type="presOf" srcId="{3A272D92-54AB-4F4C-941C-311C44287500}" destId="{66B35052-76CC-440F-A8C3-5BA54340C4E1}" srcOrd="0" destOrd="0" presId="urn:microsoft.com/office/officeart/2005/8/layout/vList2"/>
    <dgm:cxn modelId="{67256325-6EC9-4767-BA51-8298E5EF0640}" type="presOf" srcId="{473C295F-304D-4F99-B86C-4C9D39244EDC}" destId="{2051B72D-823A-4923-B082-DFFE2B661974}" srcOrd="0" destOrd="0" presId="urn:microsoft.com/office/officeart/2005/8/layout/vList2"/>
    <dgm:cxn modelId="{1D47C22F-E973-4743-A32A-BBA34C9B82F9}" srcId="{4DBABCD8-13CA-4EC5-A949-CC3E1540D531}" destId="{3A272D92-54AB-4F4C-941C-311C44287500}" srcOrd="0" destOrd="0" parTransId="{221A7387-BA32-43C7-A45D-E00AE5068FCF}" sibTransId="{17FA982D-A9EC-484B-82D2-0F1968BFC8D1}"/>
    <dgm:cxn modelId="{00958932-D606-414B-9EF1-6287AE792541}" srcId="{4DBABCD8-13CA-4EC5-A949-CC3E1540D531}" destId="{C053A772-AB53-48EF-B269-02343F7FDE3D}" srcOrd="1" destOrd="0" parTransId="{F9672D85-1D31-4A1A-88D1-C78AA376A4DB}" sibTransId="{884747D8-C518-4285-8F09-93704E47F41C}"/>
    <dgm:cxn modelId="{3A1D5459-3344-46CB-BBD6-50AF0D04EAD1}" srcId="{4DBABCD8-13CA-4EC5-A949-CC3E1540D531}" destId="{473C295F-304D-4F99-B86C-4C9D39244EDC}" srcOrd="2" destOrd="0" parTransId="{017C156F-A444-4BF7-8C69-C79C95446DED}" sibTransId="{137EE23D-901B-4CCE-8F43-C27F160BA30E}"/>
    <dgm:cxn modelId="{CAA08EF3-1255-49E8-A349-E0ABEEEF9944}" type="presOf" srcId="{C053A772-AB53-48EF-B269-02343F7FDE3D}" destId="{E1C783B4-F3C6-4A2E-A53C-7831E4B7F8CF}" srcOrd="0" destOrd="0" presId="urn:microsoft.com/office/officeart/2005/8/layout/vList2"/>
    <dgm:cxn modelId="{33D26AB5-7336-4574-8020-AC6904CF75C0}" type="presParOf" srcId="{09A77769-D196-44A6-AD11-243FFEBD9CBB}" destId="{66B35052-76CC-440F-A8C3-5BA54340C4E1}" srcOrd="0" destOrd="0" presId="urn:microsoft.com/office/officeart/2005/8/layout/vList2"/>
    <dgm:cxn modelId="{45C99726-3897-4E6D-81AF-AE371A39890E}" type="presParOf" srcId="{09A77769-D196-44A6-AD11-243FFEBD9CBB}" destId="{F8AC09D4-656B-49EF-9FB0-0C64929AE8AC}" srcOrd="1" destOrd="0" presId="urn:microsoft.com/office/officeart/2005/8/layout/vList2"/>
    <dgm:cxn modelId="{870FC730-D554-4442-A6BE-A4C2AB1841EA}" type="presParOf" srcId="{09A77769-D196-44A6-AD11-243FFEBD9CBB}" destId="{E1C783B4-F3C6-4A2E-A53C-7831E4B7F8CF}" srcOrd="2" destOrd="0" presId="urn:microsoft.com/office/officeart/2005/8/layout/vList2"/>
    <dgm:cxn modelId="{F0424A62-3FFE-4F5F-B477-14C423CDB935}" type="presParOf" srcId="{09A77769-D196-44A6-AD11-243FFEBD9CBB}" destId="{CFF3246B-D13C-4A38-A9DA-0979D452AA8B}" srcOrd="3" destOrd="0" presId="urn:microsoft.com/office/officeart/2005/8/layout/vList2"/>
    <dgm:cxn modelId="{3D3F0A4C-763E-44DD-9E0B-8A7EEE99E41A}" type="presParOf" srcId="{09A77769-D196-44A6-AD11-243FFEBD9CBB}" destId="{2051B72D-823A-4923-B082-DFFE2B6619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7B8FA-601A-4358-81C9-877480D31808}">
      <dsp:nvSpPr>
        <dsp:cNvPr id="0" name=""/>
        <dsp:cNvSpPr/>
      </dsp:nvSpPr>
      <dsp:spPr>
        <a:xfrm>
          <a:off x="0" y="6081"/>
          <a:ext cx="9601196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Aggression as Instinct</a:t>
          </a:r>
          <a:endParaRPr lang="en-US" sz="2800" kern="1200"/>
        </a:p>
      </dsp:txBody>
      <dsp:txXfrm>
        <a:off x="31984" y="38065"/>
        <a:ext cx="9537228" cy="591232"/>
      </dsp:txXfrm>
    </dsp:sp>
    <dsp:sp modelId="{5EE7CD65-BE4F-42B5-B5F4-A13B23824292}">
      <dsp:nvSpPr>
        <dsp:cNvPr id="0" name=""/>
        <dsp:cNvSpPr/>
      </dsp:nvSpPr>
      <dsp:spPr>
        <a:xfrm>
          <a:off x="0" y="741921"/>
          <a:ext cx="9601196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Frustration-Aggression Hypothesis</a:t>
          </a:r>
          <a:endParaRPr lang="en-US" sz="2800" kern="1200"/>
        </a:p>
      </dsp:txBody>
      <dsp:txXfrm>
        <a:off x="31984" y="773905"/>
        <a:ext cx="9537228" cy="591232"/>
      </dsp:txXfrm>
    </dsp:sp>
    <dsp:sp modelId="{B94BAF50-7D5D-4613-9EF4-9421D2F15C8D}">
      <dsp:nvSpPr>
        <dsp:cNvPr id="0" name=""/>
        <dsp:cNvSpPr/>
      </dsp:nvSpPr>
      <dsp:spPr>
        <a:xfrm>
          <a:off x="0" y="1477761"/>
          <a:ext cx="9601196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Aversive Emotional Arousal</a:t>
          </a:r>
          <a:endParaRPr lang="en-US" sz="2800" kern="1200"/>
        </a:p>
      </dsp:txBody>
      <dsp:txXfrm>
        <a:off x="31984" y="1509745"/>
        <a:ext cx="9537228" cy="591232"/>
      </dsp:txXfrm>
    </dsp:sp>
    <dsp:sp modelId="{2587572E-5455-4E54-9E78-D75A9FDAA2C7}">
      <dsp:nvSpPr>
        <dsp:cNvPr id="0" name=""/>
        <dsp:cNvSpPr/>
      </dsp:nvSpPr>
      <dsp:spPr>
        <a:xfrm>
          <a:off x="0" y="2213601"/>
          <a:ext cx="9601196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Social Learning and Aggression</a:t>
          </a:r>
          <a:endParaRPr lang="en-US" sz="2800" kern="1200"/>
        </a:p>
      </dsp:txBody>
      <dsp:txXfrm>
        <a:off x="31984" y="2245585"/>
        <a:ext cx="9537228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45C2C-EBBD-46B3-8308-E42867805F9D}">
      <dsp:nvSpPr>
        <dsp:cNvPr id="0" name=""/>
        <dsp:cNvSpPr/>
      </dsp:nvSpPr>
      <dsp:spPr>
        <a:xfrm>
          <a:off x="0" y="20380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Gender</a:t>
          </a:r>
          <a:endParaRPr lang="en-US" sz="3300" kern="1200"/>
        </a:p>
      </dsp:txBody>
      <dsp:txXfrm>
        <a:off x="60077" y="80457"/>
        <a:ext cx="5794055" cy="1110539"/>
      </dsp:txXfrm>
    </dsp:sp>
    <dsp:sp modelId="{1EE60562-C847-4030-8001-B26790493C09}">
      <dsp:nvSpPr>
        <dsp:cNvPr id="0" name=""/>
        <dsp:cNvSpPr/>
      </dsp:nvSpPr>
      <dsp:spPr>
        <a:xfrm>
          <a:off x="0" y="1346114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Race</a:t>
          </a:r>
          <a:endParaRPr lang="en-US" sz="3300" kern="1200"/>
        </a:p>
      </dsp:txBody>
      <dsp:txXfrm>
        <a:off x="60077" y="1406191"/>
        <a:ext cx="5794055" cy="1110539"/>
      </dsp:txXfrm>
    </dsp:sp>
    <dsp:sp modelId="{82C2F3E6-3216-4F9D-A673-5008A6C880BD}">
      <dsp:nvSpPr>
        <dsp:cNvPr id="0" name=""/>
        <dsp:cNvSpPr/>
      </dsp:nvSpPr>
      <dsp:spPr>
        <a:xfrm>
          <a:off x="0" y="2671848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Whether there was Intent</a:t>
          </a:r>
          <a:endParaRPr lang="en-US" sz="3300" kern="1200"/>
        </a:p>
      </dsp:txBody>
      <dsp:txXfrm>
        <a:off x="60077" y="2731925"/>
        <a:ext cx="5794055" cy="1110539"/>
      </dsp:txXfrm>
    </dsp:sp>
    <dsp:sp modelId="{F1F97555-8F86-4B23-B6C8-88DB3A228F81}">
      <dsp:nvSpPr>
        <dsp:cNvPr id="0" name=""/>
        <dsp:cNvSpPr/>
      </dsp:nvSpPr>
      <dsp:spPr>
        <a:xfrm>
          <a:off x="0" y="3997582"/>
          <a:ext cx="5914209" cy="1230693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Whether there might be Retaliation</a:t>
          </a:r>
          <a:endParaRPr lang="en-US" sz="3300" kern="1200"/>
        </a:p>
      </dsp:txBody>
      <dsp:txXfrm>
        <a:off x="60077" y="4057659"/>
        <a:ext cx="5794055" cy="111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35052-76CC-440F-A8C3-5BA54340C4E1}">
      <dsp:nvSpPr>
        <dsp:cNvPr id="0" name=""/>
        <dsp:cNvSpPr/>
      </dsp:nvSpPr>
      <dsp:spPr>
        <a:xfrm>
          <a:off x="0" y="687348"/>
          <a:ext cx="5914209" cy="11934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Reducing Frustration</a:t>
          </a:r>
          <a:endParaRPr lang="en-US" sz="5100" kern="1200"/>
        </a:p>
      </dsp:txBody>
      <dsp:txXfrm>
        <a:off x="58257" y="745605"/>
        <a:ext cx="5797695" cy="1076886"/>
      </dsp:txXfrm>
    </dsp:sp>
    <dsp:sp modelId="{E1C783B4-F3C6-4A2E-A53C-7831E4B7F8CF}">
      <dsp:nvSpPr>
        <dsp:cNvPr id="0" name=""/>
        <dsp:cNvSpPr/>
      </dsp:nvSpPr>
      <dsp:spPr>
        <a:xfrm>
          <a:off x="0" y="2027628"/>
          <a:ext cx="5914209" cy="11934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-9793"/>
                <a:satOff val="-10735"/>
                <a:lumOff val="-5392"/>
                <a:alphaOff val="0"/>
                <a:shade val="74000"/>
                <a:satMod val="130000"/>
                <a:lumMod val="90000"/>
              </a:schemeClr>
              <a:schemeClr val="accent5">
                <a:hueOff val="-9793"/>
                <a:satOff val="-10735"/>
                <a:lumOff val="-539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Catharsis</a:t>
          </a:r>
          <a:endParaRPr lang="en-US" sz="5100" kern="1200"/>
        </a:p>
      </dsp:txBody>
      <dsp:txXfrm>
        <a:off x="58257" y="2085885"/>
        <a:ext cx="5797695" cy="1076886"/>
      </dsp:txXfrm>
    </dsp:sp>
    <dsp:sp modelId="{2051B72D-823A-4923-B082-DFFE2B661974}">
      <dsp:nvSpPr>
        <dsp:cNvPr id="0" name=""/>
        <dsp:cNvSpPr/>
      </dsp:nvSpPr>
      <dsp:spPr>
        <a:xfrm>
          <a:off x="0" y="3367908"/>
          <a:ext cx="5914209" cy="11934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5">
                <a:hueOff val="-19587"/>
                <a:satOff val="-21471"/>
                <a:lumOff val="-10785"/>
                <a:alphaOff val="0"/>
                <a:shade val="74000"/>
                <a:satMod val="130000"/>
                <a:lumMod val="90000"/>
              </a:schemeClr>
              <a:schemeClr val="accent5">
                <a:hueOff val="-19587"/>
                <a:satOff val="-21471"/>
                <a:lumOff val="-1078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Punishment</a:t>
          </a:r>
          <a:endParaRPr lang="en-US" sz="5100" kern="1200"/>
        </a:p>
      </dsp:txBody>
      <dsp:txXfrm>
        <a:off x="58257" y="3426165"/>
        <a:ext cx="5797695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54A82-2027-4DFA-9608-F49172858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9305" r="1" b="28343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270B-D936-4DAE-804E-2ECADD2EB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en-CA" sz="7200">
                <a:solidFill>
                  <a:schemeClr val="bg1"/>
                </a:solidFill>
              </a:rPr>
              <a:t>Aggression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46DC4-BD79-4BE6-A5D6-8C1EFE58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49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1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17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406588-BC7B-4FE7-B4EE-2DD01A3E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99DD94F-DE87-44CC-B7F7-6ABE0CA9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BEDC1-C43B-40D8-ABF2-1A306679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9A11F0-13A5-4573-98C5-7B5C0EA8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D87CCA-9D6A-4A68-972D-18700C8E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EFF4CF-58CC-42AF-A5D3-7683CCD8B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A20CA8-F6E4-4266-825E-69C802EA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73BA3-0F61-4CEB-9FF5-CEC7A7A74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589D185-F528-4E2C-8A35-D4E9DB56E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0002A8-7430-4C10-B92C-AFF545AB9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B0758DC-3317-4F5D-A616-5620812BB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872CAC2-97F8-4307-9D66-3286FFACB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8EBA1-1574-4D0E-95C7-755923F7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Aggression in Society – Sexual Assault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0CE376-C35F-44D1-AF02-89FAD2F5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A9804D-4B0C-4F19-A40E-D7856FCCD3A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7"/>
          <a:stretch>
            <a:fillRect/>
          </a:stretch>
        </p:blipFill>
        <p:spPr>
          <a:xfrm>
            <a:off x="1776502" y="1462924"/>
            <a:ext cx="4243375" cy="238689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31CBA7-1BED-45F2-921A-3852F51E509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8"/>
          <a:stretch>
            <a:fillRect/>
          </a:stretch>
        </p:blipFill>
        <p:spPr>
          <a:xfrm>
            <a:off x="6184576" y="1257341"/>
            <a:ext cx="4220030" cy="279806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6F69E5-B6D6-47B2-9B33-458D082A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951DD8-4800-4848-A195-CB1C4CA8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Reducing Aggressive Behaviour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DC5BE07-3DED-5B32-030C-13BC1208EB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93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F749D01-5417-9546-C829-C9399AF3D4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10" b="164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583DFEB-5151-4660-89D5-CFF22B7D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2616" y="0"/>
            <a:ext cx="7808159" cy="6872226"/>
            <a:chOff x="2202616" y="0"/>
            <a:chExt cx="7808159" cy="687222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333858-9740-488A-BE3B-C5F6D991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02616" y="1411015"/>
              <a:ext cx="7808159" cy="4103960"/>
            </a:xfrm>
            <a:prstGeom prst="rect">
              <a:avLst/>
            </a:prstGeom>
            <a:blipFill dpi="0" rotWithShape="1">
              <a:blip r:embed="rId6">
                <a:alphaModFix amt="89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90000" sy="100000" flip="none" algn="ctr"/>
            </a:blipFill>
            <a:ln>
              <a:noFill/>
            </a:ln>
            <a:effectLst>
              <a:outerShdw blurRad="114300" dist="127000" dir="5400000" sx="99000" sy="99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woPt" dir="t"/>
            </a:scene3d>
            <a:sp3d contourW="6350">
              <a:bevelT w="12700" h="0" prst="coolSlant"/>
              <a:contourClr>
                <a:schemeClr val="bg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3CEC346-C965-4D6D-8731-6E98E4A0F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DB17EC-F444-4873-9D0D-E50649FF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51576" y="0"/>
              <a:ext cx="658370" cy="6872226"/>
              <a:chOff x="5751576" y="0"/>
              <a:chExt cx="658370" cy="6872226"/>
            </a:xfrm>
          </p:grpSpPr>
          <p:sp>
            <p:nvSpPr>
              <p:cNvPr id="43" name="Rounded Rectangle 27">
                <a:extLst>
                  <a:ext uri="{FF2B5EF4-FFF2-40B4-BE49-F238E27FC236}">
                    <a16:creationId xmlns:a16="http://schemas.microsoft.com/office/drawing/2014/main" id="{41391103-A2DF-42E2-AE62-A4B3A0080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057900" y="1339739"/>
                <a:ext cx="45720" cy="65836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55000"/>
                </a:schemeClr>
              </a:solidFill>
              <a:ln w="9525">
                <a:noFill/>
              </a:ln>
              <a:effectLst>
                <a:innerShdw blurRad="114300">
                  <a:prstClr val="black">
                    <a:alpha val="4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243CCE6-ABA2-4424-B322-B16F2212B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r="47673"/>
              <a:stretch/>
            </p:blipFill>
            <p:spPr>
              <a:xfrm rot="5400000">
                <a:off x="5245268" y="530352"/>
                <a:ext cx="1673352" cy="612648"/>
              </a:xfrm>
              <a:prstGeom prst="rect">
                <a:avLst/>
              </a:prstGeom>
            </p:spPr>
          </p:pic>
          <p:sp>
            <p:nvSpPr>
              <p:cNvPr id="45" name="Rounded Rectangle 29">
                <a:extLst>
                  <a:ext uri="{FF2B5EF4-FFF2-40B4-BE49-F238E27FC236}">
                    <a16:creationId xmlns:a16="http://schemas.microsoft.com/office/drawing/2014/main" id="{E8CDA82D-F294-4F9E-B11E-E054B34F04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057902" y="4907292"/>
                <a:ext cx="45720" cy="65836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55000"/>
                </a:schemeClr>
              </a:solidFill>
              <a:ln w="9525">
                <a:noFill/>
              </a:ln>
              <a:effectLst>
                <a:innerShdw blurRad="114300">
                  <a:prstClr val="black">
                    <a:alpha val="4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C6537F1-0373-41B7-B6A9-FD747524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819"/>
              <a:stretch/>
            </p:blipFill>
            <p:spPr>
              <a:xfrm rot="5400000">
                <a:off x="5263556" y="5747514"/>
                <a:ext cx="1636776" cy="612648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69314B-6051-A032-D7F5-A532A316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Have a Great Day!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91DF4-D04C-49C1-8B91-E745F204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878683-9BC4-E41C-D136-0E48B0CD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Different Types of Aggression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E1610-17F9-23DF-8722-11C03740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Physical</a:t>
            </a:r>
          </a:p>
          <a:p>
            <a:r>
              <a:rPr lang="en-US">
                <a:solidFill>
                  <a:schemeClr val="tx1"/>
                </a:solidFill>
              </a:rPr>
              <a:t>Social </a:t>
            </a:r>
          </a:p>
          <a:p>
            <a:r>
              <a:rPr lang="en-US">
                <a:solidFill>
                  <a:schemeClr val="tx1"/>
                </a:solidFill>
              </a:rPr>
              <a:t>Hostile</a:t>
            </a:r>
          </a:p>
          <a:p>
            <a:r>
              <a:rPr lang="en-US">
                <a:solidFill>
                  <a:schemeClr val="tx1"/>
                </a:solidFill>
              </a:rPr>
              <a:t>Instrumental</a:t>
            </a:r>
          </a:p>
        </p:txBody>
      </p:sp>
    </p:spTree>
    <p:extLst>
      <p:ext uri="{BB962C8B-B14F-4D97-AF65-F5344CB8AC3E}">
        <p14:creationId xmlns:p14="http://schemas.microsoft.com/office/powerpoint/2010/main" val="314473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2CC4-F1BB-4974-BA50-67717D1A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What Motivates us to Be Aggressive?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2C96E4F-DCF9-4211-B6AF-04480211D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136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5FAEEC-DB17-4252-B6EF-EFB0A575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Aggression as Instinctual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B4547-76BC-4008-966D-E0E67E4B6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672558" y="1410208"/>
            <a:ext cx="2759027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EC24E-403B-428F-A384-AFE41176E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It is Inherent</a:t>
            </a:r>
          </a:p>
          <a:p>
            <a:r>
              <a:rPr lang="en-US"/>
              <a:t>Essential to our Species’ Survival</a:t>
            </a:r>
          </a:p>
        </p:txBody>
      </p:sp>
    </p:spTree>
    <p:extLst>
      <p:ext uri="{BB962C8B-B14F-4D97-AF65-F5344CB8AC3E}">
        <p14:creationId xmlns:p14="http://schemas.microsoft.com/office/powerpoint/2010/main" val="82048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E1520-2FF6-4854-9AF4-AEF2311B5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0A73AC-B79E-4D6E-8A12-56CDD8C3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Frustration-Aggression Hypothesis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D0FF6F-093D-47AB-9CBA-8BBEF7F7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7AA16-BA8B-4581-BF07-60706BD396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479551" y="1410208"/>
            <a:ext cx="5145040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63510C-FF2B-41B2-AEFC-A952A750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EBE33-7E3D-4D79-A3EA-BEDDBD659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Frustrating circumstances lead to aggression</a:t>
            </a:r>
          </a:p>
          <a:p>
            <a:pPr>
              <a:lnSpc>
                <a:spcPct val="90000"/>
              </a:lnSpc>
            </a:pPr>
            <a:r>
              <a:rPr lang="en-US"/>
              <a:t>This theory posits that (1) every frustration leads to an aggressive act and (2) every aggressive act is a result of some past frustration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0452C8-EFAC-4BBE-B829-CFE413A388B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3B6ABF-EFD9-487E-8DE4-362FB18D4BF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6E1520-2FF6-4854-9AF4-AEF2311B583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BA5D1594-F7BA-4C1C-9385-FD09BD2A6F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1BC212-81ED-4D4F-A9E1-FE62C9B06D8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993D6C-D352-4196-8909-21BFE9863722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C52BDAD-556E-4C4C-B776-FD44D9082A6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6D91A09-3DF6-490E-955F-8671B86A13F3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EAA77F7-514B-46E6-980A-60EF52483366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63510C-FF2B-41B2-AEFC-A952A750740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D0FF6F-093D-47AB-9CBA-8BBEF7F733F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A9539-8251-4C3D-9425-3EFF036C4C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122681" y="1410208"/>
            <a:ext cx="3858780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E39EE7-9D50-476E-9E21-774EC21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Aversive Emotional Arousal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D017-EB81-4AD6-BA6E-24F74743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Aversive Emotion as the Cause of Aggression</a:t>
            </a:r>
          </a:p>
          <a:p>
            <a:pPr lvl="1"/>
            <a:r>
              <a:rPr lang="en-US"/>
              <a:t>Negative emotion such as anger, discomfort</a:t>
            </a:r>
          </a:p>
          <a:p>
            <a:pPr lvl="1"/>
            <a:r>
              <a:rPr lang="en-US"/>
              <a:t>Aggression reduces or eliminates the negative emotion</a:t>
            </a:r>
          </a:p>
        </p:txBody>
      </p:sp>
    </p:spTree>
    <p:extLst>
      <p:ext uri="{BB962C8B-B14F-4D97-AF65-F5344CB8AC3E}">
        <p14:creationId xmlns:p14="http://schemas.microsoft.com/office/powerpoint/2010/main" val="315433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C4BE76-311B-3E8D-3928-DF2D3FFD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Social Learning and Aggression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B932BF-CD00-0CD2-68D1-918955E2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212121"/>
                </a:solidFill>
              </a:rPr>
              <a:t>Learned Through Imitation or Reinforcement</a:t>
            </a:r>
          </a:p>
          <a:p>
            <a:r>
              <a:rPr lang="en-US" dirty="0">
                <a:solidFill>
                  <a:srgbClr val="212121"/>
                </a:solidFill>
              </a:rPr>
              <a:t>Classic Case: Bandura and the Bobo Doll Experiment</a:t>
            </a:r>
          </a:p>
          <a:p>
            <a:endParaRPr lang="en-US" dirty="0">
              <a:solidFill>
                <a:srgbClr val="212121"/>
              </a:solidFill>
            </a:endParaRPr>
          </a:p>
          <a:p>
            <a:endParaRPr lang="en-CA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9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E97BC-8222-4E66-ABE8-AEC34A51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262626"/>
                </a:solidFill>
              </a:rPr>
              <a:t>Targets of Aggression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8A9E0847-30F5-B735-C134-A71870A63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09815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01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5723D1-BE23-4F7B-872D-35CA6D17FB7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2CD8F0-C030-420D-9AA6-5D9243779F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315106-A7B3-4730-9E6C-5A878C46681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BD4BC59E-CB55-4DBD-9167-83683CF5CB2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12B0D5C-D671-4BE5-A795-F9E3F4917F78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C3C9968-3015-4513-8699-20563F8826FE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20E447-AC9A-4615-B8F6-3D2192D8331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F0CB558-FAA8-4F42-8DE5-6E14A66A1145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26614F0-52FE-48FC-AA4F-AE0E9CDCE39A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B860ED-0E27-4D8E-B5F4-C8C3F33C723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36C991-AA99-423E-8FE1-5BA9C97F2C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F45B5-703B-44A7-A6B6-0AB0E5DB62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6512" r="6538" b="-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D8E30-F403-4745-9D03-DB039EC3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Situational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1297-28EF-4C70-9DD2-E24B7E4C0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Potential Rewards</a:t>
            </a:r>
          </a:p>
          <a:p>
            <a:r>
              <a:rPr lang="en-US"/>
              <a:t>Modeling</a:t>
            </a:r>
          </a:p>
          <a:p>
            <a:r>
              <a:rPr lang="en-US"/>
              <a:t>Norms</a:t>
            </a:r>
          </a:p>
          <a:p>
            <a:r>
              <a:rPr lang="en-US"/>
              <a:t>Stress</a:t>
            </a:r>
          </a:p>
          <a:p>
            <a:r>
              <a:rPr lang="en-US"/>
              <a:t>Aggressive Cues</a:t>
            </a:r>
          </a:p>
        </p:txBody>
      </p:sp>
    </p:spTree>
    <p:extLst>
      <p:ext uri="{BB962C8B-B14F-4D97-AF65-F5344CB8AC3E}">
        <p14:creationId xmlns:p14="http://schemas.microsoft.com/office/powerpoint/2010/main" val="142992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158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Organic</vt:lpstr>
      <vt:lpstr>Organic</vt:lpstr>
      <vt:lpstr>Aggression</vt:lpstr>
      <vt:lpstr>Different Types of Aggression</vt:lpstr>
      <vt:lpstr>What Motivates us to Be Aggressive?</vt:lpstr>
      <vt:lpstr>Aggression as Instinctual</vt:lpstr>
      <vt:lpstr>Frustration-Aggression Hypothesis</vt:lpstr>
      <vt:lpstr>Aversive Emotional Arousal</vt:lpstr>
      <vt:lpstr>Social Learning and Aggression</vt:lpstr>
      <vt:lpstr>Targets of Aggression</vt:lpstr>
      <vt:lpstr>Situational Factors</vt:lpstr>
      <vt:lpstr>Aggression in Society – Sexual Assault</vt:lpstr>
      <vt:lpstr>Reducing Aggressive Behaviour</vt:lpstr>
      <vt:lpstr>Have a Great 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Aggression</dc:title>
  <dc:creator>Erica Speakman</dc:creator>
  <cp:lastModifiedBy>Speakman, Erica</cp:lastModifiedBy>
  <cp:revision>5</cp:revision>
  <dcterms:created xsi:type="dcterms:W3CDTF">2022-11-24T18:35:57Z</dcterms:created>
  <dcterms:modified xsi:type="dcterms:W3CDTF">2023-11-20T20:56:43Z</dcterms:modified>
</cp:coreProperties>
</file>