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2A36BB-AC7E-481C-BCA1-334D8BB67E8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94391E-1AE9-455E-9999-BFDA27FB2551}">
      <dgm:prSet/>
      <dgm:spPr/>
      <dgm:t>
        <a:bodyPr/>
        <a:lstStyle/>
        <a:p>
          <a:r>
            <a:rPr lang="en-CA"/>
            <a:t>What Prejudice Is</a:t>
          </a:r>
          <a:endParaRPr lang="en-US"/>
        </a:p>
      </dgm:t>
    </dgm:pt>
    <dgm:pt modelId="{A8A23C4E-4193-4EC1-AEC1-A420CC117EC3}" type="parTrans" cxnId="{1E183B63-2544-4E20-96FB-4398A652E177}">
      <dgm:prSet/>
      <dgm:spPr/>
      <dgm:t>
        <a:bodyPr/>
        <a:lstStyle/>
        <a:p>
          <a:endParaRPr lang="en-US"/>
        </a:p>
      </dgm:t>
    </dgm:pt>
    <dgm:pt modelId="{A91063A3-7414-4F04-AA3A-4DC13B606318}" type="sibTrans" cxnId="{1E183B63-2544-4E20-96FB-4398A652E177}">
      <dgm:prSet/>
      <dgm:spPr/>
      <dgm:t>
        <a:bodyPr/>
        <a:lstStyle/>
        <a:p>
          <a:endParaRPr lang="en-US"/>
        </a:p>
      </dgm:t>
    </dgm:pt>
    <dgm:pt modelId="{B73FBBC1-7DA0-4D18-8602-4EB555ED3E3C}">
      <dgm:prSet/>
      <dgm:spPr/>
      <dgm:t>
        <a:bodyPr/>
        <a:lstStyle/>
        <a:p>
          <a:r>
            <a:rPr lang="en-CA"/>
            <a:t>Sources of Prejudice</a:t>
          </a:r>
          <a:endParaRPr lang="en-US"/>
        </a:p>
      </dgm:t>
    </dgm:pt>
    <dgm:pt modelId="{B92FD85A-858F-4A35-B679-A74CAB65D85A}" type="parTrans" cxnId="{9189C58E-47F4-47C2-99C2-FFA0844920CF}">
      <dgm:prSet/>
      <dgm:spPr/>
      <dgm:t>
        <a:bodyPr/>
        <a:lstStyle/>
        <a:p>
          <a:endParaRPr lang="en-US"/>
        </a:p>
      </dgm:t>
    </dgm:pt>
    <dgm:pt modelId="{C0B90C3C-7DCF-4BF7-B30D-8076EF42C583}" type="sibTrans" cxnId="{9189C58E-47F4-47C2-99C2-FFA0844920CF}">
      <dgm:prSet/>
      <dgm:spPr/>
      <dgm:t>
        <a:bodyPr/>
        <a:lstStyle/>
        <a:p>
          <a:endParaRPr lang="en-US"/>
        </a:p>
      </dgm:t>
    </dgm:pt>
    <dgm:pt modelId="{16CA76C0-2730-4AA3-81F9-ECD35D6DB028}">
      <dgm:prSet/>
      <dgm:spPr/>
      <dgm:t>
        <a:bodyPr/>
        <a:lstStyle/>
        <a:p>
          <a:r>
            <a:rPr lang="en-CA"/>
            <a:t>Motivations for Prejudice</a:t>
          </a:r>
          <a:endParaRPr lang="en-US"/>
        </a:p>
      </dgm:t>
    </dgm:pt>
    <dgm:pt modelId="{175A29D0-56C0-421D-A5D8-397396B11916}" type="parTrans" cxnId="{3A69BDFB-7214-4B73-87E1-FAFE4CE1F0A4}">
      <dgm:prSet/>
      <dgm:spPr/>
      <dgm:t>
        <a:bodyPr/>
        <a:lstStyle/>
        <a:p>
          <a:endParaRPr lang="en-US"/>
        </a:p>
      </dgm:t>
    </dgm:pt>
    <dgm:pt modelId="{91AE9525-EEAB-4E3C-978F-A08601BDE0EA}" type="sibTrans" cxnId="{3A69BDFB-7214-4B73-87E1-FAFE4CE1F0A4}">
      <dgm:prSet/>
      <dgm:spPr/>
      <dgm:t>
        <a:bodyPr/>
        <a:lstStyle/>
        <a:p>
          <a:endParaRPr lang="en-US"/>
        </a:p>
      </dgm:t>
    </dgm:pt>
    <dgm:pt modelId="{EFA65A0B-5135-4AD0-98C3-C38612B0BA3F}">
      <dgm:prSet/>
      <dgm:spPr/>
      <dgm:t>
        <a:bodyPr/>
        <a:lstStyle/>
        <a:p>
          <a:r>
            <a:rPr lang="en-CA"/>
            <a:t>Consequences of Prejudice</a:t>
          </a:r>
          <a:endParaRPr lang="en-US"/>
        </a:p>
      </dgm:t>
    </dgm:pt>
    <dgm:pt modelId="{6903228B-29D8-4E12-87DB-9AF2BC07AA20}" type="parTrans" cxnId="{B31083CE-1352-4FA1-B916-EA5824D6A1EB}">
      <dgm:prSet/>
      <dgm:spPr/>
      <dgm:t>
        <a:bodyPr/>
        <a:lstStyle/>
        <a:p>
          <a:endParaRPr lang="en-US"/>
        </a:p>
      </dgm:t>
    </dgm:pt>
    <dgm:pt modelId="{BCDDA21C-8BC9-4779-B44A-6DA18E85A01E}" type="sibTrans" cxnId="{B31083CE-1352-4FA1-B916-EA5824D6A1EB}">
      <dgm:prSet/>
      <dgm:spPr/>
      <dgm:t>
        <a:bodyPr/>
        <a:lstStyle/>
        <a:p>
          <a:endParaRPr lang="en-US"/>
        </a:p>
      </dgm:t>
    </dgm:pt>
    <dgm:pt modelId="{0E81A3B5-C4A3-4971-9F59-8A207F1F70AD}" type="pres">
      <dgm:prSet presAssocID="{3F2A36BB-AC7E-481C-BCA1-334D8BB67E81}" presName="linear" presStyleCnt="0">
        <dgm:presLayoutVars>
          <dgm:animLvl val="lvl"/>
          <dgm:resizeHandles val="exact"/>
        </dgm:presLayoutVars>
      </dgm:prSet>
      <dgm:spPr/>
    </dgm:pt>
    <dgm:pt modelId="{E72A2612-8C2E-47D1-BD66-4CA3FEB37823}" type="pres">
      <dgm:prSet presAssocID="{E294391E-1AE9-455E-9999-BFDA27FB25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9152A4-20A9-41E2-8C91-332785723D9F}" type="pres">
      <dgm:prSet presAssocID="{A91063A3-7414-4F04-AA3A-4DC13B606318}" presName="spacer" presStyleCnt="0"/>
      <dgm:spPr/>
    </dgm:pt>
    <dgm:pt modelId="{331A2983-4754-42EC-84DA-55AA3F040A95}" type="pres">
      <dgm:prSet presAssocID="{B73FBBC1-7DA0-4D18-8602-4EB555ED3E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6453B6B-5975-4F56-A141-2AE09EC0BFD0}" type="pres">
      <dgm:prSet presAssocID="{C0B90C3C-7DCF-4BF7-B30D-8076EF42C583}" presName="spacer" presStyleCnt="0"/>
      <dgm:spPr/>
    </dgm:pt>
    <dgm:pt modelId="{ADD1B569-8DC8-4BDA-9035-3BC8B79D9CC8}" type="pres">
      <dgm:prSet presAssocID="{16CA76C0-2730-4AA3-81F9-ECD35D6DB0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39F1CC-9F0B-46C0-A98E-F09518825C55}" type="pres">
      <dgm:prSet presAssocID="{91AE9525-EEAB-4E3C-978F-A08601BDE0EA}" presName="spacer" presStyleCnt="0"/>
      <dgm:spPr/>
    </dgm:pt>
    <dgm:pt modelId="{CFD3048D-79E7-4BFF-8821-41A09ED3E86E}" type="pres">
      <dgm:prSet presAssocID="{EFA65A0B-5135-4AD0-98C3-C38612B0BA3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BD2D01-7090-46D7-B577-E4BA32F6661D}" type="presOf" srcId="{3F2A36BB-AC7E-481C-BCA1-334D8BB67E81}" destId="{0E81A3B5-C4A3-4971-9F59-8A207F1F70AD}" srcOrd="0" destOrd="0" presId="urn:microsoft.com/office/officeart/2005/8/layout/vList2"/>
    <dgm:cxn modelId="{65E87613-7168-4EE5-BDB1-07D660FDCF05}" type="presOf" srcId="{EFA65A0B-5135-4AD0-98C3-C38612B0BA3F}" destId="{CFD3048D-79E7-4BFF-8821-41A09ED3E86E}" srcOrd="0" destOrd="0" presId="urn:microsoft.com/office/officeart/2005/8/layout/vList2"/>
    <dgm:cxn modelId="{1E183B63-2544-4E20-96FB-4398A652E177}" srcId="{3F2A36BB-AC7E-481C-BCA1-334D8BB67E81}" destId="{E294391E-1AE9-455E-9999-BFDA27FB2551}" srcOrd="0" destOrd="0" parTransId="{A8A23C4E-4193-4EC1-AEC1-A420CC117EC3}" sibTransId="{A91063A3-7414-4F04-AA3A-4DC13B606318}"/>
    <dgm:cxn modelId="{9189C58E-47F4-47C2-99C2-FFA0844920CF}" srcId="{3F2A36BB-AC7E-481C-BCA1-334D8BB67E81}" destId="{B73FBBC1-7DA0-4D18-8602-4EB555ED3E3C}" srcOrd="1" destOrd="0" parTransId="{B92FD85A-858F-4A35-B679-A74CAB65D85A}" sibTransId="{C0B90C3C-7DCF-4BF7-B30D-8076EF42C583}"/>
    <dgm:cxn modelId="{2C7753A9-BB77-4165-B9E6-F8A5C1A53078}" type="presOf" srcId="{B73FBBC1-7DA0-4D18-8602-4EB555ED3E3C}" destId="{331A2983-4754-42EC-84DA-55AA3F040A95}" srcOrd="0" destOrd="0" presId="urn:microsoft.com/office/officeart/2005/8/layout/vList2"/>
    <dgm:cxn modelId="{B31083CE-1352-4FA1-B916-EA5824D6A1EB}" srcId="{3F2A36BB-AC7E-481C-BCA1-334D8BB67E81}" destId="{EFA65A0B-5135-4AD0-98C3-C38612B0BA3F}" srcOrd="3" destOrd="0" parTransId="{6903228B-29D8-4E12-87DB-9AF2BC07AA20}" sibTransId="{BCDDA21C-8BC9-4779-B44A-6DA18E85A01E}"/>
    <dgm:cxn modelId="{CF4369F6-994D-4697-8C1B-097098E9809C}" type="presOf" srcId="{16CA76C0-2730-4AA3-81F9-ECD35D6DB028}" destId="{ADD1B569-8DC8-4BDA-9035-3BC8B79D9CC8}" srcOrd="0" destOrd="0" presId="urn:microsoft.com/office/officeart/2005/8/layout/vList2"/>
    <dgm:cxn modelId="{CF076FF6-C240-461F-9C37-059E779A01C8}" type="presOf" srcId="{E294391E-1AE9-455E-9999-BFDA27FB2551}" destId="{E72A2612-8C2E-47D1-BD66-4CA3FEB37823}" srcOrd="0" destOrd="0" presId="urn:microsoft.com/office/officeart/2005/8/layout/vList2"/>
    <dgm:cxn modelId="{3A69BDFB-7214-4B73-87E1-FAFE4CE1F0A4}" srcId="{3F2A36BB-AC7E-481C-BCA1-334D8BB67E81}" destId="{16CA76C0-2730-4AA3-81F9-ECD35D6DB028}" srcOrd="2" destOrd="0" parTransId="{175A29D0-56C0-421D-A5D8-397396B11916}" sibTransId="{91AE9525-EEAB-4E3C-978F-A08601BDE0EA}"/>
    <dgm:cxn modelId="{1F99A80A-9EB0-4643-A533-D2895592D1B1}" type="presParOf" srcId="{0E81A3B5-C4A3-4971-9F59-8A207F1F70AD}" destId="{E72A2612-8C2E-47D1-BD66-4CA3FEB37823}" srcOrd="0" destOrd="0" presId="urn:microsoft.com/office/officeart/2005/8/layout/vList2"/>
    <dgm:cxn modelId="{C14BDA75-0D56-4E04-96E5-CA6D04790557}" type="presParOf" srcId="{0E81A3B5-C4A3-4971-9F59-8A207F1F70AD}" destId="{3F9152A4-20A9-41E2-8C91-332785723D9F}" srcOrd="1" destOrd="0" presId="urn:microsoft.com/office/officeart/2005/8/layout/vList2"/>
    <dgm:cxn modelId="{014816CF-E859-4810-AF55-79639304A2FB}" type="presParOf" srcId="{0E81A3B5-C4A3-4971-9F59-8A207F1F70AD}" destId="{331A2983-4754-42EC-84DA-55AA3F040A95}" srcOrd="2" destOrd="0" presId="urn:microsoft.com/office/officeart/2005/8/layout/vList2"/>
    <dgm:cxn modelId="{599B15F0-7F3B-4E4A-8A78-3D4E70EE1900}" type="presParOf" srcId="{0E81A3B5-C4A3-4971-9F59-8A207F1F70AD}" destId="{46453B6B-5975-4F56-A141-2AE09EC0BFD0}" srcOrd="3" destOrd="0" presId="urn:microsoft.com/office/officeart/2005/8/layout/vList2"/>
    <dgm:cxn modelId="{75B7B3B3-A75A-4330-A71F-5F4AB23F1EFF}" type="presParOf" srcId="{0E81A3B5-C4A3-4971-9F59-8A207F1F70AD}" destId="{ADD1B569-8DC8-4BDA-9035-3BC8B79D9CC8}" srcOrd="4" destOrd="0" presId="urn:microsoft.com/office/officeart/2005/8/layout/vList2"/>
    <dgm:cxn modelId="{629E4CF2-9A30-4D85-AB7F-54C089C2A097}" type="presParOf" srcId="{0E81A3B5-C4A3-4971-9F59-8A207F1F70AD}" destId="{2939F1CC-9F0B-46C0-A98E-F09518825C55}" srcOrd="5" destOrd="0" presId="urn:microsoft.com/office/officeart/2005/8/layout/vList2"/>
    <dgm:cxn modelId="{8199C3E1-0EED-4721-BA4F-85E2EAB7E257}" type="presParOf" srcId="{0E81A3B5-C4A3-4971-9F59-8A207F1F70AD}" destId="{CFD3048D-79E7-4BFF-8821-41A09ED3E86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13E7E9A-0093-47EF-A82B-DC0EC922E47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2C7E3EA-8BED-46B4-8D57-299F7239E119}">
      <dgm:prSet/>
      <dgm:spPr/>
      <dgm:t>
        <a:bodyPr/>
        <a:lstStyle/>
        <a:p>
          <a:pPr>
            <a:defRPr b="1"/>
          </a:pPr>
          <a:r>
            <a:rPr lang="en-CA"/>
            <a:t>Social Identity is our Identity that is Based on Group Membership</a:t>
          </a:r>
          <a:endParaRPr lang="en-US"/>
        </a:p>
      </dgm:t>
    </dgm:pt>
    <dgm:pt modelId="{EF4A87A1-D04E-4DC7-9B76-1ADCD5FE8F31}" type="parTrans" cxnId="{C6A47962-9B24-4E57-AEB9-8F56C3717D6E}">
      <dgm:prSet/>
      <dgm:spPr/>
      <dgm:t>
        <a:bodyPr/>
        <a:lstStyle/>
        <a:p>
          <a:endParaRPr lang="en-US"/>
        </a:p>
      </dgm:t>
    </dgm:pt>
    <dgm:pt modelId="{7DEE5345-EFD2-41D5-A46B-1AB72E94BFCA}" type="sibTrans" cxnId="{C6A47962-9B24-4E57-AEB9-8F56C3717D6E}">
      <dgm:prSet/>
      <dgm:spPr/>
      <dgm:t>
        <a:bodyPr/>
        <a:lstStyle/>
        <a:p>
          <a:endParaRPr lang="en-US"/>
        </a:p>
      </dgm:t>
    </dgm:pt>
    <dgm:pt modelId="{B4AA0AB2-B221-4DB7-B0E9-056A5FA8AC00}">
      <dgm:prSet/>
      <dgm:spPr/>
      <dgm:t>
        <a:bodyPr/>
        <a:lstStyle/>
        <a:p>
          <a:pPr>
            <a:defRPr b="1"/>
          </a:pPr>
          <a:r>
            <a:rPr lang="en-CA"/>
            <a:t>Part of this process includes:</a:t>
          </a:r>
          <a:endParaRPr lang="en-US"/>
        </a:p>
      </dgm:t>
    </dgm:pt>
    <dgm:pt modelId="{928152D4-98A6-4F3B-943C-05EA895D19EB}" type="parTrans" cxnId="{BD228072-53D6-4F55-A838-F85E22CE7660}">
      <dgm:prSet/>
      <dgm:spPr/>
      <dgm:t>
        <a:bodyPr/>
        <a:lstStyle/>
        <a:p>
          <a:endParaRPr lang="en-US"/>
        </a:p>
      </dgm:t>
    </dgm:pt>
    <dgm:pt modelId="{3F12AE2E-9AD4-41B1-B0E9-6C2774F66943}" type="sibTrans" cxnId="{BD228072-53D6-4F55-A838-F85E22CE7660}">
      <dgm:prSet/>
      <dgm:spPr/>
      <dgm:t>
        <a:bodyPr/>
        <a:lstStyle/>
        <a:p>
          <a:endParaRPr lang="en-US"/>
        </a:p>
      </dgm:t>
    </dgm:pt>
    <dgm:pt modelId="{32B8A523-2600-4E1A-A15C-FFA165133EB5}">
      <dgm:prSet/>
      <dgm:spPr/>
      <dgm:t>
        <a:bodyPr/>
        <a:lstStyle/>
        <a:p>
          <a:r>
            <a:rPr lang="en-CA"/>
            <a:t>Categorization</a:t>
          </a:r>
          <a:endParaRPr lang="en-US"/>
        </a:p>
      </dgm:t>
    </dgm:pt>
    <dgm:pt modelId="{DF2876E4-14B4-4AD8-9692-ADB086380E9C}" type="parTrans" cxnId="{4D89948B-1B6E-4427-87A1-D1FD084F26A0}">
      <dgm:prSet/>
      <dgm:spPr/>
      <dgm:t>
        <a:bodyPr/>
        <a:lstStyle/>
        <a:p>
          <a:endParaRPr lang="en-US"/>
        </a:p>
      </dgm:t>
    </dgm:pt>
    <dgm:pt modelId="{08FDD218-8458-4199-A131-75814525F8AA}" type="sibTrans" cxnId="{4D89948B-1B6E-4427-87A1-D1FD084F26A0}">
      <dgm:prSet/>
      <dgm:spPr/>
      <dgm:t>
        <a:bodyPr/>
        <a:lstStyle/>
        <a:p>
          <a:endParaRPr lang="en-US"/>
        </a:p>
      </dgm:t>
    </dgm:pt>
    <dgm:pt modelId="{7839FD72-2B67-4A0A-B8DD-941E0EE81C62}">
      <dgm:prSet/>
      <dgm:spPr/>
      <dgm:t>
        <a:bodyPr/>
        <a:lstStyle/>
        <a:p>
          <a:r>
            <a:rPr lang="en-CA"/>
            <a:t>Identifying</a:t>
          </a:r>
          <a:endParaRPr lang="en-US"/>
        </a:p>
      </dgm:t>
    </dgm:pt>
    <dgm:pt modelId="{FCFA9CEC-63B0-4FB7-926D-CCDC7E61FB18}" type="parTrans" cxnId="{36938A01-6D93-42C9-AE75-E712CBDD5FED}">
      <dgm:prSet/>
      <dgm:spPr/>
      <dgm:t>
        <a:bodyPr/>
        <a:lstStyle/>
        <a:p>
          <a:endParaRPr lang="en-US"/>
        </a:p>
      </dgm:t>
    </dgm:pt>
    <dgm:pt modelId="{AF303F81-C27C-4917-AAA5-F224180E6B60}" type="sibTrans" cxnId="{36938A01-6D93-42C9-AE75-E712CBDD5FED}">
      <dgm:prSet/>
      <dgm:spPr/>
      <dgm:t>
        <a:bodyPr/>
        <a:lstStyle/>
        <a:p>
          <a:endParaRPr lang="en-US"/>
        </a:p>
      </dgm:t>
    </dgm:pt>
    <dgm:pt modelId="{85B04712-7CE4-4288-B08B-0DD7F5542E79}">
      <dgm:prSet/>
      <dgm:spPr/>
      <dgm:t>
        <a:bodyPr/>
        <a:lstStyle/>
        <a:p>
          <a:r>
            <a:rPr lang="en-CA"/>
            <a:t>Comparing</a:t>
          </a:r>
          <a:endParaRPr lang="en-US"/>
        </a:p>
      </dgm:t>
    </dgm:pt>
    <dgm:pt modelId="{1DBF0A67-3B21-4EF3-9A60-BADD491BA6B6}" type="parTrans" cxnId="{74FE17F9-B654-472A-B111-B6347811CC00}">
      <dgm:prSet/>
      <dgm:spPr/>
      <dgm:t>
        <a:bodyPr/>
        <a:lstStyle/>
        <a:p>
          <a:endParaRPr lang="en-US"/>
        </a:p>
      </dgm:t>
    </dgm:pt>
    <dgm:pt modelId="{828A36CD-94AC-48B5-8B14-EA40A6E5B13C}" type="sibTrans" cxnId="{74FE17F9-B654-472A-B111-B6347811CC00}">
      <dgm:prSet/>
      <dgm:spPr/>
      <dgm:t>
        <a:bodyPr/>
        <a:lstStyle/>
        <a:p>
          <a:endParaRPr lang="en-US"/>
        </a:p>
      </dgm:t>
    </dgm:pt>
    <dgm:pt modelId="{A74DE151-D258-4673-BCFB-FADB0682481D}" type="pres">
      <dgm:prSet presAssocID="{313E7E9A-0093-47EF-A82B-DC0EC922E472}" presName="root" presStyleCnt="0">
        <dgm:presLayoutVars>
          <dgm:dir/>
          <dgm:resizeHandles val="exact"/>
        </dgm:presLayoutVars>
      </dgm:prSet>
      <dgm:spPr/>
    </dgm:pt>
    <dgm:pt modelId="{C83BE57C-859C-4A5B-8FB7-EF633CB1C949}" type="pres">
      <dgm:prSet presAssocID="{32C7E3EA-8BED-46B4-8D57-299F7239E119}" presName="compNode" presStyleCnt="0"/>
      <dgm:spPr/>
    </dgm:pt>
    <dgm:pt modelId="{AB993F58-22AC-4813-A7D0-8AA856F906FC}" type="pres">
      <dgm:prSet presAssocID="{32C7E3EA-8BED-46B4-8D57-299F7239E1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0C426AE-5ACC-4AF8-B5A1-4EEE01013D1E}" type="pres">
      <dgm:prSet presAssocID="{32C7E3EA-8BED-46B4-8D57-299F7239E119}" presName="iconSpace" presStyleCnt="0"/>
      <dgm:spPr/>
    </dgm:pt>
    <dgm:pt modelId="{0E917300-6BB5-461F-9F05-9A361EE70644}" type="pres">
      <dgm:prSet presAssocID="{32C7E3EA-8BED-46B4-8D57-299F7239E119}" presName="parTx" presStyleLbl="revTx" presStyleIdx="0" presStyleCnt="4">
        <dgm:presLayoutVars>
          <dgm:chMax val="0"/>
          <dgm:chPref val="0"/>
        </dgm:presLayoutVars>
      </dgm:prSet>
      <dgm:spPr/>
    </dgm:pt>
    <dgm:pt modelId="{DDD22DE6-D25E-4082-AE26-23BD9ADBBBFD}" type="pres">
      <dgm:prSet presAssocID="{32C7E3EA-8BED-46B4-8D57-299F7239E119}" presName="txSpace" presStyleCnt="0"/>
      <dgm:spPr/>
    </dgm:pt>
    <dgm:pt modelId="{CC442AF6-669B-4AC6-AA72-5C0B4B0E2049}" type="pres">
      <dgm:prSet presAssocID="{32C7E3EA-8BED-46B4-8D57-299F7239E119}" presName="desTx" presStyleLbl="revTx" presStyleIdx="1" presStyleCnt="4">
        <dgm:presLayoutVars/>
      </dgm:prSet>
      <dgm:spPr/>
    </dgm:pt>
    <dgm:pt modelId="{190E6D40-754F-447D-9480-FFD62DA6DFE7}" type="pres">
      <dgm:prSet presAssocID="{7DEE5345-EFD2-41D5-A46B-1AB72E94BFCA}" presName="sibTrans" presStyleCnt="0"/>
      <dgm:spPr/>
    </dgm:pt>
    <dgm:pt modelId="{5245B0CB-C232-49D0-9427-F75D9BBFB6D6}" type="pres">
      <dgm:prSet presAssocID="{B4AA0AB2-B221-4DB7-B0E9-056A5FA8AC00}" presName="compNode" presStyleCnt="0"/>
      <dgm:spPr/>
    </dgm:pt>
    <dgm:pt modelId="{14DD8DD5-23C4-4D5F-B12F-98CA038D524D}" type="pres">
      <dgm:prSet presAssocID="{B4AA0AB2-B221-4DB7-B0E9-056A5FA8AC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4D72204-A619-4451-A464-54A7634F1F87}" type="pres">
      <dgm:prSet presAssocID="{B4AA0AB2-B221-4DB7-B0E9-056A5FA8AC00}" presName="iconSpace" presStyleCnt="0"/>
      <dgm:spPr/>
    </dgm:pt>
    <dgm:pt modelId="{FA06F847-D460-4447-84F5-72AED665AE91}" type="pres">
      <dgm:prSet presAssocID="{B4AA0AB2-B221-4DB7-B0E9-056A5FA8AC00}" presName="parTx" presStyleLbl="revTx" presStyleIdx="2" presStyleCnt="4">
        <dgm:presLayoutVars>
          <dgm:chMax val="0"/>
          <dgm:chPref val="0"/>
        </dgm:presLayoutVars>
      </dgm:prSet>
      <dgm:spPr/>
    </dgm:pt>
    <dgm:pt modelId="{640F86C8-37E5-40B7-A4B4-5101E40F1F26}" type="pres">
      <dgm:prSet presAssocID="{B4AA0AB2-B221-4DB7-B0E9-056A5FA8AC00}" presName="txSpace" presStyleCnt="0"/>
      <dgm:spPr/>
    </dgm:pt>
    <dgm:pt modelId="{4219AB6A-2975-4725-A25A-C56B7CEB7FE6}" type="pres">
      <dgm:prSet presAssocID="{B4AA0AB2-B221-4DB7-B0E9-056A5FA8AC00}" presName="desTx" presStyleLbl="revTx" presStyleIdx="3" presStyleCnt="4">
        <dgm:presLayoutVars/>
      </dgm:prSet>
      <dgm:spPr/>
    </dgm:pt>
  </dgm:ptLst>
  <dgm:cxnLst>
    <dgm:cxn modelId="{36938A01-6D93-42C9-AE75-E712CBDD5FED}" srcId="{B4AA0AB2-B221-4DB7-B0E9-056A5FA8AC00}" destId="{7839FD72-2B67-4A0A-B8DD-941E0EE81C62}" srcOrd="1" destOrd="0" parTransId="{FCFA9CEC-63B0-4FB7-926D-CCDC7E61FB18}" sibTransId="{AF303F81-C27C-4917-AAA5-F224180E6B60}"/>
    <dgm:cxn modelId="{BE11A31C-B103-429E-9377-24C897B97444}" type="presOf" srcId="{32C7E3EA-8BED-46B4-8D57-299F7239E119}" destId="{0E917300-6BB5-461F-9F05-9A361EE70644}" srcOrd="0" destOrd="0" presId="urn:microsoft.com/office/officeart/2018/5/layout/CenteredIconLabelDescriptionList"/>
    <dgm:cxn modelId="{49C46729-ABFE-48EF-A18A-F4CAD576790C}" type="presOf" srcId="{32B8A523-2600-4E1A-A15C-FFA165133EB5}" destId="{4219AB6A-2975-4725-A25A-C56B7CEB7FE6}" srcOrd="0" destOrd="0" presId="urn:microsoft.com/office/officeart/2018/5/layout/CenteredIconLabelDescriptionList"/>
    <dgm:cxn modelId="{75BA0039-F6FF-4CE5-BE5A-C13F402DC029}" type="presOf" srcId="{7839FD72-2B67-4A0A-B8DD-941E0EE81C62}" destId="{4219AB6A-2975-4725-A25A-C56B7CEB7FE6}" srcOrd="0" destOrd="1" presId="urn:microsoft.com/office/officeart/2018/5/layout/CenteredIconLabelDescriptionList"/>
    <dgm:cxn modelId="{80B26A40-0D7A-4800-9AD7-4385193B4344}" type="presOf" srcId="{313E7E9A-0093-47EF-A82B-DC0EC922E472}" destId="{A74DE151-D258-4673-BCFB-FADB0682481D}" srcOrd="0" destOrd="0" presId="urn:microsoft.com/office/officeart/2018/5/layout/CenteredIconLabelDescriptionList"/>
    <dgm:cxn modelId="{C6A47962-9B24-4E57-AEB9-8F56C3717D6E}" srcId="{313E7E9A-0093-47EF-A82B-DC0EC922E472}" destId="{32C7E3EA-8BED-46B4-8D57-299F7239E119}" srcOrd="0" destOrd="0" parTransId="{EF4A87A1-D04E-4DC7-9B76-1ADCD5FE8F31}" sibTransId="{7DEE5345-EFD2-41D5-A46B-1AB72E94BFCA}"/>
    <dgm:cxn modelId="{A7862249-D8A0-4CAD-B271-0F15EF1F87B5}" type="presOf" srcId="{B4AA0AB2-B221-4DB7-B0E9-056A5FA8AC00}" destId="{FA06F847-D460-4447-84F5-72AED665AE91}" srcOrd="0" destOrd="0" presId="urn:microsoft.com/office/officeart/2018/5/layout/CenteredIconLabelDescriptionList"/>
    <dgm:cxn modelId="{BD228072-53D6-4F55-A838-F85E22CE7660}" srcId="{313E7E9A-0093-47EF-A82B-DC0EC922E472}" destId="{B4AA0AB2-B221-4DB7-B0E9-056A5FA8AC00}" srcOrd="1" destOrd="0" parTransId="{928152D4-98A6-4F3B-943C-05EA895D19EB}" sibTransId="{3F12AE2E-9AD4-41B1-B0E9-6C2774F66943}"/>
    <dgm:cxn modelId="{4D89948B-1B6E-4427-87A1-D1FD084F26A0}" srcId="{B4AA0AB2-B221-4DB7-B0E9-056A5FA8AC00}" destId="{32B8A523-2600-4E1A-A15C-FFA165133EB5}" srcOrd="0" destOrd="0" parTransId="{DF2876E4-14B4-4AD8-9692-ADB086380E9C}" sibTransId="{08FDD218-8458-4199-A131-75814525F8AA}"/>
    <dgm:cxn modelId="{97537DA2-6873-412E-B9EC-DAA7E813BF13}" type="presOf" srcId="{85B04712-7CE4-4288-B08B-0DD7F5542E79}" destId="{4219AB6A-2975-4725-A25A-C56B7CEB7FE6}" srcOrd="0" destOrd="2" presId="urn:microsoft.com/office/officeart/2018/5/layout/CenteredIconLabelDescriptionList"/>
    <dgm:cxn modelId="{74FE17F9-B654-472A-B111-B6347811CC00}" srcId="{B4AA0AB2-B221-4DB7-B0E9-056A5FA8AC00}" destId="{85B04712-7CE4-4288-B08B-0DD7F5542E79}" srcOrd="2" destOrd="0" parTransId="{1DBF0A67-3B21-4EF3-9A60-BADD491BA6B6}" sibTransId="{828A36CD-94AC-48B5-8B14-EA40A6E5B13C}"/>
    <dgm:cxn modelId="{AFD5AD11-1677-453E-8B74-7D14D81723E1}" type="presParOf" srcId="{A74DE151-D258-4673-BCFB-FADB0682481D}" destId="{C83BE57C-859C-4A5B-8FB7-EF633CB1C949}" srcOrd="0" destOrd="0" presId="urn:microsoft.com/office/officeart/2018/5/layout/CenteredIconLabelDescriptionList"/>
    <dgm:cxn modelId="{E2416A68-7131-4ED3-840F-EFABC5FF10A3}" type="presParOf" srcId="{C83BE57C-859C-4A5B-8FB7-EF633CB1C949}" destId="{AB993F58-22AC-4813-A7D0-8AA856F906FC}" srcOrd="0" destOrd="0" presId="urn:microsoft.com/office/officeart/2018/5/layout/CenteredIconLabelDescriptionList"/>
    <dgm:cxn modelId="{8E8A06D7-232F-4D9D-847F-F0644851D291}" type="presParOf" srcId="{C83BE57C-859C-4A5B-8FB7-EF633CB1C949}" destId="{B0C426AE-5ACC-4AF8-B5A1-4EEE01013D1E}" srcOrd="1" destOrd="0" presId="urn:microsoft.com/office/officeart/2018/5/layout/CenteredIconLabelDescriptionList"/>
    <dgm:cxn modelId="{6B91AE7E-7E54-4161-B7BF-0E06B0D441BE}" type="presParOf" srcId="{C83BE57C-859C-4A5B-8FB7-EF633CB1C949}" destId="{0E917300-6BB5-461F-9F05-9A361EE70644}" srcOrd="2" destOrd="0" presId="urn:microsoft.com/office/officeart/2018/5/layout/CenteredIconLabelDescriptionList"/>
    <dgm:cxn modelId="{CE89FCFA-2F79-4AE1-9CDB-C4DE05C08FC4}" type="presParOf" srcId="{C83BE57C-859C-4A5B-8FB7-EF633CB1C949}" destId="{DDD22DE6-D25E-4082-AE26-23BD9ADBBBFD}" srcOrd="3" destOrd="0" presId="urn:microsoft.com/office/officeart/2018/5/layout/CenteredIconLabelDescriptionList"/>
    <dgm:cxn modelId="{DEB3CB54-526B-4D32-A7C4-B906194A68CD}" type="presParOf" srcId="{C83BE57C-859C-4A5B-8FB7-EF633CB1C949}" destId="{CC442AF6-669B-4AC6-AA72-5C0B4B0E2049}" srcOrd="4" destOrd="0" presId="urn:microsoft.com/office/officeart/2018/5/layout/CenteredIconLabelDescriptionList"/>
    <dgm:cxn modelId="{5062D72F-791E-4CDF-9757-C666BDD85483}" type="presParOf" srcId="{A74DE151-D258-4673-BCFB-FADB0682481D}" destId="{190E6D40-754F-447D-9480-FFD62DA6DFE7}" srcOrd="1" destOrd="0" presId="urn:microsoft.com/office/officeart/2018/5/layout/CenteredIconLabelDescriptionList"/>
    <dgm:cxn modelId="{EA2126EC-7CC0-4676-9E42-667AB6D258EB}" type="presParOf" srcId="{A74DE151-D258-4673-BCFB-FADB0682481D}" destId="{5245B0CB-C232-49D0-9427-F75D9BBFB6D6}" srcOrd="2" destOrd="0" presId="urn:microsoft.com/office/officeart/2018/5/layout/CenteredIconLabelDescriptionList"/>
    <dgm:cxn modelId="{5B6B8667-9C2C-4673-8D80-1C4F9AAC178F}" type="presParOf" srcId="{5245B0CB-C232-49D0-9427-F75D9BBFB6D6}" destId="{14DD8DD5-23C4-4D5F-B12F-98CA038D524D}" srcOrd="0" destOrd="0" presId="urn:microsoft.com/office/officeart/2018/5/layout/CenteredIconLabelDescriptionList"/>
    <dgm:cxn modelId="{93218828-F33B-426E-B769-B68519AA30A1}" type="presParOf" srcId="{5245B0CB-C232-49D0-9427-F75D9BBFB6D6}" destId="{54D72204-A619-4451-A464-54A7634F1F87}" srcOrd="1" destOrd="0" presId="urn:microsoft.com/office/officeart/2018/5/layout/CenteredIconLabelDescriptionList"/>
    <dgm:cxn modelId="{B3F77A71-B48C-45DC-8229-6AEEF98407EC}" type="presParOf" srcId="{5245B0CB-C232-49D0-9427-F75D9BBFB6D6}" destId="{FA06F847-D460-4447-84F5-72AED665AE91}" srcOrd="2" destOrd="0" presId="urn:microsoft.com/office/officeart/2018/5/layout/CenteredIconLabelDescriptionList"/>
    <dgm:cxn modelId="{9A9BB5EC-6744-41CF-BC53-7A3BE50794C1}" type="presParOf" srcId="{5245B0CB-C232-49D0-9427-F75D9BBFB6D6}" destId="{640F86C8-37E5-40B7-A4B4-5101E40F1F26}" srcOrd="3" destOrd="0" presId="urn:microsoft.com/office/officeart/2018/5/layout/CenteredIconLabelDescriptionList"/>
    <dgm:cxn modelId="{F80F2CF2-82A8-4B9B-9B7D-5D15EAE74799}" type="presParOf" srcId="{5245B0CB-C232-49D0-9427-F75D9BBFB6D6}" destId="{4219AB6A-2975-4725-A25A-C56B7CEB7FE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CC6AA4-74A2-461C-9E96-0B05FC957CE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03906F-644C-4384-82D7-215C979E9C23}">
      <dgm:prSet/>
      <dgm:spPr/>
      <dgm:t>
        <a:bodyPr/>
        <a:lstStyle/>
        <a:p>
          <a:r>
            <a:rPr lang="en-CA"/>
            <a:t>Prejudice</a:t>
          </a:r>
          <a:endParaRPr lang="en-US"/>
        </a:p>
      </dgm:t>
    </dgm:pt>
    <dgm:pt modelId="{CB676F06-E84F-4A49-8843-8F2020C957EA}" type="parTrans" cxnId="{7A2C6B57-87E1-48F2-9860-47BCEAB21EF7}">
      <dgm:prSet/>
      <dgm:spPr/>
      <dgm:t>
        <a:bodyPr/>
        <a:lstStyle/>
        <a:p>
          <a:endParaRPr lang="en-US"/>
        </a:p>
      </dgm:t>
    </dgm:pt>
    <dgm:pt modelId="{B4094019-6E03-4B4A-8644-9457BBA62309}" type="sibTrans" cxnId="{7A2C6B57-87E1-48F2-9860-47BCEAB21EF7}">
      <dgm:prSet/>
      <dgm:spPr/>
      <dgm:t>
        <a:bodyPr/>
        <a:lstStyle/>
        <a:p>
          <a:endParaRPr lang="en-US"/>
        </a:p>
      </dgm:t>
    </dgm:pt>
    <dgm:pt modelId="{ACC2B3D8-5E0E-4552-A771-70CDF27D1454}">
      <dgm:prSet/>
      <dgm:spPr/>
      <dgm:t>
        <a:bodyPr/>
        <a:lstStyle/>
        <a:p>
          <a:r>
            <a:rPr lang="en-CA"/>
            <a:t>‘a negative prejudgement of a group and its individual members’</a:t>
          </a:r>
          <a:endParaRPr lang="en-US"/>
        </a:p>
      </dgm:t>
    </dgm:pt>
    <dgm:pt modelId="{F791E5D4-A95A-41AE-91C0-D06112C9BAE2}" type="parTrans" cxnId="{3B0A1114-3724-4B9A-8F1A-5A8E04747164}">
      <dgm:prSet/>
      <dgm:spPr/>
      <dgm:t>
        <a:bodyPr/>
        <a:lstStyle/>
        <a:p>
          <a:endParaRPr lang="en-US"/>
        </a:p>
      </dgm:t>
    </dgm:pt>
    <dgm:pt modelId="{EE9D928A-D5BE-433F-80E6-87D5BD085724}" type="sibTrans" cxnId="{3B0A1114-3724-4B9A-8F1A-5A8E04747164}">
      <dgm:prSet/>
      <dgm:spPr/>
      <dgm:t>
        <a:bodyPr/>
        <a:lstStyle/>
        <a:p>
          <a:endParaRPr lang="en-US"/>
        </a:p>
      </dgm:t>
    </dgm:pt>
    <dgm:pt modelId="{C6E7C9AA-2083-46F2-A1B1-AA7E8AD91E96}">
      <dgm:prSet/>
      <dgm:spPr/>
      <dgm:t>
        <a:bodyPr/>
        <a:lstStyle/>
        <a:p>
          <a:r>
            <a:rPr lang="en-CA"/>
            <a:t>Attitude</a:t>
          </a:r>
          <a:endParaRPr lang="en-US"/>
        </a:p>
      </dgm:t>
    </dgm:pt>
    <dgm:pt modelId="{45B4406D-CDA0-40C2-A8AC-869ACCA718B2}" type="parTrans" cxnId="{45AB08F6-0255-4226-AFEC-2D1146B29010}">
      <dgm:prSet/>
      <dgm:spPr/>
      <dgm:t>
        <a:bodyPr/>
        <a:lstStyle/>
        <a:p>
          <a:endParaRPr lang="en-US"/>
        </a:p>
      </dgm:t>
    </dgm:pt>
    <dgm:pt modelId="{8CAA0BDA-6BCE-4C66-908B-C6ECEBF01AE2}" type="sibTrans" cxnId="{45AB08F6-0255-4226-AFEC-2D1146B29010}">
      <dgm:prSet/>
      <dgm:spPr/>
      <dgm:t>
        <a:bodyPr/>
        <a:lstStyle/>
        <a:p>
          <a:endParaRPr lang="en-US"/>
        </a:p>
      </dgm:t>
    </dgm:pt>
    <dgm:pt modelId="{4D15150B-8CE7-4CFD-B657-1FA02D99AD86}">
      <dgm:prSet/>
      <dgm:spPr/>
      <dgm:t>
        <a:bodyPr/>
        <a:lstStyle/>
        <a:p>
          <a:r>
            <a:rPr lang="en-CA"/>
            <a:t>Discrimination</a:t>
          </a:r>
          <a:endParaRPr lang="en-US"/>
        </a:p>
      </dgm:t>
    </dgm:pt>
    <dgm:pt modelId="{FE756A64-7064-4965-B288-7765F4EB1FCD}" type="parTrans" cxnId="{4A5A91CC-417C-4A47-80D7-2722730C27A0}">
      <dgm:prSet/>
      <dgm:spPr/>
      <dgm:t>
        <a:bodyPr/>
        <a:lstStyle/>
        <a:p>
          <a:endParaRPr lang="en-US"/>
        </a:p>
      </dgm:t>
    </dgm:pt>
    <dgm:pt modelId="{0DB87EEF-9CBD-4CB3-92E3-3BCF94DDF0A1}" type="sibTrans" cxnId="{4A5A91CC-417C-4A47-80D7-2722730C27A0}">
      <dgm:prSet/>
      <dgm:spPr/>
      <dgm:t>
        <a:bodyPr/>
        <a:lstStyle/>
        <a:p>
          <a:endParaRPr lang="en-US"/>
        </a:p>
      </dgm:t>
    </dgm:pt>
    <dgm:pt modelId="{E60889FF-39A4-4951-A857-333E8367493A}">
      <dgm:prSet/>
      <dgm:spPr/>
      <dgm:t>
        <a:bodyPr/>
        <a:lstStyle/>
        <a:p>
          <a:r>
            <a:rPr lang="en-CA"/>
            <a:t>‘unjustifiable negative behaviour toward a group or its members’</a:t>
          </a:r>
          <a:endParaRPr lang="en-US"/>
        </a:p>
      </dgm:t>
    </dgm:pt>
    <dgm:pt modelId="{4D868C5F-E887-4960-904F-C7A9A24F9C4A}" type="parTrans" cxnId="{91A8F42C-89A0-4F01-B343-92AFEBEBFC0D}">
      <dgm:prSet/>
      <dgm:spPr/>
      <dgm:t>
        <a:bodyPr/>
        <a:lstStyle/>
        <a:p>
          <a:endParaRPr lang="en-US"/>
        </a:p>
      </dgm:t>
    </dgm:pt>
    <dgm:pt modelId="{1D8DB837-9ADB-493D-A807-7B80462A5F4B}" type="sibTrans" cxnId="{91A8F42C-89A0-4F01-B343-92AFEBEBFC0D}">
      <dgm:prSet/>
      <dgm:spPr/>
      <dgm:t>
        <a:bodyPr/>
        <a:lstStyle/>
        <a:p>
          <a:endParaRPr lang="en-US"/>
        </a:p>
      </dgm:t>
    </dgm:pt>
    <dgm:pt modelId="{E8CC60BF-DAF0-4E58-8EC8-746FEDC20156}">
      <dgm:prSet/>
      <dgm:spPr/>
      <dgm:t>
        <a:bodyPr/>
        <a:lstStyle/>
        <a:p>
          <a:r>
            <a:rPr lang="en-CA"/>
            <a:t>Behaviour</a:t>
          </a:r>
          <a:endParaRPr lang="en-US"/>
        </a:p>
      </dgm:t>
    </dgm:pt>
    <dgm:pt modelId="{1D3B3966-0DF5-4D0E-BB26-A7912C0725FA}" type="parTrans" cxnId="{306960FE-70E3-4DE8-B81A-DC099083662B}">
      <dgm:prSet/>
      <dgm:spPr/>
      <dgm:t>
        <a:bodyPr/>
        <a:lstStyle/>
        <a:p>
          <a:endParaRPr lang="en-US"/>
        </a:p>
      </dgm:t>
    </dgm:pt>
    <dgm:pt modelId="{02AB55E5-0194-4DDD-B9FB-DD00DBC00AF9}" type="sibTrans" cxnId="{306960FE-70E3-4DE8-B81A-DC099083662B}">
      <dgm:prSet/>
      <dgm:spPr/>
      <dgm:t>
        <a:bodyPr/>
        <a:lstStyle/>
        <a:p>
          <a:endParaRPr lang="en-US"/>
        </a:p>
      </dgm:t>
    </dgm:pt>
    <dgm:pt modelId="{E50401E8-6FA1-4565-8D0E-A724ED079BF7}">
      <dgm:prSet/>
      <dgm:spPr/>
      <dgm:t>
        <a:bodyPr/>
        <a:lstStyle/>
        <a:p>
          <a:r>
            <a:rPr lang="en-CA"/>
            <a:t>Stereotype</a:t>
          </a:r>
          <a:endParaRPr lang="en-US"/>
        </a:p>
      </dgm:t>
    </dgm:pt>
    <dgm:pt modelId="{E30E60F4-531F-497B-A216-31E08557D875}" type="parTrans" cxnId="{032D4D9F-20F7-48AE-942C-155C322B679C}">
      <dgm:prSet/>
      <dgm:spPr/>
      <dgm:t>
        <a:bodyPr/>
        <a:lstStyle/>
        <a:p>
          <a:endParaRPr lang="en-US"/>
        </a:p>
      </dgm:t>
    </dgm:pt>
    <dgm:pt modelId="{82A2C839-8411-4C97-AFEA-605A9109404C}" type="sibTrans" cxnId="{032D4D9F-20F7-48AE-942C-155C322B679C}">
      <dgm:prSet/>
      <dgm:spPr/>
      <dgm:t>
        <a:bodyPr/>
        <a:lstStyle/>
        <a:p>
          <a:endParaRPr lang="en-US"/>
        </a:p>
      </dgm:t>
    </dgm:pt>
    <dgm:pt modelId="{E82835D6-E600-4425-A31C-2500AC24773C}">
      <dgm:prSet/>
      <dgm:spPr/>
      <dgm:t>
        <a:bodyPr/>
        <a:lstStyle/>
        <a:p>
          <a:r>
            <a:rPr lang="en-CA"/>
            <a:t>‘beliefs about the personal attributes of a group of people’</a:t>
          </a:r>
          <a:endParaRPr lang="en-US"/>
        </a:p>
      </dgm:t>
    </dgm:pt>
    <dgm:pt modelId="{3F331962-56C6-42E7-8046-C57A16B691CD}" type="parTrans" cxnId="{4AB946AE-A2F8-476F-8C79-B5EBD2342CC8}">
      <dgm:prSet/>
      <dgm:spPr/>
      <dgm:t>
        <a:bodyPr/>
        <a:lstStyle/>
        <a:p>
          <a:endParaRPr lang="en-US"/>
        </a:p>
      </dgm:t>
    </dgm:pt>
    <dgm:pt modelId="{FACF8A3F-830C-4D3F-8B50-79805C5313E7}" type="sibTrans" cxnId="{4AB946AE-A2F8-476F-8C79-B5EBD2342CC8}">
      <dgm:prSet/>
      <dgm:spPr/>
      <dgm:t>
        <a:bodyPr/>
        <a:lstStyle/>
        <a:p>
          <a:endParaRPr lang="en-US"/>
        </a:p>
      </dgm:t>
    </dgm:pt>
    <dgm:pt modelId="{09CEBAFC-C5CA-4803-934E-0BBC875F56B9}" type="pres">
      <dgm:prSet presAssocID="{80CC6AA4-74A2-461C-9E96-0B05FC957CE3}" presName="linear" presStyleCnt="0">
        <dgm:presLayoutVars>
          <dgm:animLvl val="lvl"/>
          <dgm:resizeHandles val="exact"/>
        </dgm:presLayoutVars>
      </dgm:prSet>
      <dgm:spPr/>
    </dgm:pt>
    <dgm:pt modelId="{B334B7A3-DCFB-4887-9622-E8E9959FFC7C}" type="pres">
      <dgm:prSet presAssocID="{1803906F-644C-4384-82D7-215C979E9C2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F2BD815-3D63-4B80-8B3C-EF0F27D15BC8}" type="pres">
      <dgm:prSet presAssocID="{1803906F-644C-4384-82D7-215C979E9C23}" presName="childText" presStyleLbl="revTx" presStyleIdx="0" presStyleCnt="3">
        <dgm:presLayoutVars>
          <dgm:bulletEnabled val="1"/>
        </dgm:presLayoutVars>
      </dgm:prSet>
      <dgm:spPr/>
    </dgm:pt>
    <dgm:pt modelId="{606E9397-26DC-4C91-B4B7-596772BD969D}" type="pres">
      <dgm:prSet presAssocID="{4D15150B-8CE7-4CFD-B657-1FA02D99AD8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B4C88C4-36F8-45D7-A22B-2CB446758990}" type="pres">
      <dgm:prSet presAssocID="{4D15150B-8CE7-4CFD-B657-1FA02D99AD86}" presName="childText" presStyleLbl="revTx" presStyleIdx="1" presStyleCnt="3">
        <dgm:presLayoutVars>
          <dgm:bulletEnabled val="1"/>
        </dgm:presLayoutVars>
      </dgm:prSet>
      <dgm:spPr/>
    </dgm:pt>
    <dgm:pt modelId="{DE94C27D-E111-4F7B-AD3C-43FEF174B1D8}" type="pres">
      <dgm:prSet presAssocID="{E50401E8-6FA1-4565-8D0E-A724ED079BF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0DD232A-C290-49C1-8B4B-8CF382646A1B}" type="pres">
      <dgm:prSet presAssocID="{E50401E8-6FA1-4565-8D0E-A724ED079BF7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B0A1114-3724-4B9A-8F1A-5A8E04747164}" srcId="{1803906F-644C-4384-82D7-215C979E9C23}" destId="{ACC2B3D8-5E0E-4552-A771-70CDF27D1454}" srcOrd="0" destOrd="0" parTransId="{F791E5D4-A95A-41AE-91C0-D06112C9BAE2}" sibTransId="{EE9D928A-D5BE-433F-80E6-87D5BD085724}"/>
    <dgm:cxn modelId="{0FCF8214-02B4-42EB-827A-1A34A4928B78}" type="presOf" srcId="{ACC2B3D8-5E0E-4552-A771-70CDF27D1454}" destId="{4F2BD815-3D63-4B80-8B3C-EF0F27D15BC8}" srcOrd="0" destOrd="0" presId="urn:microsoft.com/office/officeart/2005/8/layout/vList2"/>
    <dgm:cxn modelId="{3498741E-5093-43CE-BA89-5808E633A6BF}" type="presOf" srcId="{E8CC60BF-DAF0-4E58-8EC8-746FEDC20156}" destId="{BB4C88C4-36F8-45D7-A22B-2CB446758990}" srcOrd="0" destOrd="1" presId="urn:microsoft.com/office/officeart/2005/8/layout/vList2"/>
    <dgm:cxn modelId="{91A8F42C-89A0-4F01-B343-92AFEBEBFC0D}" srcId="{4D15150B-8CE7-4CFD-B657-1FA02D99AD86}" destId="{E60889FF-39A4-4951-A857-333E8367493A}" srcOrd="0" destOrd="0" parTransId="{4D868C5F-E887-4960-904F-C7A9A24F9C4A}" sibTransId="{1D8DB837-9ADB-493D-A807-7B80462A5F4B}"/>
    <dgm:cxn modelId="{9BC9E330-A3B3-4F8C-A64B-E79FF02A1811}" type="presOf" srcId="{80CC6AA4-74A2-461C-9E96-0B05FC957CE3}" destId="{09CEBAFC-C5CA-4803-934E-0BBC875F56B9}" srcOrd="0" destOrd="0" presId="urn:microsoft.com/office/officeart/2005/8/layout/vList2"/>
    <dgm:cxn modelId="{5E91013B-F03C-42D9-A170-DB2DCC6853C8}" type="presOf" srcId="{E82835D6-E600-4425-A31C-2500AC24773C}" destId="{60DD232A-C290-49C1-8B4B-8CF382646A1B}" srcOrd="0" destOrd="0" presId="urn:microsoft.com/office/officeart/2005/8/layout/vList2"/>
    <dgm:cxn modelId="{7786FD5C-B889-4B0D-B789-E5977934D6B0}" type="presOf" srcId="{E60889FF-39A4-4951-A857-333E8367493A}" destId="{BB4C88C4-36F8-45D7-A22B-2CB446758990}" srcOrd="0" destOrd="0" presId="urn:microsoft.com/office/officeart/2005/8/layout/vList2"/>
    <dgm:cxn modelId="{41F4AE5D-14A2-49D3-A1A3-743CDD6CA5A2}" type="presOf" srcId="{C6E7C9AA-2083-46F2-A1B1-AA7E8AD91E96}" destId="{4F2BD815-3D63-4B80-8B3C-EF0F27D15BC8}" srcOrd="0" destOrd="1" presId="urn:microsoft.com/office/officeart/2005/8/layout/vList2"/>
    <dgm:cxn modelId="{7A2C6B57-87E1-48F2-9860-47BCEAB21EF7}" srcId="{80CC6AA4-74A2-461C-9E96-0B05FC957CE3}" destId="{1803906F-644C-4384-82D7-215C979E9C23}" srcOrd="0" destOrd="0" parTransId="{CB676F06-E84F-4A49-8843-8F2020C957EA}" sibTransId="{B4094019-6E03-4B4A-8644-9457BBA62309}"/>
    <dgm:cxn modelId="{9A7A9D8A-D30B-4FAD-BD91-DE5CDBD0E6DA}" type="presOf" srcId="{E50401E8-6FA1-4565-8D0E-A724ED079BF7}" destId="{DE94C27D-E111-4F7B-AD3C-43FEF174B1D8}" srcOrd="0" destOrd="0" presId="urn:microsoft.com/office/officeart/2005/8/layout/vList2"/>
    <dgm:cxn modelId="{0649DA99-2D16-4E62-AC63-E79806682446}" type="presOf" srcId="{4D15150B-8CE7-4CFD-B657-1FA02D99AD86}" destId="{606E9397-26DC-4C91-B4B7-596772BD969D}" srcOrd="0" destOrd="0" presId="urn:microsoft.com/office/officeart/2005/8/layout/vList2"/>
    <dgm:cxn modelId="{032D4D9F-20F7-48AE-942C-155C322B679C}" srcId="{80CC6AA4-74A2-461C-9E96-0B05FC957CE3}" destId="{E50401E8-6FA1-4565-8D0E-A724ED079BF7}" srcOrd="2" destOrd="0" parTransId="{E30E60F4-531F-497B-A216-31E08557D875}" sibTransId="{82A2C839-8411-4C97-AFEA-605A9109404C}"/>
    <dgm:cxn modelId="{657B83A8-EDE6-47BD-92C3-C4F2DDCA2162}" type="presOf" srcId="{1803906F-644C-4384-82D7-215C979E9C23}" destId="{B334B7A3-DCFB-4887-9622-E8E9959FFC7C}" srcOrd="0" destOrd="0" presId="urn:microsoft.com/office/officeart/2005/8/layout/vList2"/>
    <dgm:cxn modelId="{4AB946AE-A2F8-476F-8C79-B5EBD2342CC8}" srcId="{E50401E8-6FA1-4565-8D0E-A724ED079BF7}" destId="{E82835D6-E600-4425-A31C-2500AC24773C}" srcOrd="0" destOrd="0" parTransId="{3F331962-56C6-42E7-8046-C57A16B691CD}" sibTransId="{FACF8A3F-830C-4D3F-8B50-79805C5313E7}"/>
    <dgm:cxn modelId="{4A5A91CC-417C-4A47-80D7-2722730C27A0}" srcId="{80CC6AA4-74A2-461C-9E96-0B05FC957CE3}" destId="{4D15150B-8CE7-4CFD-B657-1FA02D99AD86}" srcOrd="1" destOrd="0" parTransId="{FE756A64-7064-4965-B288-7765F4EB1FCD}" sibTransId="{0DB87EEF-9CBD-4CB3-92E3-3BCF94DDF0A1}"/>
    <dgm:cxn modelId="{45AB08F6-0255-4226-AFEC-2D1146B29010}" srcId="{1803906F-644C-4384-82D7-215C979E9C23}" destId="{C6E7C9AA-2083-46F2-A1B1-AA7E8AD91E96}" srcOrd="1" destOrd="0" parTransId="{45B4406D-CDA0-40C2-A8AC-869ACCA718B2}" sibTransId="{8CAA0BDA-6BCE-4C66-908B-C6ECEBF01AE2}"/>
    <dgm:cxn modelId="{306960FE-70E3-4DE8-B81A-DC099083662B}" srcId="{4D15150B-8CE7-4CFD-B657-1FA02D99AD86}" destId="{E8CC60BF-DAF0-4E58-8EC8-746FEDC20156}" srcOrd="1" destOrd="0" parTransId="{1D3B3966-0DF5-4D0E-BB26-A7912C0725FA}" sibTransId="{02AB55E5-0194-4DDD-B9FB-DD00DBC00AF9}"/>
    <dgm:cxn modelId="{674CE77E-126B-4FCA-965C-8D5AF844D71B}" type="presParOf" srcId="{09CEBAFC-C5CA-4803-934E-0BBC875F56B9}" destId="{B334B7A3-DCFB-4887-9622-E8E9959FFC7C}" srcOrd="0" destOrd="0" presId="urn:microsoft.com/office/officeart/2005/8/layout/vList2"/>
    <dgm:cxn modelId="{894EADEA-7BA5-4314-8D8E-37C0BB1257CE}" type="presParOf" srcId="{09CEBAFC-C5CA-4803-934E-0BBC875F56B9}" destId="{4F2BD815-3D63-4B80-8B3C-EF0F27D15BC8}" srcOrd="1" destOrd="0" presId="urn:microsoft.com/office/officeart/2005/8/layout/vList2"/>
    <dgm:cxn modelId="{6FBC047C-7CF6-4CAE-8AD4-24D8273675AC}" type="presParOf" srcId="{09CEBAFC-C5CA-4803-934E-0BBC875F56B9}" destId="{606E9397-26DC-4C91-B4B7-596772BD969D}" srcOrd="2" destOrd="0" presId="urn:microsoft.com/office/officeart/2005/8/layout/vList2"/>
    <dgm:cxn modelId="{1D36E951-6A04-46C9-8B69-175975C9354F}" type="presParOf" srcId="{09CEBAFC-C5CA-4803-934E-0BBC875F56B9}" destId="{BB4C88C4-36F8-45D7-A22B-2CB446758990}" srcOrd="3" destOrd="0" presId="urn:microsoft.com/office/officeart/2005/8/layout/vList2"/>
    <dgm:cxn modelId="{9FE39A85-F0A0-4B8C-A7DA-4EA507075F6A}" type="presParOf" srcId="{09CEBAFC-C5CA-4803-934E-0BBC875F56B9}" destId="{DE94C27D-E111-4F7B-AD3C-43FEF174B1D8}" srcOrd="4" destOrd="0" presId="urn:microsoft.com/office/officeart/2005/8/layout/vList2"/>
    <dgm:cxn modelId="{06396FF4-67FE-4411-B8E8-C826BD3056DF}" type="presParOf" srcId="{09CEBAFC-C5CA-4803-934E-0BBC875F56B9}" destId="{60DD232A-C290-49C1-8B4B-8CF382646A1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402F78-D391-497D-8732-2B4DF01D60E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34D14E-B81B-41CF-9309-6F1EEE2FB1D0}">
      <dgm:prSet/>
      <dgm:spPr/>
      <dgm:t>
        <a:bodyPr/>
        <a:lstStyle/>
        <a:p>
          <a:r>
            <a:rPr lang="en-CA"/>
            <a:t>Implicit Prejudice</a:t>
          </a:r>
          <a:endParaRPr lang="en-US"/>
        </a:p>
      </dgm:t>
    </dgm:pt>
    <dgm:pt modelId="{E16ACCD0-207A-40EE-B74D-1AB31C94F977}" type="parTrans" cxnId="{15B265FA-CF7F-4CCF-B907-521797F20CAF}">
      <dgm:prSet/>
      <dgm:spPr/>
      <dgm:t>
        <a:bodyPr/>
        <a:lstStyle/>
        <a:p>
          <a:endParaRPr lang="en-US"/>
        </a:p>
      </dgm:t>
    </dgm:pt>
    <dgm:pt modelId="{A23672B8-6734-4C7D-8640-995EC4580008}" type="sibTrans" cxnId="{15B265FA-CF7F-4CCF-B907-521797F20CAF}">
      <dgm:prSet/>
      <dgm:spPr/>
      <dgm:t>
        <a:bodyPr/>
        <a:lstStyle/>
        <a:p>
          <a:endParaRPr lang="en-US"/>
        </a:p>
      </dgm:t>
    </dgm:pt>
    <dgm:pt modelId="{74654E9E-20EC-4308-84AB-9E1A0AE962EE}">
      <dgm:prSet/>
      <dgm:spPr/>
      <dgm:t>
        <a:bodyPr/>
        <a:lstStyle/>
        <a:p>
          <a:r>
            <a:rPr lang="en-CA"/>
            <a:t>Unconscious </a:t>
          </a:r>
          <a:endParaRPr lang="en-US"/>
        </a:p>
      </dgm:t>
    </dgm:pt>
    <dgm:pt modelId="{93CDC542-97BC-4F5A-B7FE-25E6276EBFD1}" type="parTrans" cxnId="{B82BF25C-D563-4CBA-AA1E-AA4B52494EEB}">
      <dgm:prSet/>
      <dgm:spPr/>
      <dgm:t>
        <a:bodyPr/>
        <a:lstStyle/>
        <a:p>
          <a:endParaRPr lang="en-US"/>
        </a:p>
      </dgm:t>
    </dgm:pt>
    <dgm:pt modelId="{F86D1D37-BAB0-4C44-B9F3-0CA0373E8490}" type="sibTrans" cxnId="{B82BF25C-D563-4CBA-AA1E-AA4B52494EEB}">
      <dgm:prSet/>
      <dgm:spPr/>
      <dgm:t>
        <a:bodyPr/>
        <a:lstStyle/>
        <a:p>
          <a:endParaRPr lang="en-US"/>
        </a:p>
      </dgm:t>
    </dgm:pt>
    <dgm:pt modelId="{87C750E5-3975-4273-B457-25CDEC019AA8}">
      <dgm:prSet/>
      <dgm:spPr/>
      <dgm:t>
        <a:bodyPr/>
        <a:lstStyle/>
        <a:p>
          <a:r>
            <a:rPr lang="en-CA"/>
            <a:t>Implicit Association Test</a:t>
          </a:r>
          <a:endParaRPr lang="en-US"/>
        </a:p>
      </dgm:t>
    </dgm:pt>
    <dgm:pt modelId="{8D0BEFA6-B23B-44C7-84D7-A78235E02F2E}" type="parTrans" cxnId="{942DD91B-C654-45EA-9E89-5752CBA34685}">
      <dgm:prSet/>
      <dgm:spPr/>
      <dgm:t>
        <a:bodyPr/>
        <a:lstStyle/>
        <a:p>
          <a:endParaRPr lang="en-US"/>
        </a:p>
      </dgm:t>
    </dgm:pt>
    <dgm:pt modelId="{1CE520EA-6FB6-4084-90D2-F261B9D34571}" type="sibTrans" cxnId="{942DD91B-C654-45EA-9E89-5752CBA34685}">
      <dgm:prSet/>
      <dgm:spPr/>
      <dgm:t>
        <a:bodyPr/>
        <a:lstStyle/>
        <a:p>
          <a:endParaRPr lang="en-US"/>
        </a:p>
      </dgm:t>
    </dgm:pt>
    <dgm:pt modelId="{B43D6A9B-8466-4E35-8A9F-024D903B2BBD}">
      <dgm:prSet/>
      <dgm:spPr/>
      <dgm:t>
        <a:bodyPr/>
        <a:lstStyle/>
        <a:p>
          <a:r>
            <a:rPr lang="en-CA"/>
            <a:t>Explicit</a:t>
          </a:r>
          <a:r>
            <a:rPr lang="en-CA" b="0" i="0" baseline="0"/>
            <a:t> Prejudice</a:t>
          </a:r>
          <a:endParaRPr lang="en-US"/>
        </a:p>
      </dgm:t>
    </dgm:pt>
    <dgm:pt modelId="{B1744980-7ADF-4AAC-B373-B981AA2B068C}" type="parTrans" cxnId="{109E5B7D-42C7-40CB-81CC-A3F8873D1E0F}">
      <dgm:prSet/>
      <dgm:spPr/>
      <dgm:t>
        <a:bodyPr/>
        <a:lstStyle/>
        <a:p>
          <a:endParaRPr lang="en-US"/>
        </a:p>
      </dgm:t>
    </dgm:pt>
    <dgm:pt modelId="{B9C7ACC3-8DFF-41FF-B9F3-7668411F8B8C}" type="sibTrans" cxnId="{109E5B7D-42C7-40CB-81CC-A3F8873D1E0F}">
      <dgm:prSet/>
      <dgm:spPr/>
      <dgm:t>
        <a:bodyPr/>
        <a:lstStyle/>
        <a:p>
          <a:endParaRPr lang="en-US"/>
        </a:p>
      </dgm:t>
    </dgm:pt>
    <dgm:pt modelId="{A4FC4D2C-0F65-48E2-AC72-9090AE3680FA}">
      <dgm:prSet/>
      <dgm:spPr/>
      <dgm:t>
        <a:bodyPr/>
        <a:lstStyle/>
        <a:p>
          <a:r>
            <a:rPr lang="en-CA"/>
            <a:t>Conscious</a:t>
          </a:r>
          <a:endParaRPr lang="en-US"/>
        </a:p>
      </dgm:t>
    </dgm:pt>
    <dgm:pt modelId="{D1A7FE55-1DD9-40AF-9EBF-CCBBF59E8ED9}" type="parTrans" cxnId="{A25F2AA7-6429-4F5F-A920-4D9C4CDCEEF2}">
      <dgm:prSet/>
      <dgm:spPr/>
      <dgm:t>
        <a:bodyPr/>
        <a:lstStyle/>
        <a:p>
          <a:endParaRPr lang="en-US"/>
        </a:p>
      </dgm:t>
    </dgm:pt>
    <dgm:pt modelId="{953FFDE3-FF25-4C5C-B708-9D0B44AC2877}" type="sibTrans" cxnId="{A25F2AA7-6429-4F5F-A920-4D9C4CDCEEF2}">
      <dgm:prSet/>
      <dgm:spPr/>
      <dgm:t>
        <a:bodyPr/>
        <a:lstStyle/>
        <a:p>
          <a:endParaRPr lang="en-US"/>
        </a:p>
      </dgm:t>
    </dgm:pt>
    <dgm:pt modelId="{406846CE-6E66-49FE-82D8-1D167D17432D}" type="pres">
      <dgm:prSet presAssocID="{22402F78-D391-497D-8732-2B4DF01D60EE}" presName="linear" presStyleCnt="0">
        <dgm:presLayoutVars>
          <dgm:animLvl val="lvl"/>
          <dgm:resizeHandles val="exact"/>
        </dgm:presLayoutVars>
      </dgm:prSet>
      <dgm:spPr/>
    </dgm:pt>
    <dgm:pt modelId="{1AD9AEC7-4445-4C8F-A09D-508FF2DDF3A5}" type="pres">
      <dgm:prSet presAssocID="{0D34D14E-B81B-41CF-9309-6F1EEE2FB1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80819B1-8776-4E18-AF0A-F327AA982AAA}" type="pres">
      <dgm:prSet presAssocID="{0D34D14E-B81B-41CF-9309-6F1EEE2FB1D0}" presName="childText" presStyleLbl="revTx" presStyleIdx="0" presStyleCnt="2">
        <dgm:presLayoutVars>
          <dgm:bulletEnabled val="1"/>
        </dgm:presLayoutVars>
      </dgm:prSet>
      <dgm:spPr/>
    </dgm:pt>
    <dgm:pt modelId="{34A3CE53-F1D4-4289-A2C8-623B2750D533}" type="pres">
      <dgm:prSet presAssocID="{B43D6A9B-8466-4E35-8A9F-024D903B2B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382D9DC-1A56-42A4-A71D-31ACAFDA28A9}" type="pres">
      <dgm:prSet presAssocID="{B43D6A9B-8466-4E35-8A9F-024D903B2BB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42DD91B-C654-45EA-9E89-5752CBA34685}" srcId="{0D34D14E-B81B-41CF-9309-6F1EEE2FB1D0}" destId="{87C750E5-3975-4273-B457-25CDEC019AA8}" srcOrd="1" destOrd="0" parTransId="{8D0BEFA6-B23B-44C7-84D7-A78235E02F2E}" sibTransId="{1CE520EA-6FB6-4084-90D2-F261B9D34571}"/>
    <dgm:cxn modelId="{BEC37428-2FA4-497E-86EC-F8DDDC25632C}" type="presOf" srcId="{A4FC4D2C-0F65-48E2-AC72-9090AE3680FA}" destId="{E382D9DC-1A56-42A4-A71D-31ACAFDA28A9}" srcOrd="0" destOrd="0" presId="urn:microsoft.com/office/officeart/2005/8/layout/vList2"/>
    <dgm:cxn modelId="{B82BF25C-D563-4CBA-AA1E-AA4B52494EEB}" srcId="{0D34D14E-B81B-41CF-9309-6F1EEE2FB1D0}" destId="{74654E9E-20EC-4308-84AB-9E1A0AE962EE}" srcOrd="0" destOrd="0" parTransId="{93CDC542-97BC-4F5A-B7FE-25E6276EBFD1}" sibTransId="{F86D1D37-BAB0-4C44-B9F3-0CA0373E8490}"/>
    <dgm:cxn modelId="{0E4A6F5D-D8E1-415A-9106-5FE1DAACCC9B}" type="presOf" srcId="{B43D6A9B-8466-4E35-8A9F-024D903B2BBD}" destId="{34A3CE53-F1D4-4289-A2C8-623B2750D533}" srcOrd="0" destOrd="0" presId="urn:microsoft.com/office/officeart/2005/8/layout/vList2"/>
    <dgm:cxn modelId="{4D42564C-D1F5-453D-AEA9-6BDBF8D20CA1}" type="presOf" srcId="{74654E9E-20EC-4308-84AB-9E1A0AE962EE}" destId="{C80819B1-8776-4E18-AF0A-F327AA982AAA}" srcOrd="0" destOrd="0" presId="urn:microsoft.com/office/officeart/2005/8/layout/vList2"/>
    <dgm:cxn modelId="{A91FF158-AF17-43B5-80A7-674F487C7212}" type="presOf" srcId="{0D34D14E-B81B-41CF-9309-6F1EEE2FB1D0}" destId="{1AD9AEC7-4445-4C8F-A09D-508FF2DDF3A5}" srcOrd="0" destOrd="0" presId="urn:microsoft.com/office/officeart/2005/8/layout/vList2"/>
    <dgm:cxn modelId="{109E5B7D-42C7-40CB-81CC-A3F8873D1E0F}" srcId="{22402F78-D391-497D-8732-2B4DF01D60EE}" destId="{B43D6A9B-8466-4E35-8A9F-024D903B2BBD}" srcOrd="1" destOrd="0" parTransId="{B1744980-7ADF-4AAC-B373-B981AA2B068C}" sibTransId="{B9C7ACC3-8DFF-41FF-B9F3-7668411F8B8C}"/>
    <dgm:cxn modelId="{EF529F8E-DAC9-4A65-92C8-9D0FE539E803}" type="presOf" srcId="{87C750E5-3975-4273-B457-25CDEC019AA8}" destId="{C80819B1-8776-4E18-AF0A-F327AA982AAA}" srcOrd="0" destOrd="1" presId="urn:microsoft.com/office/officeart/2005/8/layout/vList2"/>
    <dgm:cxn modelId="{A25F2AA7-6429-4F5F-A920-4D9C4CDCEEF2}" srcId="{B43D6A9B-8466-4E35-8A9F-024D903B2BBD}" destId="{A4FC4D2C-0F65-48E2-AC72-9090AE3680FA}" srcOrd="0" destOrd="0" parTransId="{D1A7FE55-1DD9-40AF-9EBF-CCBBF59E8ED9}" sibTransId="{953FFDE3-FF25-4C5C-B708-9D0B44AC2877}"/>
    <dgm:cxn modelId="{301F91E4-D4E3-4ED1-8446-ECEF6980D6C0}" type="presOf" srcId="{22402F78-D391-497D-8732-2B4DF01D60EE}" destId="{406846CE-6E66-49FE-82D8-1D167D17432D}" srcOrd="0" destOrd="0" presId="urn:microsoft.com/office/officeart/2005/8/layout/vList2"/>
    <dgm:cxn modelId="{15B265FA-CF7F-4CCF-B907-521797F20CAF}" srcId="{22402F78-D391-497D-8732-2B4DF01D60EE}" destId="{0D34D14E-B81B-41CF-9309-6F1EEE2FB1D0}" srcOrd="0" destOrd="0" parTransId="{E16ACCD0-207A-40EE-B74D-1AB31C94F977}" sibTransId="{A23672B8-6734-4C7D-8640-995EC4580008}"/>
    <dgm:cxn modelId="{048153DB-E68C-401F-B1D8-886CCF42B065}" type="presParOf" srcId="{406846CE-6E66-49FE-82D8-1D167D17432D}" destId="{1AD9AEC7-4445-4C8F-A09D-508FF2DDF3A5}" srcOrd="0" destOrd="0" presId="urn:microsoft.com/office/officeart/2005/8/layout/vList2"/>
    <dgm:cxn modelId="{35FA2E4B-CF3B-4C9D-9021-68041E0D879D}" type="presParOf" srcId="{406846CE-6E66-49FE-82D8-1D167D17432D}" destId="{C80819B1-8776-4E18-AF0A-F327AA982AAA}" srcOrd="1" destOrd="0" presId="urn:microsoft.com/office/officeart/2005/8/layout/vList2"/>
    <dgm:cxn modelId="{BD1C2ED3-9797-4189-9ADF-5870FDC16DFE}" type="presParOf" srcId="{406846CE-6E66-49FE-82D8-1D167D17432D}" destId="{34A3CE53-F1D4-4289-A2C8-623B2750D533}" srcOrd="2" destOrd="0" presId="urn:microsoft.com/office/officeart/2005/8/layout/vList2"/>
    <dgm:cxn modelId="{93506978-3F69-4A0A-A877-56CE1538881E}" type="presParOf" srcId="{406846CE-6E66-49FE-82D8-1D167D17432D}" destId="{E382D9DC-1A56-42A4-A71D-31ACAFDA28A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8AF5DE-A8BD-495E-8B16-0C1C96E1E35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D0EC48-EB24-43AB-957E-85F3DBE28B80}">
      <dgm:prSet/>
      <dgm:spPr/>
      <dgm:t>
        <a:bodyPr/>
        <a:lstStyle/>
        <a:p>
          <a:r>
            <a:rPr lang="en-CA"/>
            <a:t>Inequality</a:t>
          </a:r>
          <a:endParaRPr lang="en-US"/>
        </a:p>
      </dgm:t>
    </dgm:pt>
    <dgm:pt modelId="{494E3193-418D-42EC-9E60-69F2FF1978E2}" type="parTrans" cxnId="{4EC1A304-56E2-463B-A169-488EE0B25E72}">
      <dgm:prSet/>
      <dgm:spPr/>
      <dgm:t>
        <a:bodyPr/>
        <a:lstStyle/>
        <a:p>
          <a:endParaRPr lang="en-US"/>
        </a:p>
      </dgm:t>
    </dgm:pt>
    <dgm:pt modelId="{0003C293-6C3B-48A5-AA7E-3AA25F2D299E}" type="sibTrans" cxnId="{4EC1A304-56E2-463B-A169-488EE0B25E72}">
      <dgm:prSet/>
      <dgm:spPr/>
      <dgm:t>
        <a:bodyPr/>
        <a:lstStyle/>
        <a:p>
          <a:endParaRPr lang="en-US"/>
        </a:p>
      </dgm:t>
    </dgm:pt>
    <dgm:pt modelId="{68D5A2D2-F099-42FB-B9C9-4F41EA0340D8}">
      <dgm:prSet/>
      <dgm:spPr/>
      <dgm:t>
        <a:bodyPr/>
        <a:lstStyle/>
        <a:p>
          <a:r>
            <a:rPr lang="en-CA"/>
            <a:t>Socialization</a:t>
          </a:r>
          <a:endParaRPr lang="en-US"/>
        </a:p>
      </dgm:t>
    </dgm:pt>
    <dgm:pt modelId="{64DBD23F-6CDD-496C-AC03-36E8B2F4B37F}" type="parTrans" cxnId="{005F77CA-8A29-432D-91B6-9E246203B235}">
      <dgm:prSet/>
      <dgm:spPr/>
      <dgm:t>
        <a:bodyPr/>
        <a:lstStyle/>
        <a:p>
          <a:endParaRPr lang="en-US"/>
        </a:p>
      </dgm:t>
    </dgm:pt>
    <dgm:pt modelId="{CDC48F8A-82C9-4FD1-BA1B-A88D841720E7}" type="sibTrans" cxnId="{005F77CA-8A29-432D-91B6-9E246203B235}">
      <dgm:prSet/>
      <dgm:spPr/>
      <dgm:t>
        <a:bodyPr/>
        <a:lstStyle/>
        <a:p>
          <a:endParaRPr lang="en-US"/>
        </a:p>
      </dgm:t>
    </dgm:pt>
    <dgm:pt modelId="{2FD43214-4A9E-432B-A08E-CBBA5A00F1B0}">
      <dgm:prSet/>
      <dgm:spPr/>
      <dgm:t>
        <a:bodyPr/>
        <a:lstStyle/>
        <a:p>
          <a:r>
            <a:rPr lang="en-CA"/>
            <a:t>Ethnocentrism</a:t>
          </a:r>
          <a:endParaRPr lang="en-US"/>
        </a:p>
      </dgm:t>
    </dgm:pt>
    <dgm:pt modelId="{565A6A4E-5556-4469-AADD-AB3CB9A46933}" type="parTrans" cxnId="{8CB8640F-073B-4956-AAE7-A22B0E78A283}">
      <dgm:prSet/>
      <dgm:spPr/>
      <dgm:t>
        <a:bodyPr/>
        <a:lstStyle/>
        <a:p>
          <a:endParaRPr lang="en-US"/>
        </a:p>
      </dgm:t>
    </dgm:pt>
    <dgm:pt modelId="{EB04C249-6594-440C-8CE0-FA25ADF663DE}" type="sibTrans" cxnId="{8CB8640F-073B-4956-AAE7-A22B0E78A283}">
      <dgm:prSet/>
      <dgm:spPr/>
      <dgm:t>
        <a:bodyPr/>
        <a:lstStyle/>
        <a:p>
          <a:endParaRPr lang="en-US"/>
        </a:p>
      </dgm:t>
    </dgm:pt>
    <dgm:pt modelId="{024059DD-24D7-4620-B448-4A51A96E7FD8}">
      <dgm:prSet/>
      <dgm:spPr/>
      <dgm:t>
        <a:bodyPr/>
        <a:lstStyle/>
        <a:p>
          <a:r>
            <a:rPr lang="en-CA"/>
            <a:t>Religion…..?</a:t>
          </a:r>
          <a:endParaRPr lang="en-US"/>
        </a:p>
      </dgm:t>
    </dgm:pt>
    <dgm:pt modelId="{C2772F9C-3761-4510-AC97-3F9265C1445F}" type="parTrans" cxnId="{F62232F7-9684-499B-A4B1-D50ECF17B469}">
      <dgm:prSet/>
      <dgm:spPr/>
      <dgm:t>
        <a:bodyPr/>
        <a:lstStyle/>
        <a:p>
          <a:endParaRPr lang="en-US"/>
        </a:p>
      </dgm:t>
    </dgm:pt>
    <dgm:pt modelId="{DECD74C5-B017-4779-8D30-3E7439976E40}" type="sibTrans" cxnId="{F62232F7-9684-499B-A4B1-D50ECF17B469}">
      <dgm:prSet/>
      <dgm:spPr/>
      <dgm:t>
        <a:bodyPr/>
        <a:lstStyle/>
        <a:p>
          <a:endParaRPr lang="en-US"/>
        </a:p>
      </dgm:t>
    </dgm:pt>
    <dgm:pt modelId="{3683DA24-C385-4A4F-A564-4954D60DBFA2}" type="pres">
      <dgm:prSet presAssocID="{A98AF5DE-A8BD-495E-8B16-0C1C96E1E35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E26D14-1B34-4C40-8E1C-4BB1BF501501}" type="pres">
      <dgm:prSet presAssocID="{D7D0EC48-EB24-43AB-957E-85F3DBE28B80}" presName="root" presStyleCnt="0"/>
      <dgm:spPr/>
    </dgm:pt>
    <dgm:pt modelId="{FC8F0C57-5E12-490B-A469-CAD98ED4892A}" type="pres">
      <dgm:prSet presAssocID="{D7D0EC48-EB24-43AB-957E-85F3DBE28B80}" presName="rootComposite" presStyleCnt="0"/>
      <dgm:spPr/>
    </dgm:pt>
    <dgm:pt modelId="{574E5FBE-E874-432B-A146-143BBA63B5C6}" type="pres">
      <dgm:prSet presAssocID="{D7D0EC48-EB24-43AB-957E-85F3DBE28B80}" presName="rootText" presStyleLbl="node1" presStyleIdx="0" presStyleCnt="4"/>
      <dgm:spPr/>
    </dgm:pt>
    <dgm:pt modelId="{BE9C840D-1206-42EB-81AB-8AF04665E22C}" type="pres">
      <dgm:prSet presAssocID="{D7D0EC48-EB24-43AB-957E-85F3DBE28B80}" presName="rootConnector" presStyleLbl="node1" presStyleIdx="0" presStyleCnt="4"/>
      <dgm:spPr/>
    </dgm:pt>
    <dgm:pt modelId="{E2C6864B-3C70-44BB-B39F-9A4BFE0E8C47}" type="pres">
      <dgm:prSet presAssocID="{D7D0EC48-EB24-43AB-957E-85F3DBE28B80}" presName="childShape" presStyleCnt="0"/>
      <dgm:spPr/>
    </dgm:pt>
    <dgm:pt modelId="{0EF93993-C3C8-478A-B214-4C870D9FE3B1}" type="pres">
      <dgm:prSet presAssocID="{68D5A2D2-F099-42FB-B9C9-4F41EA0340D8}" presName="root" presStyleCnt="0"/>
      <dgm:spPr/>
    </dgm:pt>
    <dgm:pt modelId="{8D554D48-35F6-4055-91D8-7999A6B74BB2}" type="pres">
      <dgm:prSet presAssocID="{68D5A2D2-F099-42FB-B9C9-4F41EA0340D8}" presName="rootComposite" presStyleCnt="0"/>
      <dgm:spPr/>
    </dgm:pt>
    <dgm:pt modelId="{10CE6835-F290-4FE1-9DCD-34F84DFF84D3}" type="pres">
      <dgm:prSet presAssocID="{68D5A2D2-F099-42FB-B9C9-4F41EA0340D8}" presName="rootText" presStyleLbl="node1" presStyleIdx="1" presStyleCnt="4"/>
      <dgm:spPr/>
    </dgm:pt>
    <dgm:pt modelId="{6BFF0C71-45F7-40BD-9B89-48CBA8BF69EE}" type="pres">
      <dgm:prSet presAssocID="{68D5A2D2-F099-42FB-B9C9-4F41EA0340D8}" presName="rootConnector" presStyleLbl="node1" presStyleIdx="1" presStyleCnt="4"/>
      <dgm:spPr/>
    </dgm:pt>
    <dgm:pt modelId="{11ED1D1E-A7E0-43AD-8342-69FB51481BA7}" type="pres">
      <dgm:prSet presAssocID="{68D5A2D2-F099-42FB-B9C9-4F41EA0340D8}" presName="childShape" presStyleCnt="0"/>
      <dgm:spPr/>
    </dgm:pt>
    <dgm:pt modelId="{68AE1F69-2E12-4CB8-867D-6A1791F240DC}" type="pres">
      <dgm:prSet presAssocID="{2FD43214-4A9E-432B-A08E-CBBA5A00F1B0}" presName="root" presStyleCnt="0"/>
      <dgm:spPr/>
    </dgm:pt>
    <dgm:pt modelId="{50E1A0E1-10D3-4B7F-BF5D-33A6E59C60E1}" type="pres">
      <dgm:prSet presAssocID="{2FD43214-4A9E-432B-A08E-CBBA5A00F1B0}" presName="rootComposite" presStyleCnt="0"/>
      <dgm:spPr/>
    </dgm:pt>
    <dgm:pt modelId="{49DB5DDD-811E-447B-907A-0846D68F1443}" type="pres">
      <dgm:prSet presAssocID="{2FD43214-4A9E-432B-A08E-CBBA5A00F1B0}" presName="rootText" presStyleLbl="node1" presStyleIdx="2" presStyleCnt="4"/>
      <dgm:spPr/>
    </dgm:pt>
    <dgm:pt modelId="{FAEF6DE1-7936-4EDE-9900-A98A23377C0D}" type="pres">
      <dgm:prSet presAssocID="{2FD43214-4A9E-432B-A08E-CBBA5A00F1B0}" presName="rootConnector" presStyleLbl="node1" presStyleIdx="2" presStyleCnt="4"/>
      <dgm:spPr/>
    </dgm:pt>
    <dgm:pt modelId="{D408E858-3720-46B0-9052-50FC9B77BB4B}" type="pres">
      <dgm:prSet presAssocID="{2FD43214-4A9E-432B-A08E-CBBA5A00F1B0}" presName="childShape" presStyleCnt="0"/>
      <dgm:spPr/>
    </dgm:pt>
    <dgm:pt modelId="{6182F94A-91D8-47EF-AAA0-1EC2091E0DCC}" type="pres">
      <dgm:prSet presAssocID="{024059DD-24D7-4620-B448-4A51A96E7FD8}" presName="root" presStyleCnt="0"/>
      <dgm:spPr/>
    </dgm:pt>
    <dgm:pt modelId="{3986DA1D-47F5-4619-BFCF-0F0CE5141FBE}" type="pres">
      <dgm:prSet presAssocID="{024059DD-24D7-4620-B448-4A51A96E7FD8}" presName="rootComposite" presStyleCnt="0"/>
      <dgm:spPr/>
    </dgm:pt>
    <dgm:pt modelId="{4A7F8D9F-1DC9-47FC-9684-1D42E1CB39DA}" type="pres">
      <dgm:prSet presAssocID="{024059DD-24D7-4620-B448-4A51A96E7FD8}" presName="rootText" presStyleLbl="node1" presStyleIdx="3" presStyleCnt="4"/>
      <dgm:spPr/>
    </dgm:pt>
    <dgm:pt modelId="{3A521974-C837-4EBD-B7B1-F03EC75FEE38}" type="pres">
      <dgm:prSet presAssocID="{024059DD-24D7-4620-B448-4A51A96E7FD8}" presName="rootConnector" presStyleLbl="node1" presStyleIdx="3" presStyleCnt="4"/>
      <dgm:spPr/>
    </dgm:pt>
    <dgm:pt modelId="{FA7FBF5E-48D8-41D2-A435-1B83C2D78D38}" type="pres">
      <dgm:prSet presAssocID="{024059DD-24D7-4620-B448-4A51A96E7FD8}" presName="childShape" presStyleCnt="0"/>
      <dgm:spPr/>
    </dgm:pt>
  </dgm:ptLst>
  <dgm:cxnLst>
    <dgm:cxn modelId="{5BDFA500-99B7-4181-BB34-F797CC2016AC}" type="presOf" srcId="{2FD43214-4A9E-432B-A08E-CBBA5A00F1B0}" destId="{FAEF6DE1-7936-4EDE-9900-A98A23377C0D}" srcOrd="1" destOrd="0" presId="urn:microsoft.com/office/officeart/2005/8/layout/hierarchy3"/>
    <dgm:cxn modelId="{4EC1A304-56E2-463B-A169-488EE0B25E72}" srcId="{A98AF5DE-A8BD-495E-8B16-0C1C96E1E35D}" destId="{D7D0EC48-EB24-43AB-957E-85F3DBE28B80}" srcOrd="0" destOrd="0" parTransId="{494E3193-418D-42EC-9E60-69F2FF1978E2}" sibTransId="{0003C293-6C3B-48A5-AA7E-3AA25F2D299E}"/>
    <dgm:cxn modelId="{8CB8640F-073B-4956-AAE7-A22B0E78A283}" srcId="{A98AF5DE-A8BD-495E-8B16-0C1C96E1E35D}" destId="{2FD43214-4A9E-432B-A08E-CBBA5A00F1B0}" srcOrd="2" destOrd="0" parTransId="{565A6A4E-5556-4469-AADD-AB3CB9A46933}" sibTransId="{EB04C249-6594-440C-8CE0-FA25ADF663DE}"/>
    <dgm:cxn modelId="{D293B136-17F3-4D00-AE36-AC863F3D0483}" type="presOf" srcId="{68D5A2D2-F099-42FB-B9C9-4F41EA0340D8}" destId="{10CE6835-F290-4FE1-9DCD-34F84DFF84D3}" srcOrd="0" destOrd="0" presId="urn:microsoft.com/office/officeart/2005/8/layout/hierarchy3"/>
    <dgm:cxn modelId="{773CC164-B074-479D-B6AC-E6EEBCB4D9D7}" type="presOf" srcId="{024059DD-24D7-4620-B448-4A51A96E7FD8}" destId="{4A7F8D9F-1DC9-47FC-9684-1D42E1CB39DA}" srcOrd="0" destOrd="0" presId="urn:microsoft.com/office/officeart/2005/8/layout/hierarchy3"/>
    <dgm:cxn modelId="{C70B4967-CDE1-4E85-895B-5DE86D735672}" type="presOf" srcId="{D7D0EC48-EB24-43AB-957E-85F3DBE28B80}" destId="{574E5FBE-E874-432B-A146-143BBA63B5C6}" srcOrd="0" destOrd="0" presId="urn:microsoft.com/office/officeart/2005/8/layout/hierarchy3"/>
    <dgm:cxn modelId="{792E846F-439C-4B67-B8D0-79AC7495D9AE}" type="presOf" srcId="{D7D0EC48-EB24-43AB-957E-85F3DBE28B80}" destId="{BE9C840D-1206-42EB-81AB-8AF04665E22C}" srcOrd="1" destOrd="0" presId="urn:microsoft.com/office/officeart/2005/8/layout/hierarchy3"/>
    <dgm:cxn modelId="{1DB84B7C-70E8-4FDE-B451-17D21A75B81F}" type="presOf" srcId="{A98AF5DE-A8BD-495E-8B16-0C1C96E1E35D}" destId="{3683DA24-C385-4A4F-A564-4954D60DBFA2}" srcOrd="0" destOrd="0" presId="urn:microsoft.com/office/officeart/2005/8/layout/hierarchy3"/>
    <dgm:cxn modelId="{40BD1092-33A6-4425-87C0-17DEA65D1F90}" type="presOf" srcId="{2FD43214-4A9E-432B-A08E-CBBA5A00F1B0}" destId="{49DB5DDD-811E-447B-907A-0846D68F1443}" srcOrd="0" destOrd="0" presId="urn:microsoft.com/office/officeart/2005/8/layout/hierarchy3"/>
    <dgm:cxn modelId="{1768C198-19CA-4645-B396-1C6E489E1703}" type="presOf" srcId="{024059DD-24D7-4620-B448-4A51A96E7FD8}" destId="{3A521974-C837-4EBD-B7B1-F03EC75FEE38}" srcOrd="1" destOrd="0" presId="urn:microsoft.com/office/officeart/2005/8/layout/hierarchy3"/>
    <dgm:cxn modelId="{19E590BC-BB87-425E-91FC-53308848BF70}" type="presOf" srcId="{68D5A2D2-F099-42FB-B9C9-4F41EA0340D8}" destId="{6BFF0C71-45F7-40BD-9B89-48CBA8BF69EE}" srcOrd="1" destOrd="0" presId="urn:microsoft.com/office/officeart/2005/8/layout/hierarchy3"/>
    <dgm:cxn modelId="{005F77CA-8A29-432D-91B6-9E246203B235}" srcId="{A98AF5DE-A8BD-495E-8B16-0C1C96E1E35D}" destId="{68D5A2D2-F099-42FB-B9C9-4F41EA0340D8}" srcOrd="1" destOrd="0" parTransId="{64DBD23F-6CDD-496C-AC03-36E8B2F4B37F}" sibTransId="{CDC48F8A-82C9-4FD1-BA1B-A88D841720E7}"/>
    <dgm:cxn modelId="{F62232F7-9684-499B-A4B1-D50ECF17B469}" srcId="{A98AF5DE-A8BD-495E-8B16-0C1C96E1E35D}" destId="{024059DD-24D7-4620-B448-4A51A96E7FD8}" srcOrd="3" destOrd="0" parTransId="{C2772F9C-3761-4510-AC97-3F9265C1445F}" sibTransId="{DECD74C5-B017-4779-8D30-3E7439976E40}"/>
    <dgm:cxn modelId="{6C7C6B63-322C-4920-8F0F-DF5188DEC9D0}" type="presParOf" srcId="{3683DA24-C385-4A4F-A564-4954D60DBFA2}" destId="{C0E26D14-1B34-4C40-8E1C-4BB1BF501501}" srcOrd="0" destOrd="0" presId="urn:microsoft.com/office/officeart/2005/8/layout/hierarchy3"/>
    <dgm:cxn modelId="{579CF1BA-5EEA-4D39-B032-3DEDEF4290A7}" type="presParOf" srcId="{C0E26D14-1B34-4C40-8E1C-4BB1BF501501}" destId="{FC8F0C57-5E12-490B-A469-CAD98ED4892A}" srcOrd="0" destOrd="0" presId="urn:microsoft.com/office/officeart/2005/8/layout/hierarchy3"/>
    <dgm:cxn modelId="{9C213A91-C75F-4E7C-92E5-3B1E1B166B58}" type="presParOf" srcId="{FC8F0C57-5E12-490B-A469-CAD98ED4892A}" destId="{574E5FBE-E874-432B-A146-143BBA63B5C6}" srcOrd="0" destOrd="0" presId="urn:microsoft.com/office/officeart/2005/8/layout/hierarchy3"/>
    <dgm:cxn modelId="{770909FE-9772-4527-B8BE-507408DF5AD2}" type="presParOf" srcId="{FC8F0C57-5E12-490B-A469-CAD98ED4892A}" destId="{BE9C840D-1206-42EB-81AB-8AF04665E22C}" srcOrd="1" destOrd="0" presId="urn:microsoft.com/office/officeart/2005/8/layout/hierarchy3"/>
    <dgm:cxn modelId="{E79EBE85-43DD-4E32-94B2-854F86579996}" type="presParOf" srcId="{C0E26D14-1B34-4C40-8E1C-4BB1BF501501}" destId="{E2C6864B-3C70-44BB-B39F-9A4BFE0E8C47}" srcOrd="1" destOrd="0" presId="urn:microsoft.com/office/officeart/2005/8/layout/hierarchy3"/>
    <dgm:cxn modelId="{67FED295-4310-4B43-BEA9-7558991505D3}" type="presParOf" srcId="{3683DA24-C385-4A4F-A564-4954D60DBFA2}" destId="{0EF93993-C3C8-478A-B214-4C870D9FE3B1}" srcOrd="1" destOrd="0" presId="urn:microsoft.com/office/officeart/2005/8/layout/hierarchy3"/>
    <dgm:cxn modelId="{7A81BD85-6FCD-4EE7-AA30-91161E880F99}" type="presParOf" srcId="{0EF93993-C3C8-478A-B214-4C870D9FE3B1}" destId="{8D554D48-35F6-4055-91D8-7999A6B74BB2}" srcOrd="0" destOrd="0" presId="urn:microsoft.com/office/officeart/2005/8/layout/hierarchy3"/>
    <dgm:cxn modelId="{78B9BD90-AD78-483E-9F19-A9A946EC6BDD}" type="presParOf" srcId="{8D554D48-35F6-4055-91D8-7999A6B74BB2}" destId="{10CE6835-F290-4FE1-9DCD-34F84DFF84D3}" srcOrd="0" destOrd="0" presId="urn:microsoft.com/office/officeart/2005/8/layout/hierarchy3"/>
    <dgm:cxn modelId="{44E81F17-BA53-434A-A5F2-E44E5F712EB4}" type="presParOf" srcId="{8D554D48-35F6-4055-91D8-7999A6B74BB2}" destId="{6BFF0C71-45F7-40BD-9B89-48CBA8BF69EE}" srcOrd="1" destOrd="0" presId="urn:microsoft.com/office/officeart/2005/8/layout/hierarchy3"/>
    <dgm:cxn modelId="{ED8245CC-1262-4FFE-A0C2-5C9AF847CCA5}" type="presParOf" srcId="{0EF93993-C3C8-478A-B214-4C870D9FE3B1}" destId="{11ED1D1E-A7E0-43AD-8342-69FB51481BA7}" srcOrd="1" destOrd="0" presId="urn:microsoft.com/office/officeart/2005/8/layout/hierarchy3"/>
    <dgm:cxn modelId="{4968ACC9-1397-4F55-90C9-BD8BBA8C4AEE}" type="presParOf" srcId="{3683DA24-C385-4A4F-A564-4954D60DBFA2}" destId="{68AE1F69-2E12-4CB8-867D-6A1791F240DC}" srcOrd="2" destOrd="0" presId="urn:microsoft.com/office/officeart/2005/8/layout/hierarchy3"/>
    <dgm:cxn modelId="{33541FC8-BEFC-4AF9-BB83-252A7E847540}" type="presParOf" srcId="{68AE1F69-2E12-4CB8-867D-6A1791F240DC}" destId="{50E1A0E1-10D3-4B7F-BF5D-33A6E59C60E1}" srcOrd="0" destOrd="0" presId="urn:microsoft.com/office/officeart/2005/8/layout/hierarchy3"/>
    <dgm:cxn modelId="{F7ABCE13-76B6-4BF8-848B-CD1887CD6765}" type="presParOf" srcId="{50E1A0E1-10D3-4B7F-BF5D-33A6E59C60E1}" destId="{49DB5DDD-811E-447B-907A-0846D68F1443}" srcOrd="0" destOrd="0" presId="urn:microsoft.com/office/officeart/2005/8/layout/hierarchy3"/>
    <dgm:cxn modelId="{859B4681-75DE-43EE-85B0-7A3B6A8D9C82}" type="presParOf" srcId="{50E1A0E1-10D3-4B7F-BF5D-33A6E59C60E1}" destId="{FAEF6DE1-7936-4EDE-9900-A98A23377C0D}" srcOrd="1" destOrd="0" presId="urn:microsoft.com/office/officeart/2005/8/layout/hierarchy3"/>
    <dgm:cxn modelId="{B2FC3138-F919-46F5-B59B-7A6462F75FB0}" type="presParOf" srcId="{68AE1F69-2E12-4CB8-867D-6A1791F240DC}" destId="{D408E858-3720-46B0-9052-50FC9B77BB4B}" srcOrd="1" destOrd="0" presId="urn:microsoft.com/office/officeart/2005/8/layout/hierarchy3"/>
    <dgm:cxn modelId="{78BE4A97-A2E4-4B9D-B530-4476B36E5AD9}" type="presParOf" srcId="{3683DA24-C385-4A4F-A564-4954D60DBFA2}" destId="{6182F94A-91D8-47EF-AAA0-1EC2091E0DCC}" srcOrd="3" destOrd="0" presId="urn:microsoft.com/office/officeart/2005/8/layout/hierarchy3"/>
    <dgm:cxn modelId="{E5FC8BC9-3509-4C00-A197-2C79C12FDA03}" type="presParOf" srcId="{6182F94A-91D8-47EF-AAA0-1EC2091E0DCC}" destId="{3986DA1D-47F5-4619-BFCF-0F0CE5141FBE}" srcOrd="0" destOrd="0" presId="urn:microsoft.com/office/officeart/2005/8/layout/hierarchy3"/>
    <dgm:cxn modelId="{38217FA6-45CC-455A-9431-15080ACEEB8A}" type="presParOf" srcId="{3986DA1D-47F5-4619-BFCF-0F0CE5141FBE}" destId="{4A7F8D9F-1DC9-47FC-9684-1D42E1CB39DA}" srcOrd="0" destOrd="0" presId="urn:microsoft.com/office/officeart/2005/8/layout/hierarchy3"/>
    <dgm:cxn modelId="{3653C37F-FCC3-4BEB-A518-2E4ABA33CA42}" type="presParOf" srcId="{3986DA1D-47F5-4619-BFCF-0F0CE5141FBE}" destId="{3A521974-C837-4EBD-B7B1-F03EC75FEE38}" srcOrd="1" destOrd="0" presId="urn:microsoft.com/office/officeart/2005/8/layout/hierarchy3"/>
    <dgm:cxn modelId="{1CCD9CC9-34E0-41E8-BDCB-6C20B26D8F4E}" type="presParOf" srcId="{6182F94A-91D8-47EF-AAA0-1EC2091E0DCC}" destId="{FA7FBF5E-48D8-41D2-A435-1B83C2D78D3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75F883-C7FF-41EF-8322-E5A0F0A0C27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2B4E31-9FFD-4248-B9EC-15F477F18216}">
      <dgm:prSet/>
      <dgm:spPr/>
      <dgm:t>
        <a:bodyPr/>
        <a:lstStyle/>
        <a:p>
          <a:r>
            <a:rPr lang="en-CA"/>
            <a:t>Inequality Breeds Prejudice – Also Perpetuates It</a:t>
          </a:r>
          <a:endParaRPr lang="en-US"/>
        </a:p>
      </dgm:t>
    </dgm:pt>
    <dgm:pt modelId="{B8B6F3D1-7C57-4F0E-AC1E-6D219B5FAA3C}" type="parTrans" cxnId="{D09D8DA6-F925-4F01-ABE2-D096F0B85DD0}">
      <dgm:prSet/>
      <dgm:spPr/>
      <dgm:t>
        <a:bodyPr/>
        <a:lstStyle/>
        <a:p>
          <a:endParaRPr lang="en-US"/>
        </a:p>
      </dgm:t>
    </dgm:pt>
    <dgm:pt modelId="{3666F08E-EADB-4F36-BA8B-538DFAA8680C}" type="sibTrans" cxnId="{D09D8DA6-F925-4F01-ABE2-D096F0B85DD0}">
      <dgm:prSet/>
      <dgm:spPr/>
      <dgm:t>
        <a:bodyPr/>
        <a:lstStyle/>
        <a:p>
          <a:endParaRPr lang="en-US"/>
        </a:p>
      </dgm:t>
    </dgm:pt>
    <dgm:pt modelId="{909A45EF-7B4E-4C17-92E2-225C60974721}">
      <dgm:prSet/>
      <dgm:spPr/>
      <dgm:t>
        <a:bodyPr/>
        <a:lstStyle/>
        <a:p>
          <a:r>
            <a:rPr lang="en-CA"/>
            <a:t>Social Dominance Orientation</a:t>
          </a:r>
          <a:endParaRPr lang="en-US"/>
        </a:p>
      </dgm:t>
    </dgm:pt>
    <dgm:pt modelId="{D6F50975-96AB-4128-BF08-A236ED05F9EB}" type="parTrans" cxnId="{711AA0A6-F43C-4A85-9729-863F42466BCB}">
      <dgm:prSet/>
      <dgm:spPr/>
      <dgm:t>
        <a:bodyPr/>
        <a:lstStyle/>
        <a:p>
          <a:endParaRPr lang="en-US"/>
        </a:p>
      </dgm:t>
    </dgm:pt>
    <dgm:pt modelId="{E2C36D84-5DA5-4157-9016-C5C73DB2F0AC}" type="sibTrans" cxnId="{711AA0A6-F43C-4A85-9729-863F42466BCB}">
      <dgm:prSet/>
      <dgm:spPr/>
      <dgm:t>
        <a:bodyPr/>
        <a:lstStyle/>
        <a:p>
          <a:endParaRPr lang="en-US"/>
        </a:p>
      </dgm:t>
    </dgm:pt>
    <dgm:pt modelId="{D0FDD941-A8DD-4A0C-817A-B9359A67B17D}">
      <dgm:prSet/>
      <dgm:spPr/>
      <dgm:t>
        <a:bodyPr/>
        <a:lstStyle/>
        <a:p>
          <a:r>
            <a:rPr lang="en-CA"/>
            <a:t>When groups want to achieve and maintain a higher social position</a:t>
          </a:r>
          <a:endParaRPr lang="en-US"/>
        </a:p>
      </dgm:t>
    </dgm:pt>
    <dgm:pt modelId="{23772172-7268-42EC-8D45-D9D9FF8E2174}" type="parTrans" cxnId="{E650A384-7E4B-4405-BFC0-3C36F333B64C}">
      <dgm:prSet/>
      <dgm:spPr/>
      <dgm:t>
        <a:bodyPr/>
        <a:lstStyle/>
        <a:p>
          <a:endParaRPr lang="en-US"/>
        </a:p>
      </dgm:t>
    </dgm:pt>
    <dgm:pt modelId="{6BCF07AD-9D6E-4635-B103-537A6F3521C3}" type="sibTrans" cxnId="{E650A384-7E4B-4405-BFC0-3C36F333B64C}">
      <dgm:prSet/>
      <dgm:spPr/>
      <dgm:t>
        <a:bodyPr/>
        <a:lstStyle/>
        <a:p>
          <a:endParaRPr lang="en-US"/>
        </a:p>
      </dgm:t>
    </dgm:pt>
    <dgm:pt modelId="{FB99304E-FC74-44FA-A5FC-5398B2CC3715}" type="pres">
      <dgm:prSet presAssocID="{CE75F883-C7FF-41EF-8322-E5A0F0A0C275}" presName="linear" presStyleCnt="0">
        <dgm:presLayoutVars>
          <dgm:animLvl val="lvl"/>
          <dgm:resizeHandles val="exact"/>
        </dgm:presLayoutVars>
      </dgm:prSet>
      <dgm:spPr/>
    </dgm:pt>
    <dgm:pt modelId="{5B4E190F-6CE4-420D-9D7C-EC802F07A37C}" type="pres">
      <dgm:prSet presAssocID="{D62B4E31-9FFD-4248-B9EC-15F477F182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D5603A9-9B5D-400E-AA52-95F09938488A}" type="pres">
      <dgm:prSet presAssocID="{3666F08E-EADB-4F36-BA8B-538DFAA8680C}" presName="spacer" presStyleCnt="0"/>
      <dgm:spPr/>
    </dgm:pt>
    <dgm:pt modelId="{5D0DBF71-FF1F-45A8-A74F-D2585A7568AF}" type="pres">
      <dgm:prSet presAssocID="{909A45EF-7B4E-4C17-92E2-225C6097472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C6DE41-ED22-4BDA-ADF8-6F5D76D4AD78}" type="pres">
      <dgm:prSet presAssocID="{909A45EF-7B4E-4C17-92E2-225C6097472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8D6573-4AF7-45FE-9369-FB79ECDA3F7C}" type="presOf" srcId="{CE75F883-C7FF-41EF-8322-E5A0F0A0C275}" destId="{FB99304E-FC74-44FA-A5FC-5398B2CC3715}" srcOrd="0" destOrd="0" presId="urn:microsoft.com/office/officeart/2005/8/layout/vList2"/>
    <dgm:cxn modelId="{E650A384-7E4B-4405-BFC0-3C36F333B64C}" srcId="{909A45EF-7B4E-4C17-92E2-225C60974721}" destId="{D0FDD941-A8DD-4A0C-817A-B9359A67B17D}" srcOrd="0" destOrd="0" parTransId="{23772172-7268-42EC-8D45-D9D9FF8E2174}" sibTransId="{6BCF07AD-9D6E-4635-B103-537A6F3521C3}"/>
    <dgm:cxn modelId="{452E45A1-4C55-432E-AEF7-57CCD70B6D2A}" type="presOf" srcId="{909A45EF-7B4E-4C17-92E2-225C60974721}" destId="{5D0DBF71-FF1F-45A8-A74F-D2585A7568AF}" srcOrd="0" destOrd="0" presId="urn:microsoft.com/office/officeart/2005/8/layout/vList2"/>
    <dgm:cxn modelId="{33427DA4-03A7-414C-A620-5BE3DEEC2773}" type="presOf" srcId="{D62B4E31-9FFD-4248-B9EC-15F477F18216}" destId="{5B4E190F-6CE4-420D-9D7C-EC802F07A37C}" srcOrd="0" destOrd="0" presId="urn:microsoft.com/office/officeart/2005/8/layout/vList2"/>
    <dgm:cxn modelId="{D09D8DA6-F925-4F01-ABE2-D096F0B85DD0}" srcId="{CE75F883-C7FF-41EF-8322-E5A0F0A0C275}" destId="{D62B4E31-9FFD-4248-B9EC-15F477F18216}" srcOrd="0" destOrd="0" parTransId="{B8B6F3D1-7C57-4F0E-AC1E-6D219B5FAA3C}" sibTransId="{3666F08E-EADB-4F36-BA8B-538DFAA8680C}"/>
    <dgm:cxn modelId="{711AA0A6-F43C-4A85-9729-863F42466BCB}" srcId="{CE75F883-C7FF-41EF-8322-E5A0F0A0C275}" destId="{909A45EF-7B4E-4C17-92E2-225C60974721}" srcOrd="1" destOrd="0" parTransId="{D6F50975-96AB-4128-BF08-A236ED05F9EB}" sibTransId="{E2C36D84-5DA5-4157-9016-C5C73DB2F0AC}"/>
    <dgm:cxn modelId="{2C90E9BA-17CC-4A3F-8A73-43E3616BFF7F}" type="presOf" srcId="{D0FDD941-A8DD-4A0C-817A-B9359A67B17D}" destId="{D5C6DE41-ED22-4BDA-ADF8-6F5D76D4AD78}" srcOrd="0" destOrd="0" presId="urn:microsoft.com/office/officeart/2005/8/layout/vList2"/>
    <dgm:cxn modelId="{47A45872-2477-42E3-AD56-C985FABD617F}" type="presParOf" srcId="{FB99304E-FC74-44FA-A5FC-5398B2CC3715}" destId="{5B4E190F-6CE4-420D-9D7C-EC802F07A37C}" srcOrd="0" destOrd="0" presId="urn:microsoft.com/office/officeart/2005/8/layout/vList2"/>
    <dgm:cxn modelId="{281454B9-8F5F-43FD-A8E5-A028D48895FF}" type="presParOf" srcId="{FB99304E-FC74-44FA-A5FC-5398B2CC3715}" destId="{AD5603A9-9B5D-400E-AA52-95F09938488A}" srcOrd="1" destOrd="0" presId="urn:microsoft.com/office/officeart/2005/8/layout/vList2"/>
    <dgm:cxn modelId="{21CD1EE8-1A26-4F12-9CD7-E4DE05D309C6}" type="presParOf" srcId="{FB99304E-FC74-44FA-A5FC-5398B2CC3715}" destId="{5D0DBF71-FF1F-45A8-A74F-D2585A7568AF}" srcOrd="2" destOrd="0" presId="urn:microsoft.com/office/officeart/2005/8/layout/vList2"/>
    <dgm:cxn modelId="{017241EE-EDEE-4AA6-B50B-41B846625974}" type="presParOf" srcId="{FB99304E-FC74-44FA-A5FC-5398B2CC3715}" destId="{D5C6DE41-ED22-4BDA-ADF8-6F5D76D4AD7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28A59F-BF46-49D0-8D4B-6C42714AF9B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2CD4D8-E0B3-44E4-985A-DDE264D60C50}">
      <dgm:prSet/>
      <dgm:spPr/>
      <dgm:t>
        <a:bodyPr/>
        <a:lstStyle/>
        <a:p>
          <a:r>
            <a:rPr lang="en-CA"/>
            <a:t>Prejudice as Learned Behaviour</a:t>
          </a:r>
          <a:endParaRPr lang="en-US"/>
        </a:p>
      </dgm:t>
    </dgm:pt>
    <dgm:pt modelId="{C6207F6F-E2B4-40E2-8467-AC727A255237}" type="parTrans" cxnId="{450CEDAB-26EF-44A9-916A-ED0DF39895FC}">
      <dgm:prSet/>
      <dgm:spPr/>
      <dgm:t>
        <a:bodyPr/>
        <a:lstStyle/>
        <a:p>
          <a:endParaRPr lang="en-US"/>
        </a:p>
      </dgm:t>
    </dgm:pt>
    <dgm:pt modelId="{3EE37938-6DCA-4A96-A240-8D1F613761C9}" type="sibTrans" cxnId="{450CEDAB-26EF-44A9-916A-ED0DF39895FC}">
      <dgm:prSet/>
      <dgm:spPr/>
      <dgm:t>
        <a:bodyPr/>
        <a:lstStyle/>
        <a:p>
          <a:endParaRPr lang="en-US"/>
        </a:p>
      </dgm:t>
    </dgm:pt>
    <dgm:pt modelId="{C7B13166-1DAA-4A87-8E63-5789EF6F7914}">
      <dgm:prSet/>
      <dgm:spPr/>
      <dgm:t>
        <a:bodyPr/>
        <a:lstStyle/>
        <a:p>
          <a:r>
            <a:rPr lang="en-CA"/>
            <a:t>Role of the Family</a:t>
          </a:r>
          <a:endParaRPr lang="en-US"/>
        </a:p>
      </dgm:t>
    </dgm:pt>
    <dgm:pt modelId="{B1C52AC5-292B-413B-84A6-8C15ED6E8A22}" type="parTrans" cxnId="{A3940C8B-BC42-4ABE-9DB8-FAFF9C8F28B4}">
      <dgm:prSet/>
      <dgm:spPr/>
      <dgm:t>
        <a:bodyPr/>
        <a:lstStyle/>
        <a:p>
          <a:endParaRPr lang="en-US"/>
        </a:p>
      </dgm:t>
    </dgm:pt>
    <dgm:pt modelId="{F512200C-80A3-4C0D-B369-057FF0934F8D}" type="sibTrans" cxnId="{A3940C8B-BC42-4ABE-9DB8-FAFF9C8F28B4}">
      <dgm:prSet/>
      <dgm:spPr/>
      <dgm:t>
        <a:bodyPr/>
        <a:lstStyle/>
        <a:p>
          <a:endParaRPr lang="en-US"/>
        </a:p>
      </dgm:t>
    </dgm:pt>
    <dgm:pt modelId="{BFAC2193-A794-4222-BC41-BF1503FCAA10}">
      <dgm:prSet/>
      <dgm:spPr/>
      <dgm:t>
        <a:bodyPr/>
        <a:lstStyle/>
        <a:p>
          <a:r>
            <a:rPr lang="en-CA"/>
            <a:t>Role of the Media</a:t>
          </a:r>
          <a:endParaRPr lang="en-US"/>
        </a:p>
      </dgm:t>
    </dgm:pt>
    <dgm:pt modelId="{2CA47FF0-E5E8-443F-9489-D1085A7F843F}" type="parTrans" cxnId="{DA40DE27-429C-41A1-A7CD-CCA1A8680047}">
      <dgm:prSet/>
      <dgm:spPr/>
      <dgm:t>
        <a:bodyPr/>
        <a:lstStyle/>
        <a:p>
          <a:endParaRPr lang="en-US"/>
        </a:p>
      </dgm:t>
    </dgm:pt>
    <dgm:pt modelId="{4054CDE8-78CD-45F8-8510-B373B5D170C8}" type="sibTrans" cxnId="{DA40DE27-429C-41A1-A7CD-CCA1A8680047}">
      <dgm:prSet/>
      <dgm:spPr/>
      <dgm:t>
        <a:bodyPr/>
        <a:lstStyle/>
        <a:p>
          <a:endParaRPr lang="en-US"/>
        </a:p>
      </dgm:t>
    </dgm:pt>
    <dgm:pt modelId="{F87478B9-6D60-4ECF-A848-9C6469417165}" type="pres">
      <dgm:prSet presAssocID="{0128A59F-BF46-49D0-8D4B-6C42714AF9B8}" presName="linear" presStyleCnt="0">
        <dgm:presLayoutVars>
          <dgm:animLvl val="lvl"/>
          <dgm:resizeHandles val="exact"/>
        </dgm:presLayoutVars>
      </dgm:prSet>
      <dgm:spPr/>
    </dgm:pt>
    <dgm:pt modelId="{530DF421-30CC-4FA1-AB3F-289970D9EFCD}" type="pres">
      <dgm:prSet presAssocID="{372CD4D8-E0B3-44E4-985A-DDE264D60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4F4AF8-C907-485C-AE9F-7CEFB63BFEE4}" type="pres">
      <dgm:prSet presAssocID="{3EE37938-6DCA-4A96-A240-8D1F613761C9}" presName="spacer" presStyleCnt="0"/>
      <dgm:spPr/>
    </dgm:pt>
    <dgm:pt modelId="{11008CF2-441F-4B73-8140-4E3B041EF180}" type="pres">
      <dgm:prSet presAssocID="{C7B13166-1DAA-4A87-8E63-5789EF6F791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4587A0A-16D7-44BF-A646-8E64802AA3BA}" type="pres">
      <dgm:prSet presAssocID="{F512200C-80A3-4C0D-B369-057FF0934F8D}" presName="spacer" presStyleCnt="0"/>
      <dgm:spPr/>
    </dgm:pt>
    <dgm:pt modelId="{3572F142-0DD3-4567-8E97-4D81FD47731A}" type="pres">
      <dgm:prSet presAssocID="{BFAC2193-A794-4222-BC41-BF1503FCAA1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40DE27-429C-41A1-A7CD-CCA1A8680047}" srcId="{0128A59F-BF46-49D0-8D4B-6C42714AF9B8}" destId="{BFAC2193-A794-4222-BC41-BF1503FCAA10}" srcOrd="2" destOrd="0" parTransId="{2CA47FF0-E5E8-443F-9489-D1085A7F843F}" sibTransId="{4054CDE8-78CD-45F8-8510-B373B5D170C8}"/>
    <dgm:cxn modelId="{52C1CF2B-21B8-4365-A373-C3D6989136B5}" type="presOf" srcId="{C7B13166-1DAA-4A87-8E63-5789EF6F7914}" destId="{11008CF2-441F-4B73-8140-4E3B041EF180}" srcOrd="0" destOrd="0" presId="urn:microsoft.com/office/officeart/2005/8/layout/vList2"/>
    <dgm:cxn modelId="{A3940C8B-BC42-4ABE-9DB8-FAFF9C8F28B4}" srcId="{0128A59F-BF46-49D0-8D4B-6C42714AF9B8}" destId="{C7B13166-1DAA-4A87-8E63-5789EF6F7914}" srcOrd="1" destOrd="0" parTransId="{B1C52AC5-292B-413B-84A6-8C15ED6E8A22}" sibTransId="{F512200C-80A3-4C0D-B369-057FF0934F8D}"/>
    <dgm:cxn modelId="{7CBCAA8F-CEA9-4410-A2BA-CA19314B30D2}" type="presOf" srcId="{0128A59F-BF46-49D0-8D4B-6C42714AF9B8}" destId="{F87478B9-6D60-4ECF-A848-9C6469417165}" srcOrd="0" destOrd="0" presId="urn:microsoft.com/office/officeart/2005/8/layout/vList2"/>
    <dgm:cxn modelId="{450CEDAB-26EF-44A9-916A-ED0DF39895FC}" srcId="{0128A59F-BF46-49D0-8D4B-6C42714AF9B8}" destId="{372CD4D8-E0B3-44E4-985A-DDE264D60C50}" srcOrd="0" destOrd="0" parTransId="{C6207F6F-E2B4-40E2-8467-AC727A255237}" sibTransId="{3EE37938-6DCA-4A96-A240-8D1F613761C9}"/>
    <dgm:cxn modelId="{49BF17B0-E8B9-45A7-B030-E2040DC5E3F7}" type="presOf" srcId="{BFAC2193-A794-4222-BC41-BF1503FCAA10}" destId="{3572F142-0DD3-4567-8E97-4D81FD47731A}" srcOrd="0" destOrd="0" presId="urn:microsoft.com/office/officeart/2005/8/layout/vList2"/>
    <dgm:cxn modelId="{F5C9F7CD-AD1F-4AC0-8025-E282B979CD98}" type="presOf" srcId="{372CD4D8-E0B3-44E4-985A-DDE264D60C50}" destId="{530DF421-30CC-4FA1-AB3F-289970D9EFCD}" srcOrd="0" destOrd="0" presId="urn:microsoft.com/office/officeart/2005/8/layout/vList2"/>
    <dgm:cxn modelId="{358BC395-66D6-4090-A8CC-1BBAA953F55B}" type="presParOf" srcId="{F87478B9-6D60-4ECF-A848-9C6469417165}" destId="{530DF421-30CC-4FA1-AB3F-289970D9EFCD}" srcOrd="0" destOrd="0" presId="urn:microsoft.com/office/officeart/2005/8/layout/vList2"/>
    <dgm:cxn modelId="{9DDE082F-DAF0-40DF-8F88-2FAFF1A2E279}" type="presParOf" srcId="{F87478B9-6D60-4ECF-A848-9C6469417165}" destId="{D04F4AF8-C907-485C-AE9F-7CEFB63BFEE4}" srcOrd="1" destOrd="0" presId="urn:microsoft.com/office/officeart/2005/8/layout/vList2"/>
    <dgm:cxn modelId="{9FB3D9A0-32A1-49C3-9513-51A1D2B01124}" type="presParOf" srcId="{F87478B9-6D60-4ECF-A848-9C6469417165}" destId="{11008CF2-441F-4B73-8140-4E3B041EF180}" srcOrd="2" destOrd="0" presId="urn:microsoft.com/office/officeart/2005/8/layout/vList2"/>
    <dgm:cxn modelId="{E85502DE-E405-49D9-BA31-5070D6B1A3E7}" type="presParOf" srcId="{F87478B9-6D60-4ECF-A848-9C6469417165}" destId="{D4587A0A-16D7-44BF-A646-8E64802AA3BA}" srcOrd="3" destOrd="0" presId="urn:microsoft.com/office/officeart/2005/8/layout/vList2"/>
    <dgm:cxn modelId="{F0B411E2-6393-4994-A9D1-70495E45ECCE}" type="presParOf" srcId="{F87478B9-6D60-4ECF-A848-9C6469417165}" destId="{3572F142-0DD3-4567-8E97-4D81FD4773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0D9B0D8-4F66-49B0-BFD5-3211C22B1446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920C28C-4E0B-4868-B062-2D043B5A6359}">
      <dgm:prSet/>
      <dgm:spPr/>
      <dgm:t>
        <a:bodyPr/>
        <a:lstStyle/>
        <a:p>
          <a:r>
            <a:rPr lang="en-CA"/>
            <a:t>The process where we judge another culture through the lens of our own</a:t>
          </a:r>
          <a:endParaRPr lang="en-US"/>
        </a:p>
      </dgm:t>
    </dgm:pt>
    <dgm:pt modelId="{BF0FEEAC-5400-444B-8A72-3C21CE5439AB}" type="parTrans" cxnId="{30F2313B-78AE-4EA1-905E-16AFA33E39B0}">
      <dgm:prSet/>
      <dgm:spPr/>
      <dgm:t>
        <a:bodyPr/>
        <a:lstStyle/>
        <a:p>
          <a:endParaRPr lang="en-US"/>
        </a:p>
      </dgm:t>
    </dgm:pt>
    <dgm:pt modelId="{07D6B5A0-074A-4D5A-95CF-FA52A4977A29}" type="sibTrans" cxnId="{30F2313B-78AE-4EA1-905E-16AFA33E39B0}">
      <dgm:prSet/>
      <dgm:spPr/>
      <dgm:t>
        <a:bodyPr/>
        <a:lstStyle/>
        <a:p>
          <a:endParaRPr lang="en-US"/>
        </a:p>
      </dgm:t>
    </dgm:pt>
    <dgm:pt modelId="{080DD1AC-AEBB-4D0E-9095-CDC5B780D0C9}">
      <dgm:prSet/>
      <dgm:spPr/>
      <dgm:t>
        <a:bodyPr/>
        <a:lstStyle/>
        <a:p>
          <a:r>
            <a:rPr lang="en-CA"/>
            <a:t>Use our lens to determine what is “Right” and what is “Wrong”</a:t>
          </a:r>
          <a:endParaRPr lang="en-US"/>
        </a:p>
      </dgm:t>
    </dgm:pt>
    <dgm:pt modelId="{4D7F90F3-4074-4F9C-B9E0-F0639F6025FE}" type="parTrans" cxnId="{D0A497FB-B1C6-45C9-B143-47FE8F0DEB3B}">
      <dgm:prSet/>
      <dgm:spPr/>
      <dgm:t>
        <a:bodyPr/>
        <a:lstStyle/>
        <a:p>
          <a:endParaRPr lang="en-US"/>
        </a:p>
      </dgm:t>
    </dgm:pt>
    <dgm:pt modelId="{D4F70D82-3C45-4750-82FD-390077FC76C7}" type="sibTrans" cxnId="{D0A497FB-B1C6-45C9-B143-47FE8F0DEB3B}">
      <dgm:prSet/>
      <dgm:spPr/>
      <dgm:t>
        <a:bodyPr/>
        <a:lstStyle/>
        <a:p>
          <a:endParaRPr lang="en-US"/>
        </a:p>
      </dgm:t>
    </dgm:pt>
    <dgm:pt modelId="{4B54326F-9F52-44E0-85B8-0211BD7E0B5F}">
      <dgm:prSet/>
      <dgm:spPr/>
      <dgm:t>
        <a:bodyPr/>
        <a:lstStyle/>
        <a:p>
          <a:r>
            <a:rPr lang="en-CA"/>
            <a:t>Ex. Female vs. Male Circumcision </a:t>
          </a:r>
          <a:endParaRPr lang="en-US"/>
        </a:p>
      </dgm:t>
    </dgm:pt>
    <dgm:pt modelId="{190A5CFA-0BFA-469C-92D1-F97AF181C5EA}" type="parTrans" cxnId="{94953AF0-D071-4984-A86A-43A3096C2A03}">
      <dgm:prSet/>
      <dgm:spPr/>
      <dgm:t>
        <a:bodyPr/>
        <a:lstStyle/>
        <a:p>
          <a:endParaRPr lang="en-US"/>
        </a:p>
      </dgm:t>
    </dgm:pt>
    <dgm:pt modelId="{6E21772C-EFEE-4D57-98D4-DE8CAD77B375}" type="sibTrans" cxnId="{94953AF0-D071-4984-A86A-43A3096C2A03}">
      <dgm:prSet/>
      <dgm:spPr/>
      <dgm:t>
        <a:bodyPr/>
        <a:lstStyle/>
        <a:p>
          <a:endParaRPr lang="en-US"/>
        </a:p>
      </dgm:t>
    </dgm:pt>
    <dgm:pt modelId="{59E2F7D1-24CF-4751-B474-8AF900BC1469}" type="pres">
      <dgm:prSet presAssocID="{10D9B0D8-4F66-49B0-BFD5-3211C22B14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41205D-054A-47EE-B1C3-92169D63F3C7}" type="pres">
      <dgm:prSet presAssocID="{2920C28C-4E0B-4868-B062-2D043B5A6359}" presName="hierRoot1" presStyleCnt="0"/>
      <dgm:spPr/>
    </dgm:pt>
    <dgm:pt modelId="{D321FF22-34BF-4DBA-8E4E-29051753ED2F}" type="pres">
      <dgm:prSet presAssocID="{2920C28C-4E0B-4868-B062-2D043B5A6359}" presName="composite" presStyleCnt="0"/>
      <dgm:spPr/>
    </dgm:pt>
    <dgm:pt modelId="{9B3381AE-387E-4BD3-B63D-1E0E40234E76}" type="pres">
      <dgm:prSet presAssocID="{2920C28C-4E0B-4868-B062-2D043B5A6359}" presName="background" presStyleLbl="node0" presStyleIdx="0" presStyleCnt="3"/>
      <dgm:spPr/>
    </dgm:pt>
    <dgm:pt modelId="{380928EF-FEE9-414C-839D-83AB7A3A6431}" type="pres">
      <dgm:prSet presAssocID="{2920C28C-4E0B-4868-B062-2D043B5A6359}" presName="text" presStyleLbl="fgAcc0" presStyleIdx="0" presStyleCnt="3">
        <dgm:presLayoutVars>
          <dgm:chPref val="3"/>
        </dgm:presLayoutVars>
      </dgm:prSet>
      <dgm:spPr/>
    </dgm:pt>
    <dgm:pt modelId="{578DBDC3-6AB9-4FA7-A38D-0B999885C88A}" type="pres">
      <dgm:prSet presAssocID="{2920C28C-4E0B-4868-B062-2D043B5A6359}" presName="hierChild2" presStyleCnt="0"/>
      <dgm:spPr/>
    </dgm:pt>
    <dgm:pt modelId="{0BBD048A-003A-4A19-A787-DACE119D6FCD}" type="pres">
      <dgm:prSet presAssocID="{080DD1AC-AEBB-4D0E-9095-CDC5B780D0C9}" presName="hierRoot1" presStyleCnt="0"/>
      <dgm:spPr/>
    </dgm:pt>
    <dgm:pt modelId="{BF58BB27-B992-4665-BBA3-283DD057BE4B}" type="pres">
      <dgm:prSet presAssocID="{080DD1AC-AEBB-4D0E-9095-CDC5B780D0C9}" presName="composite" presStyleCnt="0"/>
      <dgm:spPr/>
    </dgm:pt>
    <dgm:pt modelId="{38CCA291-D7D8-4A0B-885B-D09D4DD2F554}" type="pres">
      <dgm:prSet presAssocID="{080DD1AC-AEBB-4D0E-9095-CDC5B780D0C9}" presName="background" presStyleLbl="node0" presStyleIdx="1" presStyleCnt="3"/>
      <dgm:spPr/>
    </dgm:pt>
    <dgm:pt modelId="{6E47FD80-773D-4355-8DA4-5A1A5B66B273}" type="pres">
      <dgm:prSet presAssocID="{080DD1AC-AEBB-4D0E-9095-CDC5B780D0C9}" presName="text" presStyleLbl="fgAcc0" presStyleIdx="1" presStyleCnt="3">
        <dgm:presLayoutVars>
          <dgm:chPref val="3"/>
        </dgm:presLayoutVars>
      </dgm:prSet>
      <dgm:spPr/>
    </dgm:pt>
    <dgm:pt modelId="{C60122CF-EFD0-4D31-8F18-54E696FB1422}" type="pres">
      <dgm:prSet presAssocID="{080DD1AC-AEBB-4D0E-9095-CDC5B780D0C9}" presName="hierChild2" presStyleCnt="0"/>
      <dgm:spPr/>
    </dgm:pt>
    <dgm:pt modelId="{13B42773-42C9-40A4-BC8F-38150F2E42F9}" type="pres">
      <dgm:prSet presAssocID="{4B54326F-9F52-44E0-85B8-0211BD7E0B5F}" presName="hierRoot1" presStyleCnt="0"/>
      <dgm:spPr/>
    </dgm:pt>
    <dgm:pt modelId="{F92997A5-CA11-43D4-86C6-EBBAE060C8CF}" type="pres">
      <dgm:prSet presAssocID="{4B54326F-9F52-44E0-85B8-0211BD7E0B5F}" presName="composite" presStyleCnt="0"/>
      <dgm:spPr/>
    </dgm:pt>
    <dgm:pt modelId="{B6285937-9411-4E90-A1FC-89862D6319F0}" type="pres">
      <dgm:prSet presAssocID="{4B54326F-9F52-44E0-85B8-0211BD7E0B5F}" presName="background" presStyleLbl="node0" presStyleIdx="2" presStyleCnt="3"/>
      <dgm:spPr/>
    </dgm:pt>
    <dgm:pt modelId="{76B319AF-98CD-4866-8124-E45500F35435}" type="pres">
      <dgm:prSet presAssocID="{4B54326F-9F52-44E0-85B8-0211BD7E0B5F}" presName="text" presStyleLbl="fgAcc0" presStyleIdx="2" presStyleCnt="3">
        <dgm:presLayoutVars>
          <dgm:chPref val="3"/>
        </dgm:presLayoutVars>
      </dgm:prSet>
      <dgm:spPr/>
    </dgm:pt>
    <dgm:pt modelId="{FE16F07F-9DC6-4EB7-91B1-74B29195E41C}" type="pres">
      <dgm:prSet presAssocID="{4B54326F-9F52-44E0-85B8-0211BD7E0B5F}" presName="hierChild2" presStyleCnt="0"/>
      <dgm:spPr/>
    </dgm:pt>
  </dgm:ptLst>
  <dgm:cxnLst>
    <dgm:cxn modelId="{133F0105-3FEC-4A91-90B2-5129F1D5E0B1}" type="presOf" srcId="{4B54326F-9F52-44E0-85B8-0211BD7E0B5F}" destId="{76B319AF-98CD-4866-8124-E45500F35435}" srcOrd="0" destOrd="0" presId="urn:microsoft.com/office/officeart/2005/8/layout/hierarchy1"/>
    <dgm:cxn modelId="{10F9DA35-DE27-499F-83C7-D44D288F3B0C}" type="presOf" srcId="{2920C28C-4E0B-4868-B062-2D043B5A6359}" destId="{380928EF-FEE9-414C-839D-83AB7A3A6431}" srcOrd="0" destOrd="0" presId="urn:microsoft.com/office/officeart/2005/8/layout/hierarchy1"/>
    <dgm:cxn modelId="{30F2313B-78AE-4EA1-905E-16AFA33E39B0}" srcId="{10D9B0D8-4F66-49B0-BFD5-3211C22B1446}" destId="{2920C28C-4E0B-4868-B062-2D043B5A6359}" srcOrd="0" destOrd="0" parTransId="{BF0FEEAC-5400-444B-8A72-3C21CE5439AB}" sibTransId="{07D6B5A0-074A-4D5A-95CF-FA52A4977A29}"/>
    <dgm:cxn modelId="{74D86364-005E-4D7C-B4CE-406429FA1E7E}" type="presOf" srcId="{10D9B0D8-4F66-49B0-BFD5-3211C22B1446}" destId="{59E2F7D1-24CF-4751-B474-8AF900BC1469}" srcOrd="0" destOrd="0" presId="urn:microsoft.com/office/officeart/2005/8/layout/hierarchy1"/>
    <dgm:cxn modelId="{3E0E77DB-C53C-4FE0-AFF4-4518F30868BA}" type="presOf" srcId="{080DD1AC-AEBB-4D0E-9095-CDC5B780D0C9}" destId="{6E47FD80-773D-4355-8DA4-5A1A5B66B273}" srcOrd="0" destOrd="0" presId="urn:microsoft.com/office/officeart/2005/8/layout/hierarchy1"/>
    <dgm:cxn modelId="{94953AF0-D071-4984-A86A-43A3096C2A03}" srcId="{10D9B0D8-4F66-49B0-BFD5-3211C22B1446}" destId="{4B54326F-9F52-44E0-85B8-0211BD7E0B5F}" srcOrd="2" destOrd="0" parTransId="{190A5CFA-0BFA-469C-92D1-F97AF181C5EA}" sibTransId="{6E21772C-EFEE-4D57-98D4-DE8CAD77B375}"/>
    <dgm:cxn modelId="{D0A497FB-B1C6-45C9-B143-47FE8F0DEB3B}" srcId="{10D9B0D8-4F66-49B0-BFD5-3211C22B1446}" destId="{080DD1AC-AEBB-4D0E-9095-CDC5B780D0C9}" srcOrd="1" destOrd="0" parTransId="{4D7F90F3-4074-4F9C-B9E0-F0639F6025FE}" sibTransId="{D4F70D82-3C45-4750-82FD-390077FC76C7}"/>
    <dgm:cxn modelId="{95624B63-2886-4D0E-B671-36E80BF0C30F}" type="presParOf" srcId="{59E2F7D1-24CF-4751-B474-8AF900BC1469}" destId="{DC41205D-054A-47EE-B1C3-92169D63F3C7}" srcOrd="0" destOrd="0" presId="urn:microsoft.com/office/officeart/2005/8/layout/hierarchy1"/>
    <dgm:cxn modelId="{0D675F21-F293-4D09-8125-1106066EC7F1}" type="presParOf" srcId="{DC41205D-054A-47EE-B1C3-92169D63F3C7}" destId="{D321FF22-34BF-4DBA-8E4E-29051753ED2F}" srcOrd="0" destOrd="0" presId="urn:microsoft.com/office/officeart/2005/8/layout/hierarchy1"/>
    <dgm:cxn modelId="{DDC52A08-9277-4543-882E-190FD806FFBE}" type="presParOf" srcId="{D321FF22-34BF-4DBA-8E4E-29051753ED2F}" destId="{9B3381AE-387E-4BD3-B63D-1E0E40234E76}" srcOrd="0" destOrd="0" presId="urn:microsoft.com/office/officeart/2005/8/layout/hierarchy1"/>
    <dgm:cxn modelId="{D1BB3993-0685-4447-97B0-B529A4109E5D}" type="presParOf" srcId="{D321FF22-34BF-4DBA-8E4E-29051753ED2F}" destId="{380928EF-FEE9-414C-839D-83AB7A3A6431}" srcOrd="1" destOrd="0" presId="urn:microsoft.com/office/officeart/2005/8/layout/hierarchy1"/>
    <dgm:cxn modelId="{9FB6694A-0550-4204-B9AE-6A621D9E4B3C}" type="presParOf" srcId="{DC41205D-054A-47EE-B1C3-92169D63F3C7}" destId="{578DBDC3-6AB9-4FA7-A38D-0B999885C88A}" srcOrd="1" destOrd="0" presId="urn:microsoft.com/office/officeart/2005/8/layout/hierarchy1"/>
    <dgm:cxn modelId="{BF4BC932-12D9-4E0C-9643-91666157E597}" type="presParOf" srcId="{59E2F7D1-24CF-4751-B474-8AF900BC1469}" destId="{0BBD048A-003A-4A19-A787-DACE119D6FCD}" srcOrd="1" destOrd="0" presId="urn:microsoft.com/office/officeart/2005/8/layout/hierarchy1"/>
    <dgm:cxn modelId="{5F819648-267D-46CF-AF49-6A1D704BFF1D}" type="presParOf" srcId="{0BBD048A-003A-4A19-A787-DACE119D6FCD}" destId="{BF58BB27-B992-4665-BBA3-283DD057BE4B}" srcOrd="0" destOrd="0" presId="urn:microsoft.com/office/officeart/2005/8/layout/hierarchy1"/>
    <dgm:cxn modelId="{5FC0C4DB-E24B-40E8-8CA3-53F7DF02A70C}" type="presParOf" srcId="{BF58BB27-B992-4665-BBA3-283DD057BE4B}" destId="{38CCA291-D7D8-4A0B-885B-D09D4DD2F554}" srcOrd="0" destOrd="0" presId="urn:microsoft.com/office/officeart/2005/8/layout/hierarchy1"/>
    <dgm:cxn modelId="{4454E13F-4100-44B5-A42A-CC5DB5DF18FD}" type="presParOf" srcId="{BF58BB27-B992-4665-BBA3-283DD057BE4B}" destId="{6E47FD80-773D-4355-8DA4-5A1A5B66B273}" srcOrd="1" destOrd="0" presId="urn:microsoft.com/office/officeart/2005/8/layout/hierarchy1"/>
    <dgm:cxn modelId="{4BB003FF-E553-4EAD-92AF-F205633C5C3D}" type="presParOf" srcId="{0BBD048A-003A-4A19-A787-DACE119D6FCD}" destId="{C60122CF-EFD0-4D31-8F18-54E696FB1422}" srcOrd="1" destOrd="0" presId="urn:microsoft.com/office/officeart/2005/8/layout/hierarchy1"/>
    <dgm:cxn modelId="{31923294-DB2E-497B-9F79-3FB358B7889B}" type="presParOf" srcId="{59E2F7D1-24CF-4751-B474-8AF900BC1469}" destId="{13B42773-42C9-40A4-BC8F-38150F2E42F9}" srcOrd="2" destOrd="0" presId="urn:microsoft.com/office/officeart/2005/8/layout/hierarchy1"/>
    <dgm:cxn modelId="{21541B5A-7B9E-4EAE-83A3-701BC0032596}" type="presParOf" srcId="{13B42773-42C9-40A4-BC8F-38150F2E42F9}" destId="{F92997A5-CA11-43D4-86C6-EBBAE060C8CF}" srcOrd="0" destOrd="0" presId="urn:microsoft.com/office/officeart/2005/8/layout/hierarchy1"/>
    <dgm:cxn modelId="{560141B6-6E2B-423E-8F37-4592215C2810}" type="presParOf" srcId="{F92997A5-CA11-43D4-86C6-EBBAE060C8CF}" destId="{B6285937-9411-4E90-A1FC-89862D6319F0}" srcOrd="0" destOrd="0" presId="urn:microsoft.com/office/officeart/2005/8/layout/hierarchy1"/>
    <dgm:cxn modelId="{DB40A3C7-5006-407A-9EC6-FDA630046DA2}" type="presParOf" srcId="{F92997A5-CA11-43D4-86C6-EBBAE060C8CF}" destId="{76B319AF-98CD-4866-8124-E45500F35435}" srcOrd="1" destOrd="0" presId="urn:microsoft.com/office/officeart/2005/8/layout/hierarchy1"/>
    <dgm:cxn modelId="{6FEFBF12-4773-4C76-9D8C-BEDC7EF44A1F}" type="presParOf" srcId="{13B42773-42C9-40A4-BC8F-38150F2E42F9}" destId="{FE16F07F-9DC6-4EB7-91B1-74B29195E4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9C6890-70B9-46D9-A861-7C5DA2458DF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5372C6A-A8D0-4280-86FE-D15EB2631CDE}">
      <dgm:prSet/>
      <dgm:spPr/>
      <dgm:t>
        <a:bodyPr/>
        <a:lstStyle/>
        <a:p>
          <a:r>
            <a:rPr lang="en-CA"/>
            <a:t>Scapegoat Theory</a:t>
          </a:r>
          <a:endParaRPr lang="en-US"/>
        </a:p>
      </dgm:t>
    </dgm:pt>
    <dgm:pt modelId="{61ACE95C-1EBC-4B3F-833F-200822DD380D}" type="parTrans" cxnId="{90EB649D-7E0E-47BF-A117-B6EAEB5891BB}">
      <dgm:prSet/>
      <dgm:spPr/>
      <dgm:t>
        <a:bodyPr/>
        <a:lstStyle/>
        <a:p>
          <a:endParaRPr lang="en-US"/>
        </a:p>
      </dgm:t>
    </dgm:pt>
    <dgm:pt modelId="{E75496D8-A2A5-4014-A861-309AFF60616D}" type="sibTrans" cxnId="{90EB649D-7E0E-47BF-A117-B6EAEB5891BB}">
      <dgm:prSet/>
      <dgm:spPr/>
      <dgm:t>
        <a:bodyPr/>
        <a:lstStyle/>
        <a:p>
          <a:endParaRPr lang="en-US"/>
        </a:p>
      </dgm:t>
    </dgm:pt>
    <dgm:pt modelId="{7B1078D5-4C2D-4340-9614-4B5F31CF1C46}">
      <dgm:prSet/>
      <dgm:spPr/>
      <dgm:t>
        <a:bodyPr/>
        <a:lstStyle/>
        <a:p>
          <a:r>
            <a:rPr lang="en-CA"/>
            <a:t>Social Identity Theory</a:t>
          </a:r>
          <a:endParaRPr lang="en-US"/>
        </a:p>
      </dgm:t>
    </dgm:pt>
    <dgm:pt modelId="{A0132388-7003-49C7-9E1B-F927DAE70CC2}" type="parTrans" cxnId="{E63000F2-BCF5-4842-878B-1766E908E713}">
      <dgm:prSet/>
      <dgm:spPr/>
      <dgm:t>
        <a:bodyPr/>
        <a:lstStyle/>
        <a:p>
          <a:endParaRPr lang="en-US"/>
        </a:p>
      </dgm:t>
    </dgm:pt>
    <dgm:pt modelId="{13C533D8-B5E6-463E-93BA-5A61DA5CF00E}" type="sibTrans" cxnId="{E63000F2-BCF5-4842-878B-1766E908E713}">
      <dgm:prSet/>
      <dgm:spPr/>
      <dgm:t>
        <a:bodyPr/>
        <a:lstStyle/>
        <a:p>
          <a:endParaRPr lang="en-US"/>
        </a:p>
      </dgm:t>
    </dgm:pt>
    <dgm:pt modelId="{8F882DE1-6011-4532-8E0C-7571647E590D}" type="pres">
      <dgm:prSet presAssocID="{319C6890-70B9-46D9-A861-7C5DA2458DF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96ECD0-9B5E-4700-BC2E-25DB6801C1EC}" type="pres">
      <dgm:prSet presAssocID="{C5372C6A-A8D0-4280-86FE-D15EB2631CDE}" presName="root" presStyleCnt="0"/>
      <dgm:spPr/>
    </dgm:pt>
    <dgm:pt modelId="{57FD35A3-561B-4C22-B039-A10062FC0AC5}" type="pres">
      <dgm:prSet presAssocID="{C5372C6A-A8D0-4280-86FE-D15EB2631CDE}" presName="rootComposite" presStyleCnt="0"/>
      <dgm:spPr/>
    </dgm:pt>
    <dgm:pt modelId="{526CA683-F2AD-4698-94F8-5E8A836DE5A5}" type="pres">
      <dgm:prSet presAssocID="{C5372C6A-A8D0-4280-86FE-D15EB2631CDE}" presName="rootText" presStyleLbl="node1" presStyleIdx="0" presStyleCnt="2"/>
      <dgm:spPr/>
    </dgm:pt>
    <dgm:pt modelId="{B22642B5-590C-4A13-A715-D9DCBF06FA06}" type="pres">
      <dgm:prSet presAssocID="{C5372C6A-A8D0-4280-86FE-D15EB2631CDE}" presName="rootConnector" presStyleLbl="node1" presStyleIdx="0" presStyleCnt="2"/>
      <dgm:spPr/>
    </dgm:pt>
    <dgm:pt modelId="{33630F50-CA43-4402-A49E-A2F6A05370E9}" type="pres">
      <dgm:prSet presAssocID="{C5372C6A-A8D0-4280-86FE-D15EB2631CDE}" presName="childShape" presStyleCnt="0"/>
      <dgm:spPr/>
    </dgm:pt>
    <dgm:pt modelId="{2AA9AA09-8057-42B2-85F5-683A47C9083C}" type="pres">
      <dgm:prSet presAssocID="{7B1078D5-4C2D-4340-9614-4B5F31CF1C46}" presName="root" presStyleCnt="0"/>
      <dgm:spPr/>
    </dgm:pt>
    <dgm:pt modelId="{462B4D3F-9DB7-47CF-8AF7-ACCA3906BAC6}" type="pres">
      <dgm:prSet presAssocID="{7B1078D5-4C2D-4340-9614-4B5F31CF1C46}" presName="rootComposite" presStyleCnt="0"/>
      <dgm:spPr/>
    </dgm:pt>
    <dgm:pt modelId="{452EC7A7-F54A-49C6-90C5-3D74AAA8850A}" type="pres">
      <dgm:prSet presAssocID="{7B1078D5-4C2D-4340-9614-4B5F31CF1C46}" presName="rootText" presStyleLbl="node1" presStyleIdx="1" presStyleCnt="2"/>
      <dgm:spPr/>
    </dgm:pt>
    <dgm:pt modelId="{C53FBD52-EC41-41C1-BB30-0B22AD376A70}" type="pres">
      <dgm:prSet presAssocID="{7B1078D5-4C2D-4340-9614-4B5F31CF1C46}" presName="rootConnector" presStyleLbl="node1" presStyleIdx="1" presStyleCnt="2"/>
      <dgm:spPr/>
    </dgm:pt>
    <dgm:pt modelId="{DF638EA1-4F41-44BE-AA7F-4B80445917A1}" type="pres">
      <dgm:prSet presAssocID="{7B1078D5-4C2D-4340-9614-4B5F31CF1C46}" presName="childShape" presStyleCnt="0"/>
      <dgm:spPr/>
    </dgm:pt>
  </dgm:ptLst>
  <dgm:cxnLst>
    <dgm:cxn modelId="{95FC7104-D9D5-47F2-890E-C574CA7C3C05}" type="presOf" srcId="{C5372C6A-A8D0-4280-86FE-D15EB2631CDE}" destId="{526CA683-F2AD-4698-94F8-5E8A836DE5A5}" srcOrd="0" destOrd="0" presId="urn:microsoft.com/office/officeart/2005/8/layout/hierarchy3"/>
    <dgm:cxn modelId="{0E936315-05EA-4EBB-899D-F983A4D27132}" type="presOf" srcId="{C5372C6A-A8D0-4280-86FE-D15EB2631CDE}" destId="{B22642B5-590C-4A13-A715-D9DCBF06FA06}" srcOrd="1" destOrd="0" presId="urn:microsoft.com/office/officeart/2005/8/layout/hierarchy3"/>
    <dgm:cxn modelId="{1C1A821F-1A30-4E18-8610-1601D1620BD6}" type="presOf" srcId="{7B1078D5-4C2D-4340-9614-4B5F31CF1C46}" destId="{C53FBD52-EC41-41C1-BB30-0B22AD376A70}" srcOrd="1" destOrd="0" presId="urn:microsoft.com/office/officeart/2005/8/layout/hierarchy3"/>
    <dgm:cxn modelId="{90EB649D-7E0E-47BF-A117-B6EAEB5891BB}" srcId="{319C6890-70B9-46D9-A861-7C5DA2458DF3}" destId="{C5372C6A-A8D0-4280-86FE-D15EB2631CDE}" srcOrd="0" destOrd="0" parTransId="{61ACE95C-1EBC-4B3F-833F-200822DD380D}" sibTransId="{E75496D8-A2A5-4014-A861-309AFF60616D}"/>
    <dgm:cxn modelId="{C481BDA7-6C08-4B4A-958A-2885CA5545FA}" type="presOf" srcId="{7B1078D5-4C2D-4340-9614-4B5F31CF1C46}" destId="{452EC7A7-F54A-49C6-90C5-3D74AAA8850A}" srcOrd="0" destOrd="0" presId="urn:microsoft.com/office/officeart/2005/8/layout/hierarchy3"/>
    <dgm:cxn modelId="{D02240BA-C43E-4B48-BD8C-9014203B677B}" type="presOf" srcId="{319C6890-70B9-46D9-A861-7C5DA2458DF3}" destId="{8F882DE1-6011-4532-8E0C-7571647E590D}" srcOrd="0" destOrd="0" presId="urn:microsoft.com/office/officeart/2005/8/layout/hierarchy3"/>
    <dgm:cxn modelId="{E63000F2-BCF5-4842-878B-1766E908E713}" srcId="{319C6890-70B9-46D9-A861-7C5DA2458DF3}" destId="{7B1078D5-4C2D-4340-9614-4B5F31CF1C46}" srcOrd="1" destOrd="0" parTransId="{A0132388-7003-49C7-9E1B-F927DAE70CC2}" sibTransId="{13C533D8-B5E6-463E-93BA-5A61DA5CF00E}"/>
    <dgm:cxn modelId="{58D755EF-04E2-4AB3-80E1-60B1D9D6CD7B}" type="presParOf" srcId="{8F882DE1-6011-4532-8E0C-7571647E590D}" destId="{BF96ECD0-9B5E-4700-BC2E-25DB6801C1EC}" srcOrd="0" destOrd="0" presId="urn:microsoft.com/office/officeart/2005/8/layout/hierarchy3"/>
    <dgm:cxn modelId="{F7050F0F-213D-4413-8492-5513B01CCB5E}" type="presParOf" srcId="{BF96ECD0-9B5E-4700-BC2E-25DB6801C1EC}" destId="{57FD35A3-561B-4C22-B039-A10062FC0AC5}" srcOrd="0" destOrd="0" presId="urn:microsoft.com/office/officeart/2005/8/layout/hierarchy3"/>
    <dgm:cxn modelId="{03BC6F87-A954-4297-B57F-21520C958B70}" type="presParOf" srcId="{57FD35A3-561B-4C22-B039-A10062FC0AC5}" destId="{526CA683-F2AD-4698-94F8-5E8A836DE5A5}" srcOrd="0" destOrd="0" presId="urn:microsoft.com/office/officeart/2005/8/layout/hierarchy3"/>
    <dgm:cxn modelId="{22481239-41D9-4C0B-8974-65726F5FB73C}" type="presParOf" srcId="{57FD35A3-561B-4C22-B039-A10062FC0AC5}" destId="{B22642B5-590C-4A13-A715-D9DCBF06FA06}" srcOrd="1" destOrd="0" presId="urn:microsoft.com/office/officeart/2005/8/layout/hierarchy3"/>
    <dgm:cxn modelId="{0286E7C6-8E3C-457A-AFFC-F42461389F0F}" type="presParOf" srcId="{BF96ECD0-9B5E-4700-BC2E-25DB6801C1EC}" destId="{33630F50-CA43-4402-A49E-A2F6A05370E9}" srcOrd="1" destOrd="0" presId="urn:microsoft.com/office/officeart/2005/8/layout/hierarchy3"/>
    <dgm:cxn modelId="{B2A89F91-CFFC-4BC4-A571-68414A4ECBFB}" type="presParOf" srcId="{8F882DE1-6011-4532-8E0C-7571647E590D}" destId="{2AA9AA09-8057-42B2-85F5-683A47C9083C}" srcOrd="1" destOrd="0" presId="urn:microsoft.com/office/officeart/2005/8/layout/hierarchy3"/>
    <dgm:cxn modelId="{F533413E-DA40-4030-AB0B-7D0C24017FE1}" type="presParOf" srcId="{2AA9AA09-8057-42B2-85F5-683A47C9083C}" destId="{462B4D3F-9DB7-47CF-8AF7-ACCA3906BAC6}" srcOrd="0" destOrd="0" presId="urn:microsoft.com/office/officeart/2005/8/layout/hierarchy3"/>
    <dgm:cxn modelId="{3CEEF3EF-F2CD-4DA6-944B-D6243E6D977C}" type="presParOf" srcId="{462B4D3F-9DB7-47CF-8AF7-ACCA3906BAC6}" destId="{452EC7A7-F54A-49C6-90C5-3D74AAA8850A}" srcOrd="0" destOrd="0" presId="urn:microsoft.com/office/officeart/2005/8/layout/hierarchy3"/>
    <dgm:cxn modelId="{C4694007-0BAA-437B-8155-58DC720B32BA}" type="presParOf" srcId="{462B4D3F-9DB7-47CF-8AF7-ACCA3906BAC6}" destId="{C53FBD52-EC41-41C1-BB30-0B22AD376A70}" srcOrd="1" destOrd="0" presId="urn:microsoft.com/office/officeart/2005/8/layout/hierarchy3"/>
    <dgm:cxn modelId="{C2A6D45A-4E31-45DD-873E-29B35A6655B5}" type="presParOf" srcId="{2AA9AA09-8057-42B2-85F5-683A47C9083C}" destId="{DF638EA1-4F41-44BE-AA7F-4B80445917A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BB6769-B235-43D7-89F0-42D7CB4D87EB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D8438E-3CFF-4806-BA8B-BA5D54E5415D}">
      <dgm:prSet/>
      <dgm:spPr/>
      <dgm:t>
        <a:bodyPr/>
        <a:lstStyle/>
        <a:p>
          <a:r>
            <a:rPr lang="en-CA"/>
            <a:t>Competition of Resources Fuels Prejudice</a:t>
          </a:r>
          <a:endParaRPr lang="en-US"/>
        </a:p>
      </dgm:t>
    </dgm:pt>
    <dgm:pt modelId="{DF14C085-6369-4670-B28C-2608E35B178F}" type="parTrans" cxnId="{7B59D43D-B9C3-48A4-A9E4-597E8302004A}">
      <dgm:prSet/>
      <dgm:spPr/>
      <dgm:t>
        <a:bodyPr/>
        <a:lstStyle/>
        <a:p>
          <a:endParaRPr lang="en-US"/>
        </a:p>
      </dgm:t>
    </dgm:pt>
    <dgm:pt modelId="{C4717E61-D2BB-409B-A3EE-4503E4C9B05A}" type="sibTrans" cxnId="{7B59D43D-B9C3-48A4-A9E4-597E8302004A}">
      <dgm:prSet/>
      <dgm:spPr/>
      <dgm:t>
        <a:bodyPr/>
        <a:lstStyle/>
        <a:p>
          <a:endParaRPr lang="en-US"/>
        </a:p>
      </dgm:t>
    </dgm:pt>
    <dgm:pt modelId="{69D3B5EA-FC55-469D-825B-0BBC91EB7E80}">
      <dgm:prSet/>
      <dgm:spPr/>
      <dgm:t>
        <a:bodyPr/>
        <a:lstStyle/>
        <a:p>
          <a:r>
            <a:rPr lang="en-CA"/>
            <a:t>Tendency to Blame Another Group for Problems you Face</a:t>
          </a:r>
          <a:endParaRPr lang="en-US"/>
        </a:p>
      </dgm:t>
    </dgm:pt>
    <dgm:pt modelId="{6A58150C-E5C1-4044-A21E-7BE0B15FC14C}" type="parTrans" cxnId="{03E329A4-986E-41C6-B073-C92C7AA89CF7}">
      <dgm:prSet/>
      <dgm:spPr/>
      <dgm:t>
        <a:bodyPr/>
        <a:lstStyle/>
        <a:p>
          <a:endParaRPr lang="en-US"/>
        </a:p>
      </dgm:t>
    </dgm:pt>
    <dgm:pt modelId="{080F4AC6-BC48-470B-BDA4-623DD0960CB6}" type="sibTrans" cxnId="{03E329A4-986E-41C6-B073-C92C7AA89CF7}">
      <dgm:prSet/>
      <dgm:spPr/>
      <dgm:t>
        <a:bodyPr/>
        <a:lstStyle/>
        <a:p>
          <a:endParaRPr lang="en-US"/>
        </a:p>
      </dgm:t>
    </dgm:pt>
    <dgm:pt modelId="{99ABFAEA-01F3-4DBB-9661-3967CA88F7AD}" type="pres">
      <dgm:prSet presAssocID="{76BB6769-B235-43D7-89F0-42D7CB4D87E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EE0BF4-FF01-4558-A51E-052343065B6B}" type="pres">
      <dgm:prSet presAssocID="{95D8438E-3CFF-4806-BA8B-BA5D54E5415D}" presName="root" presStyleCnt="0"/>
      <dgm:spPr/>
    </dgm:pt>
    <dgm:pt modelId="{27C2FBEC-A035-47FC-A593-5B6A4F43E897}" type="pres">
      <dgm:prSet presAssocID="{95D8438E-3CFF-4806-BA8B-BA5D54E5415D}" presName="rootComposite" presStyleCnt="0"/>
      <dgm:spPr/>
    </dgm:pt>
    <dgm:pt modelId="{05CCA1D7-F97C-43AB-9EB4-80FC136138F7}" type="pres">
      <dgm:prSet presAssocID="{95D8438E-3CFF-4806-BA8B-BA5D54E5415D}" presName="rootText" presStyleLbl="node1" presStyleIdx="0" presStyleCnt="2"/>
      <dgm:spPr/>
    </dgm:pt>
    <dgm:pt modelId="{CDC5FA24-93D4-4C92-B6A7-FF9F7683B22D}" type="pres">
      <dgm:prSet presAssocID="{95D8438E-3CFF-4806-BA8B-BA5D54E5415D}" presName="rootConnector" presStyleLbl="node1" presStyleIdx="0" presStyleCnt="2"/>
      <dgm:spPr/>
    </dgm:pt>
    <dgm:pt modelId="{0125EED4-5257-4117-8784-F0F7F66CEA7D}" type="pres">
      <dgm:prSet presAssocID="{95D8438E-3CFF-4806-BA8B-BA5D54E5415D}" presName="childShape" presStyleCnt="0"/>
      <dgm:spPr/>
    </dgm:pt>
    <dgm:pt modelId="{A27B77E4-3306-434B-9F72-8EA0EB667557}" type="pres">
      <dgm:prSet presAssocID="{69D3B5EA-FC55-469D-825B-0BBC91EB7E80}" presName="root" presStyleCnt="0"/>
      <dgm:spPr/>
    </dgm:pt>
    <dgm:pt modelId="{689A898E-317E-43C2-A46F-596EE60D71A6}" type="pres">
      <dgm:prSet presAssocID="{69D3B5EA-FC55-469D-825B-0BBC91EB7E80}" presName="rootComposite" presStyleCnt="0"/>
      <dgm:spPr/>
    </dgm:pt>
    <dgm:pt modelId="{34B96F43-B4D7-4745-8C39-4F32F4CAF03A}" type="pres">
      <dgm:prSet presAssocID="{69D3B5EA-FC55-469D-825B-0BBC91EB7E80}" presName="rootText" presStyleLbl="node1" presStyleIdx="1" presStyleCnt="2"/>
      <dgm:spPr/>
    </dgm:pt>
    <dgm:pt modelId="{33A7AA63-E8B3-4C13-987C-4A2D5696A827}" type="pres">
      <dgm:prSet presAssocID="{69D3B5EA-FC55-469D-825B-0BBC91EB7E80}" presName="rootConnector" presStyleLbl="node1" presStyleIdx="1" presStyleCnt="2"/>
      <dgm:spPr/>
    </dgm:pt>
    <dgm:pt modelId="{1FD8F6B2-201C-421F-8D39-5F94FA510A2B}" type="pres">
      <dgm:prSet presAssocID="{69D3B5EA-FC55-469D-825B-0BBC91EB7E80}" presName="childShape" presStyleCnt="0"/>
      <dgm:spPr/>
    </dgm:pt>
  </dgm:ptLst>
  <dgm:cxnLst>
    <dgm:cxn modelId="{1ADF9A39-5B51-4805-9EB5-FDA14122070E}" type="presOf" srcId="{69D3B5EA-FC55-469D-825B-0BBC91EB7E80}" destId="{34B96F43-B4D7-4745-8C39-4F32F4CAF03A}" srcOrd="0" destOrd="0" presId="urn:microsoft.com/office/officeart/2005/8/layout/hierarchy3"/>
    <dgm:cxn modelId="{7B59D43D-B9C3-48A4-A9E4-597E8302004A}" srcId="{76BB6769-B235-43D7-89F0-42D7CB4D87EB}" destId="{95D8438E-3CFF-4806-BA8B-BA5D54E5415D}" srcOrd="0" destOrd="0" parTransId="{DF14C085-6369-4670-B28C-2608E35B178F}" sibTransId="{C4717E61-D2BB-409B-A3EE-4503E4C9B05A}"/>
    <dgm:cxn modelId="{4D86D46E-D6D7-4E6D-BE76-AF3BBB01D5A6}" type="presOf" srcId="{95D8438E-3CFF-4806-BA8B-BA5D54E5415D}" destId="{05CCA1D7-F97C-43AB-9EB4-80FC136138F7}" srcOrd="0" destOrd="0" presId="urn:microsoft.com/office/officeart/2005/8/layout/hierarchy3"/>
    <dgm:cxn modelId="{5C89D88B-E9C7-4731-AFAB-6945C044B319}" type="presOf" srcId="{95D8438E-3CFF-4806-BA8B-BA5D54E5415D}" destId="{CDC5FA24-93D4-4C92-B6A7-FF9F7683B22D}" srcOrd="1" destOrd="0" presId="urn:microsoft.com/office/officeart/2005/8/layout/hierarchy3"/>
    <dgm:cxn modelId="{03E329A4-986E-41C6-B073-C92C7AA89CF7}" srcId="{76BB6769-B235-43D7-89F0-42D7CB4D87EB}" destId="{69D3B5EA-FC55-469D-825B-0BBC91EB7E80}" srcOrd="1" destOrd="0" parTransId="{6A58150C-E5C1-4044-A21E-7BE0B15FC14C}" sibTransId="{080F4AC6-BC48-470B-BDA4-623DD0960CB6}"/>
    <dgm:cxn modelId="{A3C062E2-61D5-422F-A711-DDA500787DED}" type="presOf" srcId="{69D3B5EA-FC55-469D-825B-0BBC91EB7E80}" destId="{33A7AA63-E8B3-4C13-987C-4A2D5696A827}" srcOrd="1" destOrd="0" presId="urn:microsoft.com/office/officeart/2005/8/layout/hierarchy3"/>
    <dgm:cxn modelId="{483EA4F7-A097-4980-9FC2-CAC8E8691182}" type="presOf" srcId="{76BB6769-B235-43D7-89F0-42D7CB4D87EB}" destId="{99ABFAEA-01F3-4DBB-9661-3967CA88F7AD}" srcOrd="0" destOrd="0" presId="urn:microsoft.com/office/officeart/2005/8/layout/hierarchy3"/>
    <dgm:cxn modelId="{F930DC9C-3351-452D-A17B-AC62AE67B7EF}" type="presParOf" srcId="{99ABFAEA-01F3-4DBB-9661-3967CA88F7AD}" destId="{A2EE0BF4-FF01-4558-A51E-052343065B6B}" srcOrd="0" destOrd="0" presId="urn:microsoft.com/office/officeart/2005/8/layout/hierarchy3"/>
    <dgm:cxn modelId="{FA2310CF-DFAD-4EDB-BA87-11EFC5F21187}" type="presParOf" srcId="{A2EE0BF4-FF01-4558-A51E-052343065B6B}" destId="{27C2FBEC-A035-47FC-A593-5B6A4F43E897}" srcOrd="0" destOrd="0" presId="urn:microsoft.com/office/officeart/2005/8/layout/hierarchy3"/>
    <dgm:cxn modelId="{A80AF144-7C5C-456E-9181-D08A5B64F8ED}" type="presParOf" srcId="{27C2FBEC-A035-47FC-A593-5B6A4F43E897}" destId="{05CCA1D7-F97C-43AB-9EB4-80FC136138F7}" srcOrd="0" destOrd="0" presId="urn:microsoft.com/office/officeart/2005/8/layout/hierarchy3"/>
    <dgm:cxn modelId="{F7ABE3EA-84E3-470A-B7DE-7CB85CF46BBE}" type="presParOf" srcId="{27C2FBEC-A035-47FC-A593-5B6A4F43E897}" destId="{CDC5FA24-93D4-4C92-B6A7-FF9F7683B22D}" srcOrd="1" destOrd="0" presId="urn:microsoft.com/office/officeart/2005/8/layout/hierarchy3"/>
    <dgm:cxn modelId="{1E3419D5-3B43-43AC-BD9D-1694C53B3661}" type="presParOf" srcId="{A2EE0BF4-FF01-4558-A51E-052343065B6B}" destId="{0125EED4-5257-4117-8784-F0F7F66CEA7D}" srcOrd="1" destOrd="0" presId="urn:microsoft.com/office/officeart/2005/8/layout/hierarchy3"/>
    <dgm:cxn modelId="{D88E57F0-3566-44D7-9BCC-76974CFB7ECC}" type="presParOf" srcId="{99ABFAEA-01F3-4DBB-9661-3967CA88F7AD}" destId="{A27B77E4-3306-434B-9F72-8EA0EB667557}" srcOrd="1" destOrd="0" presId="urn:microsoft.com/office/officeart/2005/8/layout/hierarchy3"/>
    <dgm:cxn modelId="{75A1B553-2D3E-47A2-8F1F-AE54B70BC163}" type="presParOf" srcId="{A27B77E4-3306-434B-9F72-8EA0EB667557}" destId="{689A898E-317E-43C2-A46F-596EE60D71A6}" srcOrd="0" destOrd="0" presId="urn:microsoft.com/office/officeart/2005/8/layout/hierarchy3"/>
    <dgm:cxn modelId="{115A1CD9-E77D-45C9-9E42-656580778A3C}" type="presParOf" srcId="{689A898E-317E-43C2-A46F-596EE60D71A6}" destId="{34B96F43-B4D7-4745-8C39-4F32F4CAF03A}" srcOrd="0" destOrd="0" presId="urn:microsoft.com/office/officeart/2005/8/layout/hierarchy3"/>
    <dgm:cxn modelId="{4C4813AD-4E36-47F7-9B46-A64C6D0ECF57}" type="presParOf" srcId="{689A898E-317E-43C2-A46F-596EE60D71A6}" destId="{33A7AA63-E8B3-4C13-987C-4A2D5696A827}" srcOrd="1" destOrd="0" presId="urn:microsoft.com/office/officeart/2005/8/layout/hierarchy3"/>
    <dgm:cxn modelId="{BC2C89FB-03F6-4BFB-89E0-07CADF5E5567}" type="presParOf" srcId="{A27B77E4-3306-434B-9F72-8EA0EB667557}" destId="{1FD8F6B2-201C-421F-8D39-5F94FA510A2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A2612-8C2E-47D1-BD66-4CA3FEB37823}">
      <dsp:nvSpPr>
        <dsp:cNvPr id="0" name=""/>
        <dsp:cNvSpPr/>
      </dsp:nvSpPr>
      <dsp:spPr>
        <a:xfrm>
          <a:off x="0" y="579528"/>
          <a:ext cx="5914209" cy="936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What Prejudice Is</a:t>
          </a:r>
          <a:endParaRPr lang="en-US" sz="4000" kern="1200"/>
        </a:p>
      </dsp:txBody>
      <dsp:txXfrm>
        <a:off x="45692" y="625220"/>
        <a:ext cx="5822825" cy="844616"/>
      </dsp:txXfrm>
    </dsp:sp>
    <dsp:sp modelId="{331A2983-4754-42EC-84DA-55AA3F040A95}">
      <dsp:nvSpPr>
        <dsp:cNvPr id="0" name=""/>
        <dsp:cNvSpPr/>
      </dsp:nvSpPr>
      <dsp:spPr>
        <a:xfrm>
          <a:off x="0" y="1630728"/>
          <a:ext cx="5914209" cy="936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750137"/>
                <a:satOff val="-13193"/>
                <a:lumOff val="523"/>
                <a:alphaOff val="0"/>
                <a:shade val="74000"/>
                <a:satMod val="130000"/>
                <a:lumMod val="90000"/>
              </a:schemeClr>
              <a:schemeClr val="accent2">
                <a:hueOff val="750137"/>
                <a:satOff val="-13193"/>
                <a:lumOff val="523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Sources of Prejudice</a:t>
          </a:r>
          <a:endParaRPr lang="en-US" sz="4000" kern="1200"/>
        </a:p>
      </dsp:txBody>
      <dsp:txXfrm>
        <a:off x="45692" y="1676420"/>
        <a:ext cx="5822825" cy="844616"/>
      </dsp:txXfrm>
    </dsp:sp>
    <dsp:sp modelId="{ADD1B569-8DC8-4BDA-9035-3BC8B79D9CC8}">
      <dsp:nvSpPr>
        <dsp:cNvPr id="0" name=""/>
        <dsp:cNvSpPr/>
      </dsp:nvSpPr>
      <dsp:spPr>
        <a:xfrm>
          <a:off x="0" y="2681928"/>
          <a:ext cx="5914209" cy="936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500273"/>
                <a:satOff val="-26385"/>
                <a:lumOff val="1046"/>
                <a:alphaOff val="0"/>
                <a:shade val="74000"/>
                <a:satMod val="130000"/>
                <a:lumMod val="90000"/>
              </a:schemeClr>
              <a:schemeClr val="accent2">
                <a:hueOff val="1500273"/>
                <a:satOff val="-26385"/>
                <a:lumOff val="104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Motivations for Prejudice</a:t>
          </a:r>
          <a:endParaRPr lang="en-US" sz="4000" kern="1200"/>
        </a:p>
      </dsp:txBody>
      <dsp:txXfrm>
        <a:off x="45692" y="2727620"/>
        <a:ext cx="5822825" cy="844616"/>
      </dsp:txXfrm>
    </dsp:sp>
    <dsp:sp modelId="{CFD3048D-79E7-4BFF-8821-41A09ED3E86E}">
      <dsp:nvSpPr>
        <dsp:cNvPr id="0" name=""/>
        <dsp:cNvSpPr/>
      </dsp:nvSpPr>
      <dsp:spPr>
        <a:xfrm>
          <a:off x="0" y="3733128"/>
          <a:ext cx="5914209" cy="9360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Consequences of Prejudice</a:t>
          </a:r>
          <a:endParaRPr lang="en-US" sz="4000" kern="1200"/>
        </a:p>
      </dsp:txBody>
      <dsp:txXfrm>
        <a:off x="45692" y="3778820"/>
        <a:ext cx="5822825" cy="844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993F58-22AC-4813-A7D0-8AA856F906FC}">
      <dsp:nvSpPr>
        <dsp:cNvPr id="0" name=""/>
        <dsp:cNvSpPr/>
      </dsp:nvSpPr>
      <dsp:spPr>
        <a:xfrm>
          <a:off x="1509815" y="0"/>
          <a:ext cx="1510523" cy="1367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17300-6BB5-461F-9F05-9A361EE70644}">
      <dsp:nvSpPr>
        <dsp:cNvPr id="0" name=""/>
        <dsp:cNvSpPr/>
      </dsp:nvSpPr>
      <dsp:spPr>
        <a:xfrm>
          <a:off x="107186" y="1479064"/>
          <a:ext cx="4315781" cy="58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kern="1200"/>
            <a:t>Social Identity is our Identity that is Based on Group Membership</a:t>
          </a:r>
          <a:endParaRPr lang="en-US" sz="2200" kern="1200"/>
        </a:p>
      </dsp:txBody>
      <dsp:txXfrm>
        <a:off x="107186" y="1479064"/>
        <a:ext cx="4315781" cy="585932"/>
      </dsp:txXfrm>
    </dsp:sp>
    <dsp:sp modelId="{CC442AF6-669B-4AC6-AA72-5C0B4B0E2049}">
      <dsp:nvSpPr>
        <dsp:cNvPr id="0" name=""/>
        <dsp:cNvSpPr/>
      </dsp:nvSpPr>
      <dsp:spPr>
        <a:xfrm>
          <a:off x="107186" y="2117038"/>
          <a:ext cx="4315781" cy="75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DD8DD5-23C4-4D5F-B12F-98CA038D524D}">
      <dsp:nvSpPr>
        <dsp:cNvPr id="0" name=""/>
        <dsp:cNvSpPr/>
      </dsp:nvSpPr>
      <dsp:spPr>
        <a:xfrm>
          <a:off x="6580858" y="0"/>
          <a:ext cx="1510523" cy="1367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6F847-D460-4447-84F5-72AED665AE91}">
      <dsp:nvSpPr>
        <dsp:cNvPr id="0" name=""/>
        <dsp:cNvSpPr/>
      </dsp:nvSpPr>
      <dsp:spPr>
        <a:xfrm>
          <a:off x="5178229" y="1479064"/>
          <a:ext cx="4315781" cy="585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CA" sz="2200" kern="1200"/>
            <a:t>Part of this process includes:</a:t>
          </a:r>
          <a:endParaRPr lang="en-US" sz="2200" kern="1200"/>
        </a:p>
      </dsp:txBody>
      <dsp:txXfrm>
        <a:off x="5178229" y="1479064"/>
        <a:ext cx="4315781" cy="585932"/>
      </dsp:txXfrm>
    </dsp:sp>
    <dsp:sp modelId="{4219AB6A-2975-4725-A25A-C56B7CEB7FE6}">
      <dsp:nvSpPr>
        <dsp:cNvPr id="0" name=""/>
        <dsp:cNvSpPr/>
      </dsp:nvSpPr>
      <dsp:spPr>
        <a:xfrm>
          <a:off x="5178229" y="2117038"/>
          <a:ext cx="4315781" cy="757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Categorization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Identifying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/>
            <a:t>Comparing</a:t>
          </a:r>
          <a:endParaRPr lang="en-US" sz="1700" kern="1200"/>
        </a:p>
      </dsp:txBody>
      <dsp:txXfrm>
        <a:off x="5178229" y="2117038"/>
        <a:ext cx="4315781" cy="757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4B7A3-DCFB-4887-9622-E8E9959FFC7C}">
      <dsp:nvSpPr>
        <dsp:cNvPr id="0" name=""/>
        <dsp:cNvSpPr/>
      </dsp:nvSpPr>
      <dsp:spPr>
        <a:xfrm>
          <a:off x="0" y="10728"/>
          <a:ext cx="5914209" cy="7488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Prejudice</a:t>
          </a:r>
          <a:endParaRPr lang="en-US" sz="3200" kern="1200"/>
        </a:p>
      </dsp:txBody>
      <dsp:txXfrm>
        <a:off x="36553" y="47281"/>
        <a:ext cx="5841103" cy="675694"/>
      </dsp:txXfrm>
    </dsp:sp>
    <dsp:sp modelId="{4F2BD815-3D63-4B80-8B3C-EF0F27D15BC8}">
      <dsp:nvSpPr>
        <dsp:cNvPr id="0" name=""/>
        <dsp:cNvSpPr/>
      </dsp:nvSpPr>
      <dsp:spPr>
        <a:xfrm>
          <a:off x="0" y="759528"/>
          <a:ext cx="5914209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500" kern="1200"/>
            <a:t>‘a negative prejudgement of a group and its individual members’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500" kern="1200"/>
            <a:t>Attitude</a:t>
          </a:r>
          <a:endParaRPr lang="en-US" sz="2500" kern="1200"/>
        </a:p>
      </dsp:txBody>
      <dsp:txXfrm>
        <a:off x="0" y="759528"/>
        <a:ext cx="5914209" cy="1126080"/>
      </dsp:txXfrm>
    </dsp:sp>
    <dsp:sp modelId="{606E9397-26DC-4C91-B4B7-596772BD969D}">
      <dsp:nvSpPr>
        <dsp:cNvPr id="0" name=""/>
        <dsp:cNvSpPr/>
      </dsp:nvSpPr>
      <dsp:spPr>
        <a:xfrm>
          <a:off x="0" y="1885608"/>
          <a:ext cx="5914209" cy="7488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1125205"/>
                <a:satOff val="-19789"/>
                <a:lumOff val="784"/>
                <a:alphaOff val="0"/>
                <a:shade val="74000"/>
                <a:satMod val="130000"/>
                <a:lumMod val="90000"/>
              </a:schemeClr>
              <a:schemeClr val="accent2">
                <a:hueOff val="1125205"/>
                <a:satOff val="-19789"/>
                <a:lumOff val="784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Discrimination</a:t>
          </a:r>
          <a:endParaRPr lang="en-US" sz="3200" kern="1200"/>
        </a:p>
      </dsp:txBody>
      <dsp:txXfrm>
        <a:off x="36553" y="1922161"/>
        <a:ext cx="5841103" cy="675694"/>
      </dsp:txXfrm>
    </dsp:sp>
    <dsp:sp modelId="{BB4C88C4-36F8-45D7-A22B-2CB446758990}">
      <dsp:nvSpPr>
        <dsp:cNvPr id="0" name=""/>
        <dsp:cNvSpPr/>
      </dsp:nvSpPr>
      <dsp:spPr>
        <a:xfrm>
          <a:off x="0" y="2634408"/>
          <a:ext cx="5914209" cy="1126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500" kern="1200"/>
            <a:t>‘unjustifiable negative behaviour toward a group or its members’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500" kern="1200"/>
            <a:t>Behaviour</a:t>
          </a:r>
          <a:endParaRPr lang="en-US" sz="2500" kern="1200"/>
        </a:p>
      </dsp:txBody>
      <dsp:txXfrm>
        <a:off x="0" y="2634408"/>
        <a:ext cx="5914209" cy="1126080"/>
      </dsp:txXfrm>
    </dsp:sp>
    <dsp:sp modelId="{DE94C27D-E111-4F7B-AD3C-43FEF174B1D8}">
      <dsp:nvSpPr>
        <dsp:cNvPr id="0" name=""/>
        <dsp:cNvSpPr/>
      </dsp:nvSpPr>
      <dsp:spPr>
        <a:xfrm>
          <a:off x="0" y="3760488"/>
          <a:ext cx="5914209" cy="7488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/>
            <a:t>Stereotype</a:t>
          </a:r>
          <a:endParaRPr lang="en-US" sz="3200" kern="1200"/>
        </a:p>
      </dsp:txBody>
      <dsp:txXfrm>
        <a:off x="36553" y="3797041"/>
        <a:ext cx="5841103" cy="675694"/>
      </dsp:txXfrm>
    </dsp:sp>
    <dsp:sp modelId="{60DD232A-C290-49C1-8B4B-8CF382646A1B}">
      <dsp:nvSpPr>
        <dsp:cNvPr id="0" name=""/>
        <dsp:cNvSpPr/>
      </dsp:nvSpPr>
      <dsp:spPr>
        <a:xfrm>
          <a:off x="0" y="4509288"/>
          <a:ext cx="5914209" cy="728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2500" kern="1200"/>
            <a:t>‘beliefs about the personal attributes of a group of people’</a:t>
          </a:r>
          <a:endParaRPr lang="en-US" sz="2500" kern="1200"/>
        </a:p>
      </dsp:txBody>
      <dsp:txXfrm>
        <a:off x="0" y="4509288"/>
        <a:ext cx="5914209" cy="7286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AEC7-4445-4C8F-A09D-508FF2DDF3A5}">
      <dsp:nvSpPr>
        <dsp:cNvPr id="0" name=""/>
        <dsp:cNvSpPr/>
      </dsp:nvSpPr>
      <dsp:spPr>
        <a:xfrm>
          <a:off x="0" y="287028"/>
          <a:ext cx="5914209" cy="1240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Implicit Prejudice</a:t>
          </a:r>
          <a:endParaRPr lang="en-US" sz="5300" kern="1200"/>
        </a:p>
      </dsp:txBody>
      <dsp:txXfrm>
        <a:off x="60542" y="347570"/>
        <a:ext cx="5793125" cy="1119116"/>
      </dsp:txXfrm>
    </dsp:sp>
    <dsp:sp modelId="{C80819B1-8776-4E18-AF0A-F327AA982AAA}">
      <dsp:nvSpPr>
        <dsp:cNvPr id="0" name=""/>
        <dsp:cNvSpPr/>
      </dsp:nvSpPr>
      <dsp:spPr>
        <a:xfrm>
          <a:off x="0" y="1527228"/>
          <a:ext cx="5914209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4100" kern="1200"/>
            <a:t>Unconscious </a:t>
          </a:r>
          <a:endParaRPr lang="en-US" sz="4100" kern="120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4100" kern="1200"/>
            <a:t>Implicit Association Test</a:t>
          </a:r>
          <a:endParaRPr lang="en-US" sz="4100" kern="1200"/>
        </a:p>
      </dsp:txBody>
      <dsp:txXfrm>
        <a:off x="0" y="1527228"/>
        <a:ext cx="5914209" cy="1316520"/>
      </dsp:txXfrm>
    </dsp:sp>
    <dsp:sp modelId="{34A3CE53-F1D4-4289-A2C8-623B2750D533}">
      <dsp:nvSpPr>
        <dsp:cNvPr id="0" name=""/>
        <dsp:cNvSpPr/>
      </dsp:nvSpPr>
      <dsp:spPr>
        <a:xfrm>
          <a:off x="0" y="2843748"/>
          <a:ext cx="5914209" cy="12402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300" kern="1200"/>
            <a:t>Explicit</a:t>
          </a:r>
          <a:r>
            <a:rPr lang="en-CA" sz="5300" b="0" i="0" kern="1200" baseline="0"/>
            <a:t> Prejudice</a:t>
          </a:r>
          <a:endParaRPr lang="en-US" sz="5300" kern="1200"/>
        </a:p>
      </dsp:txBody>
      <dsp:txXfrm>
        <a:off x="60542" y="2904290"/>
        <a:ext cx="5793125" cy="1119116"/>
      </dsp:txXfrm>
    </dsp:sp>
    <dsp:sp modelId="{E382D9DC-1A56-42A4-A71D-31ACAFDA28A9}">
      <dsp:nvSpPr>
        <dsp:cNvPr id="0" name=""/>
        <dsp:cNvSpPr/>
      </dsp:nvSpPr>
      <dsp:spPr>
        <a:xfrm>
          <a:off x="0" y="4083948"/>
          <a:ext cx="5914209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4100" kern="1200"/>
            <a:t>Conscious</a:t>
          </a:r>
          <a:endParaRPr lang="en-US" sz="4100" kern="1200"/>
        </a:p>
      </dsp:txBody>
      <dsp:txXfrm>
        <a:off x="0" y="4083948"/>
        <a:ext cx="5914209" cy="877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E5FBE-E874-432B-A146-143BBA63B5C6}">
      <dsp:nvSpPr>
        <dsp:cNvPr id="0" name=""/>
        <dsp:cNvSpPr/>
      </dsp:nvSpPr>
      <dsp:spPr>
        <a:xfrm>
          <a:off x="1758" y="987696"/>
          <a:ext cx="2020564" cy="10102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Inequality</a:t>
          </a:r>
          <a:endParaRPr lang="en-US" sz="2500" kern="1200"/>
        </a:p>
      </dsp:txBody>
      <dsp:txXfrm>
        <a:off x="31348" y="1017286"/>
        <a:ext cx="1961384" cy="951102"/>
      </dsp:txXfrm>
    </dsp:sp>
    <dsp:sp modelId="{10CE6835-F290-4FE1-9DCD-34F84DFF84D3}">
      <dsp:nvSpPr>
        <dsp:cNvPr id="0" name=""/>
        <dsp:cNvSpPr/>
      </dsp:nvSpPr>
      <dsp:spPr>
        <a:xfrm>
          <a:off x="2527463" y="987696"/>
          <a:ext cx="2020564" cy="10102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Socialization</a:t>
          </a:r>
          <a:endParaRPr lang="en-US" sz="2500" kern="1200"/>
        </a:p>
      </dsp:txBody>
      <dsp:txXfrm>
        <a:off x="2557053" y="1017286"/>
        <a:ext cx="1961384" cy="951102"/>
      </dsp:txXfrm>
    </dsp:sp>
    <dsp:sp modelId="{49DB5DDD-811E-447B-907A-0846D68F1443}">
      <dsp:nvSpPr>
        <dsp:cNvPr id="0" name=""/>
        <dsp:cNvSpPr/>
      </dsp:nvSpPr>
      <dsp:spPr>
        <a:xfrm>
          <a:off x="5053169" y="987696"/>
          <a:ext cx="2020564" cy="1010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Ethnocentrism</a:t>
          </a:r>
          <a:endParaRPr lang="en-US" sz="2500" kern="1200"/>
        </a:p>
      </dsp:txBody>
      <dsp:txXfrm>
        <a:off x="5082759" y="1017286"/>
        <a:ext cx="1961384" cy="951102"/>
      </dsp:txXfrm>
    </dsp:sp>
    <dsp:sp modelId="{4A7F8D9F-1DC9-47FC-9684-1D42E1CB39DA}">
      <dsp:nvSpPr>
        <dsp:cNvPr id="0" name=""/>
        <dsp:cNvSpPr/>
      </dsp:nvSpPr>
      <dsp:spPr>
        <a:xfrm>
          <a:off x="7578874" y="987696"/>
          <a:ext cx="2020564" cy="10102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Religion…..?</a:t>
          </a:r>
          <a:endParaRPr lang="en-US" sz="2500" kern="1200"/>
        </a:p>
      </dsp:txBody>
      <dsp:txXfrm>
        <a:off x="7608464" y="1017286"/>
        <a:ext cx="1961384" cy="951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4E190F-6CE4-420D-9D7C-EC802F07A37C}">
      <dsp:nvSpPr>
        <dsp:cNvPr id="0" name=""/>
        <dsp:cNvSpPr/>
      </dsp:nvSpPr>
      <dsp:spPr>
        <a:xfrm>
          <a:off x="0" y="417078"/>
          <a:ext cx="5914209" cy="1497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Inequality Breeds Prejudice – Also Perpetuates It</a:t>
          </a:r>
          <a:endParaRPr lang="en-US" sz="4000" kern="1200"/>
        </a:p>
      </dsp:txBody>
      <dsp:txXfrm>
        <a:off x="73107" y="490185"/>
        <a:ext cx="5767995" cy="1351386"/>
      </dsp:txXfrm>
    </dsp:sp>
    <dsp:sp modelId="{5D0DBF71-FF1F-45A8-A74F-D2585A7568AF}">
      <dsp:nvSpPr>
        <dsp:cNvPr id="0" name=""/>
        <dsp:cNvSpPr/>
      </dsp:nvSpPr>
      <dsp:spPr>
        <a:xfrm>
          <a:off x="0" y="2029878"/>
          <a:ext cx="5914209" cy="1497600"/>
        </a:xfrm>
        <a:prstGeom prst="roundRect">
          <a:avLst/>
        </a:prstGeom>
        <a:blipFill>
          <a:blip xmlns:r="http://schemas.openxmlformats.org/officeDocument/2006/relationships" r:embed="rId1">
            <a:duotone>
              <a:schemeClr val="accent2">
                <a:hueOff val="2250410"/>
                <a:satOff val="-39578"/>
                <a:lumOff val="1569"/>
                <a:alphaOff val="0"/>
                <a:shade val="74000"/>
                <a:satMod val="130000"/>
                <a:lumMod val="90000"/>
              </a:schemeClr>
              <a:schemeClr val="accent2">
                <a:hueOff val="2250410"/>
                <a:satOff val="-39578"/>
                <a:lumOff val="156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/>
            <a:t>Social Dominance Orientation</a:t>
          </a:r>
          <a:endParaRPr lang="en-US" sz="4000" kern="1200"/>
        </a:p>
      </dsp:txBody>
      <dsp:txXfrm>
        <a:off x="73107" y="2102985"/>
        <a:ext cx="5767995" cy="1351386"/>
      </dsp:txXfrm>
    </dsp:sp>
    <dsp:sp modelId="{D5C6DE41-ED22-4BDA-ADF8-6F5D76D4AD78}">
      <dsp:nvSpPr>
        <dsp:cNvPr id="0" name=""/>
        <dsp:cNvSpPr/>
      </dsp:nvSpPr>
      <dsp:spPr>
        <a:xfrm>
          <a:off x="0" y="3527478"/>
          <a:ext cx="5914209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76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3100" kern="1200"/>
            <a:t>When groups want to achieve and maintain a higher social position</a:t>
          </a:r>
          <a:endParaRPr lang="en-US" sz="3100" kern="1200"/>
        </a:p>
      </dsp:txBody>
      <dsp:txXfrm>
        <a:off x="0" y="3527478"/>
        <a:ext cx="5914209" cy="13041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DF421-30CC-4FA1-AB3F-289970D9EFCD}">
      <dsp:nvSpPr>
        <dsp:cNvPr id="0" name=""/>
        <dsp:cNvSpPr/>
      </dsp:nvSpPr>
      <dsp:spPr>
        <a:xfrm>
          <a:off x="0" y="11617"/>
          <a:ext cx="9601196" cy="912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Prejudice as Learned Behaviour</a:t>
          </a:r>
          <a:endParaRPr lang="en-US" sz="3900" kern="1200"/>
        </a:p>
      </dsp:txBody>
      <dsp:txXfrm>
        <a:off x="44549" y="56166"/>
        <a:ext cx="9512098" cy="823502"/>
      </dsp:txXfrm>
    </dsp:sp>
    <dsp:sp modelId="{11008CF2-441F-4B73-8140-4E3B041EF180}">
      <dsp:nvSpPr>
        <dsp:cNvPr id="0" name=""/>
        <dsp:cNvSpPr/>
      </dsp:nvSpPr>
      <dsp:spPr>
        <a:xfrm>
          <a:off x="0" y="1036537"/>
          <a:ext cx="9601196" cy="912600"/>
        </a:xfrm>
        <a:prstGeom prst="roundRect">
          <a:avLst/>
        </a:prstGeom>
        <a:solidFill>
          <a:schemeClr val="accent5">
            <a:hueOff val="-9793"/>
            <a:satOff val="-10735"/>
            <a:lumOff val="-539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Role of the Family</a:t>
          </a:r>
          <a:endParaRPr lang="en-US" sz="3900" kern="1200"/>
        </a:p>
      </dsp:txBody>
      <dsp:txXfrm>
        <a:off x="44549" y="1081086"/>
        <a:ext cx="9512098" cy="823502"/>
      </dsp:txXfrm>
    </dsp:sp>
    <dsp:sp modelId="{3572F142-0DD3-4567-8E97-4D81FD47731A}">
      <dsp:nvSpPr>
        <dsp:cNvPr id="0" name=""/>
        <dsp:cNvSpPr/>
      </dsp:nvSpPr>
      <dsp:spPr>
        <a:xfrm>
          <a:off x="0" y="2061457"/>
          <a:ext cx="9601196" cy="912600"/>
        </a:xfrm>
        <a:prstGeom prst="roundRect">
          <a:avLst/>
        </a:prstGeom>
        <a:solidFill>
          <a:schemeClr val="accent5">
            <a:hueOff val="-19587"/>
            <a:satOff val="-21471"/>
            <a:lumOff val="-1078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900" kern="1200"/>
            <a:t>Role of the Media</a:t>
          </a:r>
          <a:endParaRPr lang="en-US" sz="3900" kern="1200"/>
        </a:p>
      </dsp:txBody>
      <dsp:txXfrm>
        <a:off x="44549" y="2106006"/>
        <a:ext cx="9512098" cy="8235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381AE-387E-4BD3-B63D-1E0E40234E76}">
      <dsp:nvSpPr>
        <dsp:cNvPr id="0" name=""/>
        <dsp:cNvSpPr/>
      </dsp:nvSpPr>
      <dsp:spPr>
        <a:xfrm>
          <a:off x="0" y="492962"/>
          <a:ext cx="2700336" cy="1714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928EF-FEE9-414C-839D-83AB7A3A6431}">
      <dsp:nvSpPr>
        <dsp:cNvPr id="0" name=""/>
        <dsp:cNvSpPr/>
      </dsp:nvSpPr>
      <dsp:spPr>
        <a:xfrm>
          <a:off x="300037" y="777998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The process where we judge another culture through the lens of our own</a:t>
          </a:r>
          <a:endParaRPr lang="en-US" sz="2500" kern="1200"/>
        </a:p>
      </dsp:txBody>
      <dsp:txXfrm>
        <a:off x="350259" y="828220"/>
        <a:ext cx="2599892" cy="1614269"/>
      </dsp:txXfrm>
    </dsp:sp>
    <dsp:sp modelId="{38CCA291-D7D8-4A0B-885B-D09D4DD2F554}">
      <dsp:nvSpPr>
        <dsp:cNvPr id="0" name=""/>
        <dsp:cNvSpPr/>
      </dsp:nvSpPr>
      <dsp:spPr>
        <a:xfrm>
          <a:off x="3300411" y="492962"/>
          <a:ext cx="2700336" cy="1714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7FD80-773D-4355-8DA4-5A1A5B66B273}">
      <dsp:nvSpPr>
        <dsp:cNvPr id="0" name=""/>
        <dsp:cNvSpPr/>
      </dsp:nvSpPr>
      <dsp:spPr>
        <a:xfrm>
          <a:off x="3600448" y="777998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Use our lens to determine what is “Right” and what is “Wrong”</a:t>
          </a:r>
          <a:endParaRPr lang="en-US" sz="2500" kern="1200"/>
        </a:p>
      </dsp:txBody>
      <dsp:txXfrm>
        <a:off x="3650670" y="828220"/>
        <a:ext cx="2599892" cy="1614269"/>
      </dsp:txXfrm>
    </dsp:sp>
    <dsp:sp modelId="{B6285937-9411-4E90-A1FC-89862D6319F0}">
      <dsp:nvSpPr>
        <dsp:cNvPr id="0" name=""/>
        <dsp:cNvSpPr/>
      </dsp:nvSpPr>
      <dsp:spPr>
        <a:xfrm>
          <a:off x="6600822" y="492962"/>
          <a:ext cx="2700336" cy="17147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319AF-98CD-4866-8124-E45500F35435}">
      <dsp:nvSpPr>
        <dsp:cNvPr id="0" name=""/>
        <dsp:cNvSpPr/>
      </dsp:nvSpPr>
      <dsp:spPr>
        <a:xfrm>
          <a:off x="6900860" y="777998"/>
          <a:ext cx="2700336" cy="17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Ex. Female vs. Male Circumcision </a:t>
          </a:r>
          <a:endParaRPr lang="en-US" sz="2500" kern="1200"/>
        </a:p>
      </dsp:txBody>
      <dsp:txXfrm>
        <a:off x="6951082" y="828220"/>
        <a:ext cx="2599892" cy="161426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6CA683-F2AD-4698-94F8-5E8A836DE5A5}">
      <dsp:nvSpPr>
        <dsp:cNvPr id="0" name=""/>
        <dsp:cNvSpPr/>
      </dsp:nvSpPr>
      <dsp:spPr>
        <a:xfrm>
          <a:off x="1172" y="370902"/>
          <a:ext cx="4266156" cy="2133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500" kern="1200"/>
            <a:t>Scapegoat Theory</a:t>
          </a:r>
          <a:endParaRPr lang="en-US" sz="5500" kern="1200"/>
        </a:p>
      </dsp:txBody>
      <dsp:txXfrm>
        <a:off x="63648" y="433378"/>
        <a:ext cx="4141204" cy="2008126"/>
      </dsp:txXfrm>
    </dsp:sp>
    <dsp:sp modelId="{452EC7A7-F54A-49C6-90C5-3D74AAA8850A}">
      <dsp:nvSpPr>
        <dsp:cNvPr id="0" name=""/>
        <dsp:cNvSpPr/>
      </dsp:nvSpPr>
      <dsp:spPr>
        <a:xfrm>
          <a:off x="5333868" y="370902"/>
          <a:ext cx="4266156" cy="2133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775" tIns="69850" rIns="104775" bIns="698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500" kern="1200"/>
            <a:t>Social Identity Theory</a:t>
          </a:r>
          <a:endParaRPr lang="en-US" sz="5500" kern="1200"/>
        </a:p>
      </dsp:txBody>
      <dsp:txXfrm>
        <a:off x="5396344" y="433378"/>
        <a:ext cx="4141204" cy="20081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CA1D7-F97C-43AB-9EB4-80FC136138F7}">
      <dsp:nvSpPr>
        <dsp:cNvPr id="0" name=""/>
        <dsp:cNvSpPr/>
      </dsp:nvSpPr>
      <dsp:spPr>
        <a:xfrm>
          <a:off x="1172" y="370902"/>
          <a:ext cx="4266156" cy="2133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Competition of Resources Fuels Prejudice</a:t>
          </a:r>
          <a:endParaRPr lang="en-US" sz="4100" kern="1200"/>
        </a:p>
      </dsp:txBody>
      <dsp:txXfrm>
        <a:off x="63648" y="433378"/>
        <a:ext cx="4141204" cy="2008126"/>
      </dsp:txXfrm>
    </dsp:sp>
    <dsp:sp modelId="{34B96F43-B4D7-4745-8C39-4F32F4CAF03A}">
      <dsp:nvSpPr>
        <dsp:cNvPr id="0" name=""/>
        <dsp:cNvSpPr/>
      </dsp:nvSpPr>
      <dsp:spPr>
        <a:xfrm>
          <a:off x="5333868" y="370902"/>
          <a:ext cx="4266156" cy="2133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5" tIns="52070" rIns="78105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100" kern="1200"/>
            <a:t>Tendency to Blame Another Group for Problems you Face</a:t>
          </a:r>
          <a:endParaRPr lang="en-US" sz="4100" kern="1200"/>
        </a:p>
      </dsp:txBody>
      <dsp:txXfrm>
        <a:off x="5396344" y="433378"/>
        <a:ext cx="4141204" cy="2008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4.png"/><Relationship Id="rId9" Type="http://schemas.microsoft.com/office/2007/relationships/diagramDrawing" Target="../diagrams/drawing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4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4.png"/><Relationship Id="rId9" Type="http://schemas.microsoft.com/office/2007/relationships/diagramDrawing" Target="../diagrams/drawin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82D5D-BCE9-7727-7E17-252F46CAC1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753" b="12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E26F6-3BF9-8178-AE6D-3FA3D04AE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Prejudice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DF886-AC5F-7587-E36C-2326C48B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endParaRPr lang="en-CA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72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0D077B-858B-AC0E-204A-30302FE3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Ethnocentrism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BBF866-E392-0DED-0F9D-10FC7845B8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491848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477577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4B17FE-2E14-47B6-B5A8-4363DE769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E53280-E6EB-47D2-B0BB-78B772DC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rgbClr val="37373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4C4738-31FA-4AA4-9D3A-9B0F0B1F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B259-27B4-6B14-5B65-AFCE174E5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n-CA" sz="3600">
                <a:solidFill>
                  <a:srgbClr val="FFFFFF"/>
                </a:solidFill>
              </a:rPr>
              <a:t>Case: Relationship Between Religion and Prejudice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F3F69-CB9E-4C14-8F9B-7565980C8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rgbClr val="FFFFFF"/>
              </a:gs>
              <a:gs pos="30000">
                <a:srgbClr val="FFFFFF"/>
              </a:gs>
              <a:gs pos="61000">
                <a:srgbClr val="F8F8F8"/>
              </a:gs>
              <a:gs pos="97000">
                <a:srgbClr val="E5E5E5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127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686F-19A1-5BCC-816D-AC5B5363B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n-CA">
                <a:solidFill>
                  <a:srgbClr val="212121"/>
                </a:solidFill>
              </a:rPr>
              <a:t>Are Religious People Prejudiced? Is Religion Itself Prejudiced?</a:t>
            </a:r>
          </a:p>
          <a:p>
            <a:r>
              <a:rPr lang="en-CA">
                <a:solidFill>
                  <a:srgbClr val="212121"/>
                </a:solidFill>
              </a:rPr>
              <a:t>Complicated question</a:t>
            </a:r>
          </a:p>
        </p:txBody>
      </p:sp>
    </p:spTree>
    <p:extLst>
      <p:ext uri="{BB962C8B-B14F-4D97-AF65-F5344CB8AC3E}">
        <p14:creationId xmlns:p14="http://schemas.microsoft.com/office/powerpoint/2010/main" val="3776809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0A7EB5-BD70-BD60-AE66-E866C732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Motivations of Prejudice 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1059C6EF-7E33-766C-7C8D-7D60CB45A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00989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306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FE13-980F-9361-5845-97BBA8C2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Scapegoat Theory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A6296-A329-DDCB-09A8-C501F1E6C8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64545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951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5B6E-2571-2E90-B07B-96285996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Social Identity Theory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2E235D-7EA9-9B2C-B5CF-30DA56D8E6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58377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67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EAA7-B0F7-B399-D1E0-9BDC8E30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743C0-1D55-2182-225C-5D1DD5AC4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Self-Fulfilling Prophecy</a:t>
            </a:r>
          </a:p>
          <a:p>
            <a:pPr lvl="1"/>
            <a:r>
              <a:rPr lang="en-CA" dirty="0"/>
              <a:t>Victims of discrimination can internalize and blame themselves </a:t>
            </a:r>
          </a:p>
          <a:p>
            <a:r>
              <a:rPr lang="en-CA" dirty="0"/>
              <a:t>Stereotype Threat</a:t>
            </a:r>
          </a:p>
          <a:p>
            <a:pPr lvl="1"/>
            <a:r>
              <a:rPr lang="en-CA" dirty="0"/>
              <a:t>The experience of self-confirming apprehension when entering into a situation that you will be judged based on a negative stereotype</a:t>
            </a:r>
          </a:p>
        </p:txBody>
      </p:sp>
    </p:spTree>
    <p:extLst>
      <p:ext uri="{BB962C8B-B14F-4D97-AF65-F5344CB8AC3E}">
        <p14:creationId xmlns:p14="http://schemas.microsoft.com/office/powerpoint/2010/main" val="4139768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0F82E3E-E291-4077-9561-D03BD881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64A9319-91FB-4B4F-815A-A046C6378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65E65E-138F-4485-AA9E-188DF346C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82DE2924-A79E-4612-8899-041380003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594B8494-882E-4FE9-BFAD-265155874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A5BFCFB-CCDF-43A8-888F-E16CF73D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A84A88-56D8-46EF-B003-C467C54DD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1" name="Rectangle 90">
              <a:extLst>
                <a:ext uri="{FF2B5EF4-FFF2-40B4-BE49-F238E27FC236}">
                  <a16:creationId xmlns:a16="http://schemas.microsoft.com/office/drawing/2014/main" id="{BE02409C-AAC9-4B71-B433-1F0477989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04F123D-B711-484C-90B7-7E3EEA540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FF5BA041-244A-457E-846E-ED0CBCD0EB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21C4581C-A5C4-46B6-994D-8E954AC8A0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CA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A50DE8B2-6159-4CEA-9388-88C104386F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06A4A158-2E58-432F-839F-5B3A8133BD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6EDE5AD4-CA02-77A9-2E54-A5A2059B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290" y="1041401"/>
            <a:ext cx="3079006" cy="2345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Have a Great Day!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057C70-1B97-42CE-9C74-A2B72760F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6432130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B345D-AD37-C2D8-0BA8-C977F6723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4253" y="1410208"/>
            <a:ext cx="5780943" cy="3858780"/>
          </a:xfrm>
          <a:prstGeom prst="rect">
            <a:avLst/>
          </a:prstGeom>
        </p:spPr>
      </p:pic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C6C006-F859-490E-A780-57D4CC530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9431" y="3509772"/>
            <a:ext cx="3074977" cy="12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8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CA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9F24E8-ED51-5408-98E6-36B2B68F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r>
              <a:rPr lang="en-CA" dirty="0"/>
              <a:t>W. E. B. Du </a:t>
            </a:r>
            <a:r>
              <a:rPr lang="en-CA" dirty="0" err="1"/>
              <a:t>Bois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ith a mustache&#10;&#10;Description automatically generated with low confidence">
            <a:extLst>
              <a:ext uri="{FF2B5EF4-FFF2-40B4-BE49-F238E27FC236}">
                <a16:creationId xmlns:a16="http://schemas.microsoft.com/office/drawing/2014/main" id="{D115D3F3-24AC-AECF-9DE1-C4CCD3DC1C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22" r="1" b="1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556C-BE44-5A0F-C4BE-F2611641F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482" y="2556932"/>
            <a:ext cx="6260114" cy="331893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“The discovery of whiteness among the world’s peoples is a very modern thing… The ancient world would have laughed at such distinction… Today we have changed all that, and the world in a sudden, emotional conversion has discovered that it is white and by that token, wonderful!”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“I have seen a man – an educated gentleman – grow livid with anger because a little, silent, black woman is sitting by herself in a…car. I have seen a great grown man curse a little child, who had wondered into the wrong waiting room” (Du Bois, 1920)</a:t>
            </a:r>
          </a:p>
        </p:txBody>
      </p:sp>
    </p:spTree>
    <p:extLst>
      <p:ext uri="{BB962C8B-B14F-4D97-AF65-F5344CB8AC3E}">
        <p14:creationId xmlns:p14="http://schemas.microsoft.com/office/powerpoint/2010/main" val="78971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2B583-6F7A-6663-3B61-0C4773E9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rgbClr val="262626"/>
                </a:solidFill>
              </a:rPr>
              <a:t>Introduction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DC3C4E-995B-7706-5DE7-389C4B0D3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3941915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214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3A9D86E-2110-414C-A789-1B14FCD55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3F86C2-6800-4B48-AA85-2C7CD1B5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59C5B5-C483-49A7-8EA0-506138526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6C58B8-7BB1-49FF-830C-A105A4CE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F8675D-B8F2-4363-95EB-AB8CE5FA0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A3ACA9-28FE-44FE-8439-756750473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5F5B16-27BB-6216-E941-5A66EB26B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t="23470" b="140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3BF793-B342-1C3E-399F-05150CA9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398" y="1871131"/>
            <a:ext cx="6815669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What is Prejudice?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59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C5B21-AAFF-0E61-9F11-0EF44A19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262626"/>
                </a:solidFill>
              </a:rPr>
              <a:t>Definitions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46F572-AAC0-0C38-81E3-BC3455DA7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848538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109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6C8B8-628E-EA75-19DE-5C1A5A63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Implicit vs. Explicit Prejudice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8772C-5A12-17FA-6C80-289F2F84F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6360633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6951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E9DAF3-5B3F-0A26-5BB5-ACDFB8DA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Source of Prejudice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2C460-FAAE-ED93-2F9D-544567337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98250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3047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CA9E50-B76A-428A-92C9-9BAC41446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E3F79-81BB-4454-A267-DDCA42824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F375A4-17F0-4BA7-B751-68BFAAEC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F1B4F7-D008-2B9F-F97B-95ED0C86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Unequal Status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2122D3-4056-4C50-B4AC-74BB2940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72290B-6D11-09CD-6CF7-1B80B98F1C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765712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5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F11533-723E-420D-A991-D376E7393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0393DE-86F5-4639-9D54-85E166A84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781C5A9-B7CC-4944-80B9-8D48C77D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79E96B4-A8EA-47EF-B2BB-92FF796E9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4EF7629-2B5A-4DD5-81B4-4878E937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963C9E-C5BF-4148-A145-6931A8AB1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8C2D5-F9D6-BE36-8C9E-DD9C5000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262626"/>
                </a:solidFill>
              </a:rPr>
              <a:t>Socialization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02C759-D4C4-19DA-299B-44111CA9A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493838"/>
              </p:ext>
            </p:extLst>
          </p:nvPr>
        </p:nvGraphicFramePr>
        <p:xfrm>
          <a:off x="1295401" y="2675822"/>
          <a:ext cx="9601197" cy="298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16248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1141</TotalTime>
  <Words>379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Garamond</vt:lpstr>
      <vt:lpstr>Organic</vt:lpstr>
      <vt:lpstr>Prejudice </vt:lpstr>
      <vt:lpstr>W. E. B. Du Bois</vt:lpstr>
      <vt:lpstr>Introduction</vt:lpstr>
      <vt:lpstr>What is Prejudice?</vt:lpstr>
      <vt:lpstr>Definitions</vt:lpstr>
      <vt:lpstr>Implicit vs. Explicit Prejudice</vt:lpstr>
      <vt:lpstr>Source of Prejudice</vt:lpstr>
      <vt:lpstr>Unequal Status</vt:lpstr>
      <vt:lpstr>Socialization</vt:lpstr>
      <vt:lpstr>Ethnocentrism</vt:lpstr>
      <vt:lpstr>Case: Relationship Between Religion and Prejudice</vt:lpstr>
      <vt:lpstr>Motivations of Prejudice </vt:lpstr>
      <vt:lpstr>Scapegoat Theory</vt:lpstr>
      <vt:lpstr>Social Identity Theory</vt:lpstr>
      <vt:lpstr>Consequences</vt:lpstr>
      <vt:lpstr>Have a Great Day!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Prejudice</dc:title>
  <dc:creator>Erica Speakman</dc:creator>
  <cp:lastModifiedBy>Speakman, Erica</cp:lastModifiedBy>
  <cp:revision>4</cp:revision>
  <dcterms:created xsi:type="dcterms:W3CDTF">2022-11-30T15:30:58Z</dcterms:created>
  <dcterms:modified xsi:type="dcterms:W3CDTF">2024-11-12T19:13:42Z</dcterms:modified>
</cp:coreProperties>
</file>