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83" r:id="rId9"/>
    <p:sldId id="28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976C-AE1D-491F-9D76-6AD47F0EDC9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532-BF7F-4B0B-897B-5000F29A0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8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976C-AE1D-491F-9D76-6AD47F0EDC9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532-BF7F-4B0B-897B-5000F29A0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9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976C-AE1D-491F-9D76-6AD47F0EDC9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532-BF7F-4B0B-897B-5000F29A0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976C-AE1D-491F-9D76-6AD47F0EDC9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532-BF7F-4B0B-897B-5000F29A0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8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976C-AE1D-491F-9D76-6AD47F0EDC9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532-BF7F-4B0B-897B-5000F29A0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1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976C-AE1D-491F-9D76-6AD47F0EDC9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532-BF7F-4B0B-897B-5000F29A0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3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976C-AE1D-491F-9D76-6AD47F0EDC9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532-BF7F-4B0B-897B-5000F29A0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2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976C-AE1D-491F-9D76-6AD47F0EDC9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532-BF7F-4B0B-897B-5000F29A0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4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976C-AE1D-491F-9D76-6AD47F0EDC9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532-BF7F-4B0B-897B-5000F29A0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3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976C-AE1D-491F-9D76-6AD47F0EDC9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532-BF7F-4B0B-897B-5000F29A0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1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976C-AE1D-491F-9D76-6AD47F0EDC9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532-BF7F-4B0B-897B-5000F29A0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1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5976C-AE1D-491F-9D76-6AD47F0EDC9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B4532-BF7F-4B0B-897B-5000F29A0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9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Mega Quiz Final Round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No negative marking</a:t>
            </a:r>
          </a:p>
          <a:p>
            <a:pPr marL="457200" indent="-457200">
              <a:buAutoNum type="arabicPeriod"/>
            </a:pPr>
            <a:r>
              <a:rPr lang="en-US" dirty="0" smtClean="0"/>
              <a:t>First to press buzzer gets chance to answer</a:t>
            </a:r>
          </a:p>
          <a:p>
            <a:pPr marL="457200" indent="-457200">
              <a:buAutoNum type="arabicPeriod"/>
            </a:pPr>
            <a:r>
              <a:rPr lang="en-US" dirty="0" smtClean="0"/>
              <a:t>Don’t press the buzzer before we tell you to, or you won’t get a chance </a:t>
            </a:r>
            <a:r>
              <a:rPr lang="en-US" smtClean="0"/>
              <a:t>to answer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730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977640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A) Henri Louis Bergson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6446520" y="3977640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B) Robert Frost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6446520" y="5111496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D) H.G. Wells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5111496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C) J.R.R. </a:t>
            </a:r>
            <a:r>
              <a:rPr lang="en-US" sz="4000" dirty="0" err="1" smtClean="0"/>
              <a:t>Tolkein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417320"/>
            <a:ext cx="11183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With whom Rabindranath Tagore didn’t meet?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39432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36826" y="2697480"/>
            <a:ext cx="81061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C) J.R.R. </a:t>
            </a:r>
            <a:r>
              <a:rPr lang="en-US" sz="9600" dirty="0" err="1" smtClean="0"/>
              <a:t>Tolkein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060221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#6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977640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6446520" y="3977640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6446520" y="5111496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640080" y="5111495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438912" y="2374742"/>
            <a:ext cx="11301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Who invited Rabindranath Tagore to Italy in 1926?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898836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30602" y="1883664"/>
            <a:ext cx="71186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Benito Mussolini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019850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977640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A) Light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6446520" y="3977640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B) Fair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6446520" y="5111496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D) Clean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5111496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C) Beauty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417320"/>
            <a:ext cx="11183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Everyone heard about Lux once in their life, what does Lux mean?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69399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53996" y="2761488"/>
            <a:ext cx="7671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A</a:t>
            </a:r>
            <a:r>
              <a:rPr lang="en-US" sz="9600" dirty="0" smtClean="0"/>
              <a:t>) Light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223205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#8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977640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6446520" y="3977640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6446520" y="5111496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640080" y="5111495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438912" y="2374742"/>
            <a:ext cx="11301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What was the last country Rabindranath Tagore visited?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36265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30602" y="1883664"/>
            <a:ext cx="71186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Ceylon/</a:t>
            </a:r>
          </a:p>
          <a:p>
            <a:pPr algn="ctr"/>
            <a:r>
              <a:rPr lang="en-US" sz="9600" dirty="0" smtClean="0"/>
              <a:t>Sri-Lanka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187172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977640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A) 9 years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6446520" y="3977640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B) 13 years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6446520" y="5111496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D) 24 years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5111496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C) 5 years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417320"/>
            <a:ext cx="11183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How old is Netflix?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892553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53996" y="2761488"/>
            <a:ext cx="7671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D) 24 years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64520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977640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A) Denmark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6446520" y="3977640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B) Finland</a:t>
            </a:r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6446520" y="5111496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D) Japan</a:t>
            </a:r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5111496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C) Germany</a:t>
            </a:r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417320"/>
            <a:ext cx="11183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Nokia is a popular electronics company. What’s their country of origin?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52930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#10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977640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6446520" y="3977640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6446520" y="5111496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640080" y="5111495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438912" y="2086154"/>
            <a:ext cx="113019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There is a photo where </a:t>
            </a:r>
            <a:r>
              <a:rPr lang="en-US" sz="5400" dirty="0" err="1" smtClean="0"/>
              <a:t>Zahir</a:t>
            </a:r>
            <a:r>
              <a:rPr lang="en-US" sz="5400" dirty="0" smtClean="0"/>
              <a:t> </a:t>
            </a:r>
            <a:r>
              <a:rPr lang="en-US" sz="5400" dirty="0" err="1" smtClean="0"/>
              <a:t>Rayhan</a:t>
            </a:r>
            <a:r>
              <a:rPr lang="en-US" sz="5400" dirty="0" smtClean="0"/>
              <a:t> poses with his awards, how many awards?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76260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#10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30602" y="2350008"/>
            <a:ext cx="71186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Five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487544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977640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A) He ruled the land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6446520" y="3977640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B) He ruled the people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6446520" y="5111496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D) None of them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5111496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C) Both A and B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417320"/>
            <a:ext cx="111831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 smtClean="0"/>
              <a:t>Fredrich</a:t>
            </a:r>
            <a:r>
              <a:rPr lang="en-US" sz="6600" dirty="0" smtClean="0"/>
              <a:t> the Great was “King in Prussia”, which means-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517617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#11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3504" y="2514600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A) He ruled the land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375546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#12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977640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6446520" y="3977640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6446520" y="5111496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640080" y="5111495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438912" y="2086154"/>
            <a:ext cx="11301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The first time Brazil won the FIFA World Cup final, against which country?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45599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Question #12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530602" y="2350008"/>
            <a:ext cx="71186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Sweden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401989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93776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977640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A) Trident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6446520" y="3977640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B) Neptune Spear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6446520" y="5111496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D) </a:t>
            </a:r>
            <a:r>
              <a:rPr lang="en-US" sz="4000" dirty="0" err="1" smtClean="0"/>
              <a:t>Landstalker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5111496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C) Kingfisher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417320"/>
            <a:ext cx="11183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The assassination operation of Osama Bin Laden was codenamed-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81752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#13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3504" y="2514600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B) Neptune Spear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197660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#14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977640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6446520" y="3977640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6446520" y="5111496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640080" y="5111495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782847"/>
            <a:ext cx="111282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How many fingers from the hands can be seen in the portrait of Mona Lisa?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583148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#14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30602" y="2350008"/>
            <a:ext cx="71186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9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73339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91840" y="2734056"/>
            <a:ext cx="525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B) Finland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5142047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93776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#15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977640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A) 499$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6446520" y="3977640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B) 699$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6446520" y="5111496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D) 599$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5111496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C) 399$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417320"/>
            <a:ext cx="11183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What was the price of the first released iPhone?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29785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#15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3504" y="2514600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A) 499$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428301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#16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8912" y="2086154"/>
            <a:ext cx="11301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Who is known as “The Iron Lady”?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92244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#16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698" y="2350008"/>
            <a:ext cx="11826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Margaret Thatcher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5264195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93776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#17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977640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A) Pascal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6446520" y="3977640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B) Ohm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6446520" y="5111496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D) Hertz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5111496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C) Volt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127712"/>
            <a:ext cx="11183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Which scientific unit is named after an Italian nobleman?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751498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#17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3504" y="2514600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C) Volt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517614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#18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977640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6446520" y="3977640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6446520" y="5111496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640080" y="5111495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438912" y="2086154"/>
            <a:ext cx="11301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How many people have set their foot on the Moon?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6674778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30602" y="2350008"/>
            <a:ext cx="71186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12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2471343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93776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#19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977640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A) Telecaster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6446520" y="3977640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B) </a:t>
            </a:r>
            <a:r>
              <a:rPr lang="en-US" sz="4000" dirty="0" err="1" smtClean="0"/>
              <a:t>Danelectro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6446520" y="5111496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D) Les Paul Special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5111496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C) Les Paul Custom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127712"/>
            <a:ext cx="111831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Which guitar was used to play the solo for the song “Stairway to Heaven” in studio by Jimmy Paige?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7862172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#19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3504" y="2514600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A) Telecaster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55786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977640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6446520" y="3977640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6446520" y="5111496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640080" y="5111495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438912" y="2374742"/>
            <a:ext cx="113019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Which English Monarch chartered the creation of the British East India Company?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5217617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#20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542" y="1865745"/>
            <a:ext cx="109447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In </a:t>
            </a:r>
            <a:r>
              <a:rPr lang="en-US" sz="7200" dirty="0" err="1" smtClean="0"/>
              <a:t>Spongebob</a:t>
            </a:r>
            <a:r>
              <a:rPr lang="en-US" sz="7200" dirty="0" smtClean="0"/>
              <a:t>,</a:t>
            </a:r>
          </a:p>
          <a:p>
            <a:r>
              <a:rPr lang="en-US" sz="7200" dirty="0" smtClean="0"/>
              <a:t>What was “</a:t>
            </a:r>
            <a:r>
              <a:rPr lang="en-US" sz="7200" dirty="0" err="1" smtClean="0"/>
              <a:t>Krusty</a:t>
            </a:r>
            <a:r>
              <a:rPr lang="en-US" sz="7200" dirty="0" smtClean="0"/>
              <a:t> </a:t>
            </a:r>
            <a:r>
              <a:rPr lang="en-US" sz="7200" dirty="0" err="1" smtClean="0"/>
              <a:t>Krabs</a:t>
            </a:r>
            <a:r>
              <a:rPr lang="en-US" sz="7200" dirty="0" smtClean="0"/>
              <a:t>” before Mr. </a:t>
            </a:r>
            <a:r>
              <a:rPr lang="en-US" sz="7200" dirty="0" err="1" smtClean="0"/>
              <a:t>Krabs</a:t>
            </a:r>
            <a:r>
              <a:rPr lang="en-US" sz="7200" dirty="0" smtClean="0"/>
              <a:t> acquired it?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930526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</a:t>
            </a:r>
            <a:r>
              <a:rPr lang="en-US" dirty="0" smtClean="0"/>
              <a:t>20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530602" y="2350008"/>
            <a:ext cx="71186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A retirement home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0302490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93776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</a:t>
            </a:r>
            <a:r>
              <a:rPr lang="en-US" dirty="0" smtClean="0"/>
              <a:t>#</a:t>
            </a:r>
            <a:r>
              <a:rPr lang="en-US" dirty="0" smtClean="0"/>
              <a:t>21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7200" y="3977640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A) </a:t>
            </a:r>
            <a:r>
              <a:rPr lang="en-US" sz="4000" dirty="0" err="1" smtClean="0"/>
              <a:t>Goldfinger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6446520" y="3977640"/>
            <a:ext cx="49560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B) Never Say Never Again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6446520" y="5111496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</a:t>
            </a:r>
            <a:r>
              <a:rPr lang="en-US" sz="4000" dirty="0" smtClean="0"/>
              <a:t>) </a:t>
            </a:r>
            <a:r>
              <a:rPr lang="en-US" sz="4000" dirty="0" err="1" smtClean="0"/>
              <a:t>Thunderball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5111496"/>
            <a:ext cx="49560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C) </a:t>
            </a:r>
            <a:r>
              <a:rPr lang="en-US" sz="4000" dirty="0" smtClean="0"/>
              <a:t>Diamonds are Forever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127712"/>
            <a:ext cx="11183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 which James Bond film does Rowan Atkinson appear?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029054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</a:t>
            </a:r>
            <a:r>
              <a:rPr lang="en-US" dirty="0" smtClean="0"/>
              <a:t>#21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03504" y="2514600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B) Never Say Never Again</a:t>
            </a:r>
            <a:endParaRPr lang="en-US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4406494" y="3928056"/>
            <a:ext cx="336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 name was Nigel Small-Fawcett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846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#22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98962" y="1365161"/>
            <a:ext cx="95818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How did </a:t>
            </a:r>
          </a:p>
          <a:p>
            <a:r>
              <a:rPr lang="en-US" sz="8800" dirty="0" smtClean="0"/>
              <a:t>Michael Jackson </a:t>
            </a:r>
          </a:p>
          <a:p>
            <a:r>
              <a:rPr lang="en-US" sz="8800" dirty="0" smtClean="0"/>
              <a:t>die?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2959241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</a:t>
            </a:r>
            <a:r>
              <a:rPr lang="en-US" dirty="0" smtClean="0"/>
              <a:t>#22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275008" y="2350008"/>
            <a:ext cx="9629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Cardiac Arrest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067803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30602" y="1883664"/>
            <a:ext cx="71186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Queen Elizabeth I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889586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977640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A) Feb 14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6446520" y="3977640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B) 12 Jan</a:t>
            </a:r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6446520" y="5111496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D) 24 Sep</a:t>
            </a:r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5111496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C) Jun 6</a:t>
            </a:r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417320"/>
            <a:ext cx="11183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/>
              <a:t>Youtube’s</a:t>
            </a:r>
            <a:r>
              <a:rPr lang="en-US" sz="5400" dirty="0" smtClean="0"/>
              <a:t> birthday is on-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18866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91840" y="2734056"/>
            <a:ext cx="525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A) Feb 14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96018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977640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6446520" y="3977640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6446520" y="5111496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640080" y="5111495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438912" y="2374742"/>
            <a:ext cx="113019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Where did Fidel Castro and </a:t>
            </a:r>
            <a:r>
              <a:rPr lang="en-US" sz="5400" dirty="0" err="1" smtClean="0"/>
              <a:t>Bangabandhu</a:t>
            </a:r>
            <a:r>
              <a:rPr lang="en-US" sz="5400" dirty="0" smtClean="0"/>
              <a:t> Sheikh </a:t>
            </a:r>
            <a:r>
              <a:rPr lang="en-US" sz="5400" dirty="0" err="1" smtClean="0"/>
              <a:t>Mujibur</a:t>
            </a:r>
            <a:r>
              <a:rPr lang="en-US" sz="5400" dirty="0" smtClean="0"/>
              <a:t> Rahman meet?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154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84048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30602" y="2532888"/>
            <a:ext cx="71186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Algeria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816018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653</Words>
  <Application>Microsoft Office PowerPoint</Application>
  <PresentationFormat>Widescreen</PresentationFormat>
  <Paragraphs>141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Mega Quiz Final 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Mega Quiz Final Round</dc:title>
  <dc:creator>Windows User</dc:creator>
  <cp:lastModifiedBy>Windows User</cp:lastModifiedBy>
  <cp:revision>88</cp:revision>
  <dcterms:created xsi:type="dcterms:W3CDTF">2022-02-24T22:10:48Z</dcterms:created>
  <dcterms:modified xsi:type="dcterms:W3CDTF">2022-02-25T01:57:52Z</dcterms:modified>
</cp:coreProperties>
</file>