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83" r:id="rId9"/>
    <p:sldId id="28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61" r:id="rId43"/>
    <p:sldId id="26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1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2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976C-AE1D-491F-9D76-6AD47F0EDC9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4532-BF7F-4B0B-897B-5000F29A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Mega Quiz Final 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No negative marking</a:t>
            </a:r>
          </a:p>
          <a:p>
            <a:pPr marL="457200" indent="-457200">
              <a:buAutoNum type="arabicPeriod"/>
            </a:pPr>
            <a:r>
              <a:rPr lang="en-US" dirty="0" smtClean="0"/>
              <a:t>First to press buzzer gets chance to answer</a:t>
            </a:r>
          </a:p>
          <a:p>
            <a:pPr marL="457200" indent="-457200">
              <a:buAutoNum type="arabicPeriod"/>
            </a:pPr>
            <a:r>
              <a:rPr lang="en-US" dirty="0" smtClean="0"/>
              <a:t>Don’t press the buzzer before we tell you to, or you won’t get a chance </a:t>
            </a:r>
            <a:r>
              <a:rPr lang="en-US" smtClean="0"/>
              <a:t>to answer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30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Henri Louis Bergson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Robert Frost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H.G. Wells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J.R.R. </a:t>
            </a:r>
            <a:r>
              <a:rPr lang="en-US" sz="4000" dirty="0" err="1" smtClean="0"/>
              <a:t>Tolkein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With whom Rabindranath Tagore didn’t meet?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3943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6826" y="2697480"/>
            <a:ext cx="8106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C) J.R.R. </a:t>
            </a:r>
            <a:r>
              <a:rPr lang="en-US" sz="9600" dirty="0" err="1" smtClean="0"/>
              <a:t>Tolkein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6022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374742"/>
            <a:ext cx="11301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Who invited Rabindranath Tagore to Italy in 1926?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9883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1883664"/>
            <a:ext cx="7118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Benito Mussolini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1985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Light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Fair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Clean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Beauty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Everyone heard about Lux once in their life, what does Lux mean?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939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3996" y="2761488"/>
            <a:ext cx="7671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A</a:t>
            </a:r>
            <a:r>
              <a:rPr lang="en-US" sz="9600" dirty="0" smtClean="0"/>
              <a:t>) Light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2320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374742"/>
            <a:ext cx="11301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Who invited Rabindranath Tagore to Italy in 1926?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3626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1883664"/>
            <a:ext cx="7118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Benito Mussolini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8717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9 years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13 years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24 years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5 years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How old is Netflix?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9255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3996" y="2761488"/>
            <a:ext cx="7671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D) 24 years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452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A) Denmark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B) Finland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D) Japan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C) Germany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Nokia is a popular electronics company. What’s their country of origin?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5293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086154"/>
            <a:ext cx="11301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There is a photo where </a:t>
            </a:r>
            <a:r>
              <a:rPr lang="en-US" sz="5400" dirty="0" err="1" smtClean="0"/>
              <a:t>Zahir</a:t>
            </a:r>
            <a:r>
              <a:rPr lang="en-US" sz="5400" dirty="0" smtClean="0"/>
              <a:t> </a:t>
            </a:r>
            <a:r>
              <a:rPr lang="en-US" sz="5400" dirty="0" err="1" smtClean="0"/>
              <a:t>Rayhan</a:t>
            </a:r>
            <a:r>
              <a:rPr lang="en-US" sz="5400" dirty="0" smtClean="0"/>
              <a:t> poses with his awards, how many awards?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7626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Five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8754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He ruled the land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He ruled the people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None of them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Both A and B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Fredrich</a:t>
            </a:r>
            <a:r>
              <a:rPr lang="en-US" sz="6600" dirty="0" smtClean="0"/>
              <a:t> the Great was “King in Prussia”, which means-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1761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A) He ruled the land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7554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086154"/>
            <a:ext cx="11301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The first time Brazil won the FIFA World Cup final, against which country?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559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Question #12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Sweden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01989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3776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Trident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Neptune Spear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</a:t>
            </a:r>
            <a:r>
              <a:rPr lang="en-US" sz="4000" dirty="0" err="1" smtClean="0"/>
              <a:t>Landstalker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Kingfisher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 assassination operation of Osama Bin Laden was codenamed-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175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B) Neptune Spear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9766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782847"/>
            <a:ext cx="11128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How many fingers from the hands can be seen in the portrait of Mona Lisa?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83148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9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3339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1840" y="2734056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B) Finland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14204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3776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499$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699$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599$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399$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What was the price of the first released iPhone?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29785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A) 499$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28301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086154"/>
            <a:ext cx="1130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Why did?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92244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Sweden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26419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3776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Pascal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Ohm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Hertz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Volt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127712"/>
            <a:ext cx="1118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Which scientific unit is named after an Italian nobleman?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7514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C) Volt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17614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#18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086154"/>
            <a:ext cx="1130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How many people have set their foot on the Moon?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7477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12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4713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3776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A) Telecaster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B) </a:t>
            </a:r>
            <a:r>
              <a:rPr lang="en-US" sz="4000" dirty="0" err="1" smtClean="0"/>
              <a:t>Danelectro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D) Les Paul Special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C) Les Paul Custom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127712"/>
            <a:ext cx="11183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Which guitar was used to play the solo for the song “Stairway to Heaven” in studio by Jimmy Paige?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86217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#19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504" y="25146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A) Telecaster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5786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374742"/>
            <a:ext cx="11301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Which English Monarch chartered the creation of the British East India Company?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2176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086154"/>
            <a:ext cx="1130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How many people have set their foot on the Moon?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30526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35000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12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3024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784" y="4581144"/>
            <a:ext cx="49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7104" y="4581144"/>
            <a:ext cx="49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47104" y="5715000"/>
            <a:ext cx="49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7784" y="5715000"/>
            <a:ext cx="49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62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21024" y="454456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1883664"/>
            <a:ext cx="7118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Queen Elizabeth I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8958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A) Feb 14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B) 12 Jan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D) 24 Sep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C) Jun 6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17320"/>
            <a:ext cx="1118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Youtube’s</a:t>
            </a:r>
            <a:r>
              <a:rPr lang="en-US" sz="5400" dirty="0" smtClean="0"/>
              <a:t> birthday is on-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886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1840" y="2734056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A) Feb 14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018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93192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446520" y="3977640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5111496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5111495"/>
            <a:ext cx="495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2374742"/>
            <a:ext cx="11301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Where did Fidel Castro and </a:t>
            </a:r>
            <a:r>
              <a:rPr lang="en-US" sz="5400" dirty="0" err="1" smtClean="0"/>
              <a:t>Bangabandhu</a:t>
            </a:r>
            <a:r>
              <a:rPr lang="en-US" sz="5400" dirty="0" smtClean="0"/>
              <a:t> Sheikh </a:t>
            </a:r>
            <a:r>
              <a:rPr lang="en-US" sz="5400" dirty="0" err="1" smtClean="0"/>
              <a:t>Mujibur</a:t>
            </a:r>
            <a:r>
              <a:rPr lang="en-US" sz="5400" dirty="0" smtClean="0"/>
              <a:t> Rahman meet?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5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384048"/>
            <a:ext cx="114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0602" y="2532888"/>
            <a:ext cx="7118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Algeria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601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593</Words>
  <Application>Microsoft Office PowerPoint</Application>
  <PresentationFormat>Widescreen</PresentationFormat>
  <Paragraphs>131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Mega Quiz Final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Quiz Final Round</dc:title>
  <dc:creator>Windows User</dc:creator>
  <cp:lastModifiedBy>Windows User</cp:lastModifiedBy>
  <cp:revision>70</cp:revision>
  <dcterms:created xsi:type="dcterms:W3CDTF">2022-02-24T22:10:48Z</dcterms:created>
  <dcterms:modified xsi:type="dcterms:W3CDTF">2022-02-25T01:33:39Z</dcterms:modified>
</cp:coreProperties>
</file>