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4" r:id="rId7"/>
    <p:sldId id="275" r:id="rId8"/>
    <p:sldId id="278" r:id="rId9"/>
    <p:sldId id="279" r:id="rId10"/>
    <p:sldId id="280" r:id="rId11"/>
    <p:sldId id="281" r:id="rId12"/>
    <p:sldId id="282" r:id="rId13"/>
    <p:sldId id="283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trixMCI_GameOfThron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304800"/>
            <a:ext cx="94488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82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Question </a:t>
            </a:r>
            <a:r>
              <a:rPr lang="en-US" dirty="0" smtClean="0">
                <a:latin typeface="Game of Thrones" pitchFamily="2" charset="0"/>
              </a:rPr>
              <a:t>no. 1 (No Option)</a:t>
            </a:r>
          </a:p>
          <a:p>
            <a:endParaRPr lang="en-US" dirty="0" smtClean="0">
              <a:latin typeface="Game of Thrones" pitchFamily="2" charset="0"/>
            </a:endParaRPr>
          </a:p>
          <a:p>
            <a:r>
              <a:rPr lang="en-US" sz="3200" dirty="0" smtClean="0">
                <a:latin typeface="Game of Thrones" pitchFamily="2" charset="0"/>
              </a:rPr>
              <a:t>How many episodes does Game of Thrones have</a:t>
            </a:r>
            <a:endParaRPr lang="en-US" sz="3200" dirty="0" smtClean="0">
              <a:latin typeface="Game of Thrones" pitchFamily="2" charset="0"/>
            </a:endParaRPr>
          </a:p>
          <a:p>
            <a:r>
              <a:rPr lang="en-US" dirty="0" smtClean="0">
                <a:latin typeface="Game of Thrones" pitchFamily="2" charset="0"/>
              </a:rPr>
              <a:t> </a:t>
            </a:r>
            <a:endParaRPr lang="en-US" dirty="0">
              <a:latin typeface="Game of Thrones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Question no. 1 (No Option)</a:t>
            </a:r>
          </a:p>
          <a:p>
            <a:endParaRPr lang="en-US" dirty="0" smtClean="0">
              <a:latin typeface="Game of Thrones" pitchFamily="2" charset="0"/>
            </a:endParaRPr>
          </a:p>
          <a:p>
            <a:r>
              <a:rPr lang="en-US" dirty="0" smtClean="0">
                <a:latin typeface="Game of Thrones" pitchFamily="2" charset="0"/>
              </a:rPr>
              <a:t>How many episodes does Game of Thrones have</a:t>
            </a:r>
          </a:p>
          <a:p>
            <a:r>
              <a:rPr lang="en-US" dirty="0" smtClean="0">
                <a:latin typeface="Game of Thrones" pitchFamily="2" charset="0"/>
              </a:rPr>
              <a:t> 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0" y="3200400"/>
            <a:ext cx="312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Game of Thrones" pitchFamily="2" charset="0"/>
              </a:rPr>
              <a:t>73</a:t>
            </a:r>
            <a:endParaRPr lang="en-US" sz="6600" dirty="0" smtClean="0">
              <a:latin typeface="Game of Thrones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Question </a:t>
            </a:r>
            <a:r>
              <a:rPr lang="en-US" dirty="0" smtClean="0">
                <a:latin typeface="Game of Thrones" pitchFamily="2" charset="0"/>
              </a:rPr>
              <a:t>no. 1 (No Options)</a:t>
            </a:r>
          </a:p>
          <a:p>
            <a:endParaRPr lang="en-US" dirty="0" smtClean="0">
              <a:latin typeface="Game of Thrones" pitchFamily="2" charset="0"/>
            </a:endParaRPr>
          </a:p>
          <a:p>
            <a:r>
              <a:rPr lang="en-US" sz="3600" dirty="0" smtClean="0">
                <a:latin typeface="Game of Thrones" pitchFamily="2" charset="0"/>
              </a:rPr>
              <a:t>What is the main religion of the seven kingdoms?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Question no. 1 (No Options)</a:t>
            </a:r>
          </a:p>
          <a:p>
            <a:endParaRPr lang="en-US" dirty="0" smtClean="0">
              <a:latin typeface="Game of Thrones" pitchFamily="2" charset="0"/>
            </a:endParaRPr>
          </a:p>
          <a:p>
            <a:r>
              <a:rPr lang="en-US" dirty="0" smtClean="0">
                <a:latin typeface="Game of Thrones" pitchFamily="2" charset="0"/>
              </a:rPr>
              <a:t>What is the main religion of the seven kingdoms?</a:t>
            </a:r>
            <a:endParaRPr lang="en-US" dirty="0" smtClean="0">
              <a:latin typeface="Game of Throne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5791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ame of Thrones" pitchFamily="2" charset="0"/>
              </a:rPr>
              <a:t>Faith of the Sevens</a:t>
            </a:r>
            <a:endParaRPr lang="en-US" dirty="0" smtClean="0">
              <a:latin typeface="Game of Thrones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533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That’s all folks!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5867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Relax, see you not for mind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82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Question </a:t>
            </a:r>
            <a:r>
              <a:rPr lang="en-US" dirty="0" smtClean="0">
                <a:latin typeface="Game of Thrones" pitchFamily="2" charset="0"/>
              </a:rPr>
              <a:t>no. 1</a:t>
            </a:r>
          </a:p>
          <a:p>
            <a:endParaRPr lang="en-US" dirty="0" smtClean="0">
              <a:latin typeface="Game of Thrones" pitchFamily="2" charset="0"/>
            </a:endParaRPr>
          </a:p>
          <a:p>
            <a:r>
              <a:rPr lang="en-US" sz="3200" dirty="0" smtClean="0">
                <a:latin typeface="Game of Thrones" pitchFamily="2" charset="0"/>
              </a:rPr>
              <a:t>What is the name of Jon’s dire wolf</a:t>
            </a:r>
            <a:endParaRPr lang="en-US" sz="3200" dirty="0" smtClean="0">
              <a:latin typeface="Game of Thrones" pitchFamily="2" charset="0"/>
            </a:endParaRPr>
          </a:p>
          <a:p>
            <a:r>
              <a:rPr lang="en-US" dirty="0" smtClean="0">
                <a:latin typeface="Game of Thrones" pitchFamily="2" charset="0"/>
              </a:rPr>
              <a:t> 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419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A) Lord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373" y="52908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C</a:t>
            </a:r>
            <a:r>
              <a:rPr lang="en-US" dirty="0" smtClean="0">
                <a:latin typeface="Game of Thrones" pitchFamily="2" charset="0"/>
              </a:rPr>
              <a:t>) Lady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9482" y="528224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D</a:t>
            </a:r>
            <a:r>
              <a:rPr lang="en-US" dirty="0" smtClean="0">
                <a:latin typeface="Game of Thrones" pitchFamily="2" charset="0"/>
              </a:rPr>
              <a:t>) Alfred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4419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B</a:t>
            </a:r>
            <a:r>
              <a:rPr lang="en-US" dirty="0" smtClean="0">
                <a:latin typeface="Game of Thrones" pitchFamily="2" charset="0"/>
              </a:rPr>
              <a:t>) Ghost</a:t>
            </a:r>
            <a:endParaRPr lang="en-US" dirty="0">
              <a:latin typeface="Game of Thrones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Question no. 1</a:t>
            </a:r>
          </a:p>
          <a:p>
            <a:endParaRPr lang="en-US" dirty="0" smtClean="0">
              <a:latin typeface="Game of Thrones" pitchFamily="2" charset="0"/>
            </a:endParaRPr>
          </a:p>
          <a:p>
            <a:r>
              <a:rPr lang="en-US" dirty="0" smtClean="0">
                <a:latin typeface="Game of Thrones" pitchFamily="2" charset="0"/>
              </a:rPr>
              <a:t>What is the name of Jon’s </a:t>
            </a:r>
            <a:r>
              <a:rPr lang="en-US" dirty="0" smtClean="0">
                <a:latin typeface="Game of Thrones" pitchFamily="2" charset="0"/>
              </a:rPr>
              <a:t>dire wolf</a:t>
            </a:r>
            <a:endParaRPr lang="en-US" dirty="0" smtClean="0">
              <a:latin typeface="Game of Thrones" pitchFamily="2" charset="0"/>
            </a:endParaRPr>
          </a:p>
          <a:p>
            <a:endParaRPr lang="en-US" dirty="0">
              <a:latin typeface="Game of Throne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5791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ame of Thrones" pitchFamily="2" charset="0"/>
              </a:rPr>
              <a:t>B) </a:t>
            </a:r>
            <a:r>
              <a:rPr lang="en-US" dirty="0" smtClean="0">
                <a:latin typeface="Game of Thrones" pitchFamily="2" charset="0"/>
              </a:rPr>
              <a:t>Ghost</a:t>
            </a:r>
            <a:endParaRPr lang="en-US" dirty="0" smtClean="0">
              <a:latin typeface="Game of Thrones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Question </a:t>
            </a:r>
            <a:r>
              <a:rPr lang="en-US" dirty="0" smtClean="0">
                <a:latin typeface="Game of Thrones" pitchFamily="2" charset="0"/>
              </a:rPr>
              <a:t>no. 2</a:t>
            </a:r>
          </a:p>
          <a:p>
            <a:endParaRPr lang="en-US" dirty="0" smtClean="0">
              <a:latin typeface="Game of Thrones" pitchFamily="2" charset="0"/>
            </a:endParaRPr>
          </a:p>
          <a:p>
            <a:r>
              <a:rPr lang="en-US" sz="3200" dirty="0" smtClean="0">
                <a:latin typeface="Game of Thrones" pitchFamily="2" charset="0"/>
              </a:rPr>
              <a:t>Which actor/actress has the most Episode appearances?</a:t>
            </a:r>
            <a:endParaRPr lang="en-US" sz="3200" dirty="0" smtClean="0">
              <a:latin typeface="Game of Thrones" pitchFamily="2" charset="0"/>
            </a:endParaRPr>
          </a:p>
          <a:p>
            <a:r>
              <a:rPr lang="en-US" dirty="0" smtClean="0">
                <a:latin typeface="Game of Thrones" pitchFamily="2" charset="0"/>
              </a:rPr>
              <a:t> 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419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A) </a:t>
            </a:r>
            <a:r>
              <a:rPr lang="en-US" dirty="0" err="1" smtClean="0">
                <a:latin typeface="Game of Thrones" pitchFamily="2" charset="0"/>
              </a:rPr>
              <a:t>Dinklage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373" y="52908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C</a:t>
            </a:r>
            <a:r>
              <a:rPr lang="en-US" dirty="0" smtClean="0">
                <a:latin typeface="Game of Thrones" pitchFamily="2" charset="0"/>
              </a:rPr>
              <a:t>) Clarke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9482" y="528224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D</a:t>
            </a:r>
            <a:r>
              <a:rPr lang="en-US" dirty="0" smtClean="0">
                <a:latin typeface="Game of Thrones" pitchFamily="2" charset="0"/>
              </a:rPr>
              <a:t>) Sophie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4419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B</a:t>
            </a:r>
            <a:r>
              <a:rPr lang="en-US" dirty="0" smtClean="0">
                <a:latin typeface="Game of Thrones" pitchFamily="2" charset="0"/>
              </a:rPr>
              <a:t>) Harrington</a:t>
            </a:r>
            <a:endParaRPr lang="en-US" dirty="0">
              <a:latin typeface="Game of Thrones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Question no. </a:t>
            </a:r>
            <a:r>
              <a:rPr lang="en-US" dirty="0" smtClean="0">
                <a:latin typeface="Game of Thrones" pitchFamily="2" charset="0"/>
              </a:rPr>
              <a:t>2</a:t>
            </a:r>
            <a:endParaRPr lang="en-US" dirty="0" smtClean="0">
              <a:latin typeface="Game of Thrones" pitchFamily="2" charset="0"/>
            </a:endParaRPr>
          </a:p>
          <a:p>
            <a:endParaRPr lang="en-US" dirty="0" smtClean="0">
              <a:latin typeface="Game of Thrones" pitchFamily="2" charset="0"/>
            </a:endParaRPr>
          </a:p>
          <a:p>
            <a:r>
              <a:rPr lang="en-US" dirty="0" smtClean="0">
                <a:latin typeface="Game of Thrones" pitchFamily="2" charset="0"/>
              </a:rPr>
              <a:t>Which actor/actress has the most Episode appearances?</a:t>
            </a:r>
          </a:p>
          <a:p>
            <a:r>
              <a:rPr lang="en-US" dirty="0" smtClean="0">
                <a:latin typeface="Game of Thrones" pitchFamily="2" charset="0"/>
              </a:rPr>
              <a:t> 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5791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ame of Thrones" pitchFamily="2" charset="0"/>
              </a:rPr>
              <a:t>B) </a:t>
            </a:r>
            <a:r>
              <a:rPr lang="en-US" dirty="0" err="1" smtClean="0">
                <a:latin typeface="Game of Thrones" pitchFamily="2" charset="0"/>
              </a:rPr>
              <a:t>D</a:t>
            </a:r>
            <a:r>
              <a:rPr lang="en-US" dirty="0" err="1" smtClean="0">
                <a:latin typeface="Game of Thrones" pitchFamily="2" charset="0"/>
              </a:rPr>
              <a:t>inklage</a:t>
            </a:r>
            <a:endParaRPr lang="en-US" dirty="0" smtClean="0">
              <a:latin typeface="Game of Thrones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82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Question </a:t>
            </a:r>
            <a:r>
              <a:rPr lang="en-US" dirty="0" smtClean="0">
                <a:latin typeface="Game of Thrones" pitchFamily="2" charset="0"/>
              </a:rPr>
              <a:t>no. 1</a:t>
            </a:r>
          </a:p>
          <a:p>
            <a:endParaRPr lang="en-US" dirty="0" smtClean="0">
              <a:latin typeface="Game of Thrones" pitchFamily="2" charset="0"/>
            </a:endParaRPr>
          </a:p>
          <a:p>
            <a:r>
              <a:rPr lang="en-US" sz="3200" dirty="0" smtClean="0">
                <a:latin typeface="Game of Thrones" pitchFamily="2" charset="0"/>
              </a:rPr>
              <a:t>What is the name of Jon’s dire wolf</a:t>
            </a:r>
            <a:endParaRPr lang="en-US" sz="3200" dirty="0" smtClean="0">
              <a:latin typeface="Game of Thrones" pitchFamily="2" charset="0"/>
            </a:endParaRPr>
          </a:p>
          <a:p>
            <a:r>
              <a:rPr lang="en-US" dirty="0" smtClean="0">
                <a:latin typeface="Game of Thrones" pitchFamily="2" charset="0"/>
              </a:rPr>
              <a:t> 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419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A) Lord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373" y="52908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C</a:t>
            </a:r>
            <a:r>
              <a:rPr lang="en-US" dirty="0" smtClean="0">
                <a:latin typeface="Game of Thrones" pitchFamily="2" charset="0"/>
              </a:rPr>
              <a:t>) Lady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9482" y="528224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D</a:t>
            </a:r>
            <a:r>
              <a:rPr lang="en-US" dirty="0" smtClean="0">
                <a:latin typeface="Game of Thrones" pitchFamily="2" charset="0"/>
              </a:rPr>
              <a:t>) Alfred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4419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B</a:t>
            </a:r>
            <a:r>
              <a:rPr lang="en-US" dirty="0" smtClean="0">
                <a:latin typeface="Game of Thrones" pitchFamily="2" charset="0"/>
              </a:rPr>
              <a:t>) Ghost</a:t>
            </a:r>
            <a:endParaRPr lang="en-US" dirty="0">
              <a:latin typeface="Game of Thrones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Question no. 1</a:t>
            </a:r>
          </a:p>
          <a:p>
            <a:endParaRPr lang="en-US" dirty="0" smtClean="0">
              <a:latin typeface="Game of Thrones" pitchFamily="2" charset="0"/>
            </a:endParaRPr>
          </a:p>
          <a:p>
            <a:r>
              <a:rPr lang="en-US" dirty="0" smtClean="0">
                <a:latin typeface="Game of Thrones" pitchFamily="2" charset="0"/>
              </a:rPr>
              <a:t>What is the name of Jon’s </a:t>
            </a:r>
            <a:r>
              <a:rPr lang="en-US" dirty="0" smtClean="0">
                <a:latin typeface="Game of Thrones" pitchFamily="2" charset="0"/>
              </a:rPr>
              <a:t>dire wolf</a:t>
            </a:r>
            <a:endParaRPr lang="en-US" dirty="0" smtClean="0">
              <a:latin typeface="Game of Thrones" pitchFamily="2" charset="0"/>
            </a:endParaRPr>
          </a:p>
          <a:p>
            <a:endParaRPr lang="en-US" dirty="0">
              <a:latin typeface="Game of Throne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5791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ame of Thrones" pitchFamily="2" charset="0"/>
              </a:rPr>
              <a:t>B) </a:t>
            </a:r>
            <a:r>
              <a:rPr lang="en-US" dirty="0" smtClean="0">
                <a:latin typeface="Game of Thrones" pitchFamily="2" charset="0"/>
              </a:rPr>
              <a:t>Ghost</a:t>
            </a:r>
            <a:endParaRPr lang="en-US" dirty="0" smtClean="0">
              <a:latin typeface="Game of Thrones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82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Question </a:t>
            </a:r>
            <a:r>
              <a:rPr lang="en-US" dirty="0" smtClean="0">
                <a:latin typeface="Game of Thrones" pitchFamily="2" charset="0"/>
              </a:rPr>
              <a:t>no. 1</a:t>
            </a:r>
          </a:p>
          <a:p>
            <a:endParaRPr lang="en-US" dirty="0" smtClean="0">
              <a:latin typeface="Game of Thrones" pitchFamily="2" charset="0"/>
            </a:endParaRPr>
          </a:p>
          <a:p>
            <a:r>
              <a:rPr lang="en-US" sz="3200" dirty="0" smtClean="0">
                <a:latin typeface="Game of Thrones" pitchFamily="2" charset="0"/>
              </a:rPr>
              <a:t>What is the name of Jon’s dire wolf</a:t>
            </a:r>
            <a:endParaRPr lang="en-US" sz="3200" dirty="0" smtClean="0">
              <a:latin typeface="Game of Thrones" pitchFamily="2" charset="0"/>
            </a:endParaRPr>
          </a:p>
          <a:p>
            <a:r>
              <a:rPr lang="en-US" dirty="0" smtClean="0">
                <a:latin typeface="Game of Thrones" pitchFamily="2" charset="0"/>
              </a:rPr>
              <a:t> 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419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A) Lord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373" y="52908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C</a:t>
            </a:r>
            <a:r>
              <a:rPr lang="en-US" dirty="0" smtClean="0">
                <a:latin typeface="Game of Thrones" pitchFamily="2" charset="0"/>
              </a:rPr>
              <a:t>) Lady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9482" y="528224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D</a:t>
            </a:r>
            <a:r>
              <a:rPr lang="en-US" dirty="0" smtClean="0">
                <a:latin typeface="Game of Thrones" pitchFamily="2" charset="0"/>
              </a:rPr>
              <a:t>) Alfred</a:t>
            </a:r>
            <a:endParaRPr lang="en-US" dirty="0">
              <a:latin typeface="Game of Thrones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4419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B</a:t>
            </a:r>
            <a:r>
              <a:rPr lang="en-US" dirty="0" smtClean="0">
                <a:latin typeface="Game of Thrones" pitchFamily="2" charset="0"/>
              </a:rPr>
              <a:t>) Ghost</a:t>
            </a:r>
            <a:endParaRPr lang="en-US" dirty="0">
              <a:latin typeface="Game of Thrones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me of Thrones" pitchFamily="2" charset="0"/>
              </a:rPr>
              <a:t>Question no. 1</a:t>
            </a:r>
          </a:p>
          <a:p>
            <a:endParaRPr lang="en-US" dirty="0" smtClean="0">
              <a:latin typeface="Game of Thrones" pitchFamily="2" charset="0"/>
            </a:endParaRPr>
          </a:p>
          <a:p>
            <a:r>
              <a:rPr lang="en-US" dirty="0" smtClean="0">
                <a:latin typeface="Game of Thrones" pitchFamily="2" charset="0"/>
              </a:rPr>
              <a:t>What is the name of Jon’s </a:t>
            </a:r>
            <a:r>
              <a:rPr lang="en-US" dirty="0" smtClean="0">
                <a:latin typeface="Game of Thrones" pitchFamily="2" charset="0"/>
              </a:rPr>
              <a:t>dire wolf</a:t>
            </a:r>
            <a:endParaRPr lang="en-US" dirty="0" smtClean="0">
              <a:latin typeface="Game of Thrones" pitchFamily="2" charset="0"/>
            </a:endParaRPr>
          </a:p>
          <a:p>
            <a:endParaRPr lang="en-US" dirty="0">
              <a:latin typeface="Game of Throne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5791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ame of Thrones" pitchFamily="2" charset="0"/>
              </a:rPr>
              <a:t>B) </a:t>
            </a:r>
            <a:r>
              <a:rPr lang="en-US" dirty="0" smtClean="0">
                <a:latin typeface="Game of Thrones" pitchFamily="2" charset="0"/>
              </a:rPr>
              <a:t>Ghost</a:t>
            </a:r>
            <a:endParaRPr lang="en-US" dirty="0" smtClean="0">
              <a:latin typeface="Game of Thrones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247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TOHA</dc:creator>
  <cp:lastModifiedBy>TOHA</cp:lastModifiedBy>
  <cp:revision>15</cp:revision>
  <dcterms:created xsi:type="dcterms:W3CDTF">2006-08-16T00:00:00Z</dcterms:created>
  <dcterms:modified xsi:type="dcterms:W3CDTF">2022-01-30T05:30:22Z</dcterms:modified>
</cp:coreProperties>
</file>