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3" r:id="rId25"/>
    <p:sldId id="284" r:id="rId26"/>
    <p:sldId id="281" r:id="rId27"/>
    <p:sldId id="282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E36FE-3993-49D5-9921-E8B409F44ABD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C40D1-3176-4524-B9F4-EA235C2C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TOHA\Desktop\Quiz\The%20Office\YARN%20-%20Pam%20made%20me%20put%20a%20banana%20in%20my%20holster.%20-%20The%20Office%20(2005)%20-%20S07E24%20Dwight%20K.%20Schrute,%20(Acting)%20Manager%20-%20Video%20clips%20by%20quotes%20-%203704ca52%20-%20&#32023;.mp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TOHA\Desktop\Quiz\The%20Office\the%20Office%20-%20milk%20and%20sugar.mk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TOHA\Desktop\Quiz\The%20Office\NO%20GOD,%20PLEASE%20NO!.mp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TOHA\Desktop\Quiz\The%20Office\YARN%20-%20And%20what's%20its%20name-%20Henrietta%20-%20The%20Office%20(2005)%20-%20S08E10%20Christmas%20Wishes%20-%20Video%20clips%20by%20quotes%20-%200c3f850a%20-%20&#32023;.mp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5</a:t>
            </a:r>
          </a:p>
          <a:p>
            <a:r>
              <a:rPr lang="en-US" sz="3200" dirty="0" smtClean="0">
                <a:latin typeface="AmericanTypewriter" pitchFamily="2" charset="0"/>
              </a:rPr>
              <a:t>What’s Kevin’s reaction when Kelly reveals her middle name?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626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mericanTypewriter" pitchFamily="2" charset="0"/>
              </a:rPr>
              <a:t>A) Jokes on you</a:t>
            </a:r>
            <a:endParaRPr lang="en-US" sz="28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mericanTypewriter" pitchFamily="2" charset="0"/>
              </a:rPr>
              <a:t>C) I thought </a:t>
            </a:r>
            <a:r>
              <a:rPr lang="en-US" sz="2800" dirty="0" err="1" smtClean="0">
                <a:latin typeface="AmericanTypewriter" pitchFamily="2" charset="0"/>
              </a:rPr>
              <a:t>Rajani</a:t>
            </a:r>
            <a:r>
              <a:rPr lang="en-US" sz="2800" dirty="0" smtClean="0">
                <a:latin typeface="AmericanTypewriter" pitchFamily="2" charset="0"/>
              </a:rPr>
              <a:t> </a:t>
            </a:r>
            <a:r>
              <a:rPr lang="en-US" sz="2800" dirty="0" err="1" smtClean="0">
                <a:latin typeface="AmericanTypewriter" pitchFamily="2" charset="0"/>
              </a:rPr>
              <a:t>ghandha</a:t>
            </a:r>
            <a:r>
              <a:rPr lang="en-US" sz="2800" dirty="0" smtClean="0">
                <a:latin typeface="AmericanTypewriter" pitchFamily="2" charset="0"/>
              </a:rPr>
              <a:t> was a boy’s name</a:t>
            </a:r>
            <a:endParaRPr lang="en-US" sz="28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mericanTypewriter" pitchFamily="2" charset="0"/>
              </a:rPr>
              <a:t>B) Did you happen to have worked in a call center?</a:t>
            </a:r>
            <a:endParaRPr lang="en-US" sz="28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4864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mericanTypewriter" pitchFamily="2" charset="0"/>
              </a:rPr>
              <a:t>D) So you’re not a red </a:t>
            </a:r>
            <a:r>
              <a:rPr lang="en-US" sz="2800" dirty="0" err="1" smtClean="0">
                <a:latin typeface="AmericanTypewriter" pitchFamily="2" charset="0"/>
              </a:rPr>
              <a:t>indian</a:t>
            </a:r>
            <a:r>
              <a:rPr lang="en-US" sz="2800" dirty="0" smtClean="0">
                <a:latin typeface="AmericanTypewriter" pitchFamily="2" charset="0"/>
              </a:rPr>
              <a:t>?</a:t>
            </a:r>
            <a:endParaRPr lang="en-US" sz="28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5</a:t>
            </a:r>
          </a:p>
          <a:p>
            <a:r>
              <a:rPr lang="en-US" sz="3200" dirty="0" smtClean="0">
                <a:latin typeface="AmericanTypewriter" pitchFamily="2" charset="0"/>
              </a:rPr>
              <a:t>What’s Kevin’s reaction when Kelly reveals her middle name?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54102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mericanTypewriter" pitchFamily="2" charset="0"/>
              </a:rPr>
              <a:t>C) I thought </a:t>
            </a:r>
            <a:r>
              <a:rPr lang="en-US" sz="2800" dirty="0" err="1" smtClean="0">
                <a:latin typeface="AmericanTypewriter" pitchFamily="2" charset="0"/>
              </a:rPr>
              <a:t>Rajani</a:t>
            </a:r>
            <a:r>
              <a:rPr lang="en-US" sz="2800" dirty="0" smtClean="0">
                <a:latin typeface="AmericanTypewriter" pitchFamily="2" charset="0"/>
              </a:rPr>
              <a:t> </a:t>
            </a:r>
            <a:r>
              <a:rPr lang="en-US" sz="2800" dirty="0" err="1" smtClean="0">
                <a:latin typeface="AmericanTypewriter" pitchFamily="2" charset="0"/>
              </a:rPr>
              <a:t>ghandha</a:t>
            </a:r>
            <a:r>
              <a:rPr lang="en-US" sz="2800" dirty="0" smtClean="0">
                <a:latin typeface="AmericanTypewriter" pitchFamily="2" charset="0"/>
              </a:rPr>
              <a:t> was a boy’s name</a:t>
            </a:r>
            <a:endParaRPr lang="en-US" sz="28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2133600"/>
            <a:ext cx="5561955" cy="3128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6</a:t>
            </a:r>
          </a:p>
          <a:p>
            <a:r>
              <a:rPr lang="en-US" sz="3200" dirty="0" smtClean="0">
                <a:latin typeface="AmericanTypewriter" pitchFamily="2" charset="0"/>
              </a:rPr>
              <a:t>What kind of sandwich does Michael dream about when he is the head of Michael Scott Paper Company?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</a:t>
            </a:r>
            <a:r>
              <a:rPr lang="en-US" sz="3600" dirty="0" err="1" smtClean="0">
                <a:latin typeface="AmericanTypewriter" pitchFamily="2" charset="0"/>
              </a:rPr>
              <a:t>Peanutbutter</a:t>
            </a:r>
            <a:r>
              <a:rPr lang="en-US" sz="3600" dirty="0" smtClean="0">
                <a:latin typeface="AmericanTypewriter" pitchFamily="2" charset="0"/>
              </a:rPr>
              <a:t> &amp; Tuna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</a:t>
            </a:r>
            <a:r>
              <a:rPr lang="en-US" sz="3600" dirty="0" err="1" smtClean="0">
                <a:latin typeface="AmericanTypewriter" pitchFamily="2" charset="0"/>
              </a:rPr>
              <a:t>Peppemint</a:t>
            </a:r>
            <a:r>
              <a:rPr lang="en-US" sz="3600" dirty="0" smtClean="0">
                <a:latin typeface="AmericanTypewriter" pitchFamily="2" charset="0"/>
              </a:rPr>
              <a:t> &amp; Tuna 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M&amp;M &amp; </a:t>
            </a:r>
            <a:r>
              <a:rPr lang="en-US" sz="3600" dirty="0" err="1" smtClean="0">
                <a:latin typeface="AmericanTypewriter" pitchFamily="2" charset="0"/>
              </a:rPr>
              <a:t>Nutella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</a:t>
            </a:r>
            <a:r>
              <a:rPr lang="en-US" sz="3600" dirty="0" err="1" smtClean="0">
                <a:latin typeface="AmericanTypewriter" pitchFamily="2" charset="0"/>
              </a:rPr>
              <a:t>Nutella</a:t>
            </a:r>
            <a:r>
              <a:rPr lang="en-US" sz="3600" dirty="0" smtClean="0">
                <a:latin typeface="AmericanTypewriter" pitchFamily="2" charset="0"/>
              </a:rPr>
              <a:t> &amp; Tuna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6</a:t>
            </a:r>
          </a:p>
          <a:p>
            <a:r>
              <a:rPr lang="en-US" dirty="0" smtClean="0">
                <a:latin typeface="AmericanTypewriter" pitchFamily="2" charset="0"/>
              </a:rPr>
              <a:t>What kind of sandwich does Michael dream about when he is the head of Michael Scott Paper Company?</a:t>
            </a:r>
            <a:endParaRPr lang="en-US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3528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C) </a:t>
            </a:r>
            <a:r>
              <a:rPr lang="en-US" sz="3600" dirty="0" err="1" smtClean="0">
                <a:latin typeface="AmericanTypewriter" pitchFamily="2" charset="0"/>
              </a:rPr>
              <a:t>Peanutbutter</a:t>
            </a:r>
            <a:r>
              <a:rPr lang="en-US" sz="3600" dirty="0" smtClean="0">
                <a:latin typeface="AmericanTypewriter" pitchFamily="2" charset="0"/>
              </a:rPr>
              <a:t> and Tuna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371600"/>
            <a:ext cx="3048000" cy="512884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7</a:t>
            </a:r>
          </a:p>
          <a:p>
            <a:r>
              <a:rPr lang="en-US" sz="3200" dirty="0" smtClean="0">
                <a:latin typeface="AmericanTypewriter" pitchFamily="2" charset="0"/>
              </a:rPr>
              <a:t>Dwight keeps an extra pair of shoes for the special occasion. What shoes?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Birkenstocks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Oxford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Crocks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</a:t>
            </a:r>
            <a:r>
              <a:rPr lang="en-US" sz="3600" dirty="0" err="1" smtClean="0">
                <a:latin typeface="AmericanTypewriter" pitchFamily="2" charset="0"/>
              </a:rPr>
              <a:t>Moccassins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7</a:t>
            </a:r>
          </a:p>
          <a:p>
            <a:r>
              <a:rPr lang="en-US" dirty="0" smtClean="0">
                <a:latin typeface="AmericanTypewriter" pitchFamily="2" charset="0"/>
              </a:rPr>
              <a:t>Dwight keeps an extra pair of shoes for the special occasion. What shoes?</a:t>
            </a:r>
            <a:endParaRPr lang="en-US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581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C) Birkenstocks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371600"/>
            <a:ext cx="3200400" cy="531231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8</a:t>
            </a:r>
          </a:p>
          <a:p>
            <a:r>
              <a:rPr lang="en-US" sz="3200" dirty="0" smtClean="0">
                <a:latin typeface="AmericanTypewriter" pitchFamily="2" charset="0"/>
              </a:rPr>
              <a:t>Whom does Dwight blame for suggesting him to put a banana in his holster?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Kevin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Michael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Pam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Jim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8</a:t>
            </a:r>
          </a:p>
          <a:p>
            <a:r>
              <a:rPr lang="en-US" dirty="0" smtClean="0">
                <a:latin typeface="AmericanTypewriter" pitchFamily="2" charset="0"/>
              </a:rPr>
              <a:t>Whom does Dwight blame for suggesting him to put a banana in his holster?</a:t>
            </a:r>
            <a:endParaRPr lang="en-US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429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mericanTypewriter" pitchFamily="2" charset="0"/>
              </a:rPr>
              <a:t>B) Pam</a:t>
            </a:r>
            <a:endParaRPr lang="en-US" sz="3200" dirty="0">
              <a:latin typeface="AmericanTypewriter" pitchFamily="2" charset="0"/>
            </a:endParaRPr>
          </a:p>
        </p:txBody>
      </p:sp>
      <p:pic>
        <p:nvPicPr>
          <p:cNvPr id="6" name="YARN - Pam made me put a banana in my holster. - The Office (2005) - S07E24 Dwight K. Schrute, (Acting) Manager - Video clips by quotes - 3704ca52 - 紗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590800" y="1524000"/>
            <a:ext cx="6248400" cy="46863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9</a:t>
            </a:r>
          </a:p>
          <a:p>
            <a:r>
              <a:rPr lang="en-US" sz="3200" dirty="0" smtClean="0">
                <a:latin typeface="AmericanTypewriter" pitchFamily="2" charset="0"/>
              </a:rPr>
              <a:t>On diversity day, who put the “Eskimo” card on his/her head?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Devon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Jim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Phyllis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Oscar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9</a:t>
            </a:r>
          </a:p>
          <a:p>
            <a:r>
              <a:rPr lang="en-US" dirty="0" smtClean="0">
                <a:latin typeface="AmericanTypewriter" pitchFamily="2" charset="0"/>
              </a:rPr>
              <a:t>On diversity day, who put the “Eskimo” card on his/her head?</a:t>
            </a:r>
            <a:endParaRPr lang="en-US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5410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D) Oscar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676400"/>
            <a:ext cx="5708186" cy="355064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1</a:t>
            </a:r>
          </a:p>
          <a:p>
            <a:r>
              <a:rPr lang="en-US" sz="3200" dirty="0" smtClean="0">
                <a:latin typeface="AmericanTypewriter" pitchFamily="2" charset="0"/>
              </a:rPr>
              <a:t>How much does Michael’s beloved Plasma screen TV cost?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$150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$300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$250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$200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10</a:t>
            </a:r>
          </a:p>
          <a:p>
            <a:r>
              <a:rPr lang="en-US" sz="3200" dirty="0" smtClean="0">
                <a:latin typeface="AmericanTypewriter" pitchFamily="2" charset="0"/>
              </a:rPr>
              <a:t>What's in the thermos that Michael offers Pam during morning deliveries for the Michael Scott Paper Company?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</a:t>
            </a:r>
            <a:r>
              <a:rPr lang="en-US" sz="3600" dirty="0" smtClean="0">
                <a:latin typeface="AmericanTypewriter" pitchFamily="2" charset="0"/>
              </a:rPr>
              <a:t>Coffee and Cream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</a:t>
            </a:r>
            <a:r>
              <a:rPr lang="en-US" sz="3600" dirty="0" smtClean="0">
                <a:latin typeface="AmericanTypewriter" pitchFamily="2" charset="0"/>
              </a:rPr>
              <a:t>) Milk</a:t>
            </a:r>
            <a:r>
              <a:rPr lang="en-US" sz="3600" dirty="0" smtClean="0">
                <a:latin typeface="AmericanTypewriter" pitchFamily="2" charset="0"/>
              </a:rPr>
              <a:t> </a:t>
            </a:r>
            <a:r>
              <a:rPr lang="en-US" sz="3600" dirty="0" smtClean="0">
                <a:latin typeface="AmericanTypewriter" pitchFamily="2" charset="0"/>
              </a:rPr>
              <a:t>&amp;</a:t>
            </a:r>
            <a:r>
              <a:rPr lang="en-US" sz="3600" dirty="0" smtClean="0">
                <a:latin typeface="AmericanTypewriter" pitchFamily="2" charset="0"/>
              </a:rPr>
              <a:t> Sugar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</a:t>
            </a:r>
            <a:r>
              <a:rPr lang="en-US" sz="3600" dirty="0" smtClean="0">
                <a:latin typeface="AmericanTypewriter" pitchFamily="2" charset="0"/>
              </a:rPr>
              <a:t>) Milk and Coffee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</a:t>
            </a:r>
            <a:r>
              <a:rPr lang="en-US" sz="3600" dirty="0" smtClean="0">
                <a:latin typeface="AmericanTypewriter" pitchFamily="2" charset="0"/>
              </a:rPr>
              <a:t>) Cream and Sugar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10</a:t>
            </a:r>
          </a:p>
          <a:p>
            <a:r>
              <a:rPr lang="en-US" dirty="0" smtClean="0">
                <a:latin typeface="AmericanTypewriter" pitchFamily="2" charset="0"/>
              </a:rPr>
              <a:t>What's in the thermos that Michael offers Pam during morning deliveries for the Michael Scott Paper Company?</a:t>
            </a:r>
            <a:endParaRPr lang="en-US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657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400" dirty="0" smtClean="0">
                <a:latin typeface="AmericanTypewriter" pitchFamily="2" charset="0"/>
              </a:rPr>
              <a:t>A) Milk </a:t>
            </a:r>
          </a:p>
          <a:p>
            <a:pPr marL="742950" indent="-742950" algn="ctr"/>
            <a:r>
              <a:rPr lang="en-US" sz="2400" dirty="0" smtClean="0">
                <a:latin typeface="AmericanTypewriter" pitchFamily="2" charset="0"/>
              </a:rPr>
              <a:t>&amp; Sugar</a:t>
            </a:r>
            <a:endParaRPr lang="en-US" sz="2400" dirty="0">
              <a:latin typeface="AmericanTypewriter" pitchFamily="2" charset="0"/>
            </a:endParaRPr>
          </a:p>
        </p:txBody>
      </p:sp>
      <p:pic>
        <p:nvPicPr>
          <p:cNvPr id="6" name="the Office - milk and sugar.mk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133600" y="1676400"/>
            <a:ext cx="6553200" cy="49149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</a:t>
            </a:r>
            <a:r>
              <a:rPr lang="en-US" dirty="0" smtClean="0">
                <a:latin typeface="AmericanTypewriter" pitchFamily="2" charset="0"/>
              </a:rPr>
              <a:t>11</a:t>
            </a:r>
            <a:endParaRPr lang="en-US" dirty="0" smtClean="0">
              <a:latin typeface="AmericanTypewriter" pitchFamily="2" charset="0"/>
            </a:endParaRPr>
          </a:p>
          <a:p>
            <a:r>
              <a:rPr lang="en-US" sz="3200" dirty="0" smtClean="0">
                <a:latin typeface="AmericanTypewriter" pitchFamily="2" charset="0"/>
              </a:rPr>
              <a:t>What brand is Michael wearing on the day he accidentally wearing a woman's suit?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</a:t>
            </a:r>
            <a:r>
              <a:rPr lang="en-US" sz="3600" dirty="0" smtClean="0">
                <a:latin typeface="AmericanTypewriter" pitchFamily="2" charset="0"/>
              </a:rPr>
              <a:t>) Gucci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</a:t>
            </a:r>
            <a:r>
              <a:rPr lang="en-US" sz="3600" dirty="0" smtClean="0">
                <a:latin typeface="AmericanTypewriter" pitchFamily="2" charset="0"/>
              </a:rPr>
              <a:t>) </a:t>
            </a:r>
            <a:r>
              <a:rPr lang="en-US" sz="3600" dirty="0" err="1" smtClean="0">
                <a:latin typeface="AmericanTypewriter" pitchFamily="2" charset="0"/>
              </a:rPr>
              <a:t>Silkmaison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</a:t>
            </a:r>
            <a:r>
              <a:rPr lang="en-US" sz="3600" dirty="0" err="1" smtClean="0">
                <a:latin typeface="AmericanTypewriter" pitchFamily="2" charset="0"/>
              </a:rPr>
              <a:t>Missterious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Chanel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</a:t>
            </a:r>
            <a:r>
              <a:rPr lang="en-US" dirty="0" smtClean="0">
                <a:latin typeface="AmericanTypewriter" pitchFamily="2" charset="0"/>
              </a:rPr>
              <a:t>11</a:t>
            </a:r>
            <a:endParaRPr lang="en-US" dirty="0" smtClean="0">
              <a:latin typeface="AmericanTypewriter" pitchFamily="2" charset="0"/>
            </a:endParaRPr>
          </a:p>
          <a:p>
            <a:r>
              <a:rPr lang="en-US" dirty="0" smtClean="0">
                <a:latin typeface="AmericanTypewriter" pitchFamily="2" charset="0"/>
              </a:rPr>
              <a:t>What brand is Michael wearing on the day he accidentally wearing a woman's suit?</a:t>
            </a:r>
            <a:endParaRPr lang="en-US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601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B) </a:t>
            </a:r>
            <a:r>
              <a:rPr lang="en-US" sz="3600" dirty="0" err="1" smtClean="0">
                <a:latin typeface="AmericanTypewriter" pitchFamily="2" charset="0"/>
              </a:rPr>
              <a:t>MISSterious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6" name="Picture 5" descr="missteriou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76400"/>
            <a:ext cx="7761514" cy="434644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</a:t>
            </a:r>
            <a:r>
              <a:rPr lang="en-US" dirty="0" smtClean="0">
                <a:latin typeface="AmericanTypewriter" pitchFamily="2" charset="0"/>
              </a:rPr>
              <a:t>12</a:t>
            </a:r>
            <a:endParaRPr lang="en-US" dirty="0" smtClean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943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</a:t>
            </a:r>
            <a:r>
              <a:rPr lang="en-US" sz="3600" dirty="0" smtClean="0">
                <a:latin typeface="AmericanTypewriter" pitchFamily="2" charset="0"/>
              </a:rPr>
              <a:t>) French Toast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</a:t>
            </a:r>
            <a:r>
              <a:rPr lang="en-US" sz="3600" dirty="0" smtClean="0">
                <a:latin typeface="AmericanTypewriter" pitchFamily="2" charset="0"/>
              </a:rPr>
              <a:t>) Pancakes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</a:t>
            </a:r>
            <a:r>
              <a:rPr lang="en-US" sz="3600" dirty="0" smtClean="0">
                <a:latin typeface="AmericanTypewriter" pitchFamily="2" charset="0"/>
              </a:rPr>
              <a:t>) Waffles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943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Cake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9" name="Picture 8" descr="toas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143000"/>
            <a:ext cx="7072312" cy="39238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</a:t>
            </a:r>
            <a:r>
              <a:rPr lang="en-US" dirty="0" smtClean="0">
                <a:latin typeface="AmericanTypewriter" pitchFamily="2" charset="0"/>
              </a:rPr>
              <a:t>12</a:t>
            </a:r>
            <a:endParaRPr lang="en-US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601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C) French Toast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6" name="Picture 5" descr="missteriou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19200"/>
            <a:ext cx="8171626" cy="45549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</a:t>
            </a:r>
            <a:r>
              <a:rPr lang="en-US" dirty="0" smtClean="0">
                <a:latin typeface="AmericanTypewriter" pitchFamily="2" charset="0"/>
              </a:rPr>
              <a:t>13</a:t>
            </a:r>
            <a:endParaRPr lang="en-US" dirty="0" smtClean="0">
              <a:latin typeface="AmericanTypewriter" pitchFamily="2" charset="0"/>
            </a:endParaRPr>
          </a:p>
          <a:p>
            <a:r>
              <a:rPr lang="en-US" sz="3200" dirty="0" smtClean="0">
                <a:latin typeface="AmericanTypewriter" pitchFamily="2" charset="0"/>
              </a:rPr>
              <a:t>What radio sticker can be seen in the office?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</a:t>
            </a:r>
            <a:r>
              <a:rPr lang="en-US" sz="3600" dirty="0" err="1" smtClean="0">
                <a:latin typeface="AmericanTypewriter" pitchFamily="2" charset="0"/>
              </a:rPr>
              <a:t>Froggy</a:t>
            </a:r>
            <a:r>
              <a:rPr lang="en-US" sz="3600" dirty="0" smtClean="0">
                <a:latin typeface="AmericanTypewriter" pitchFamily="2" charset="0"/>
              </a:rPr>
              <a:t> 110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</a:t>
            </a:r>
            <a:r>
              <a:rPr lang="en-US" sz="3600" dirty="0" err="1" smtClean="0">
                <a:latin typeface="AmericanTypewriter" pitchFamily="2" charset="0"/>
              </a:rPr>
              <a:t>Froggy</a:t>
            </a:r>
            <a:r>
              <a:rPr lang="en-US" sz="3600" dirty="0" smtClean="0">
                <a:latin typeface="AmericanTypewriter" pitchFamily="2" charset="0"/>
              </a:rPr>
              <a:t> 111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</a:t>
            </a:r>
            <a:r>
              <a:rPr lang="en-US" sz="3600" dirty="0" err="1" smtClean="0">
                <a:latin typeface="AmericanTypewriter" pitchFamily="2" charset="0"/>
              </a:rPr>
              <a:t>Froggy</a:t>
            </a:r>
            <a:r>
              <a:rPr lang="en-US" sz="3600" dirty="0" smtClean="0">
                <a:latin typeface="AmericanTypewriter" pitchFamily="2" charset="0"/>
              </a:rPr>
              <a:t> 101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</a:t>
            </a:r>
            <a:r>
              <a:rPr lang="en-US" sz="3600" dirty="0" err="1" smtClean="0">
                <a:latin typeface="AmericanTypewriter" pitchFamily="2" charset="0"/>
              </a:rPr>
              <a:t>Froggy</a:t>
            </a:r>
            <a:r>
              <a:rPr lang="en-US" sz="3600" dirty="0" smtClean="0">
                <a:latin typeface="AmericanTypewriter" pitchFamily="2" charset="0"/>
              </a:rPr>
              <a:t> 100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</a:t>
            </a:r>
            <a:r>
              <a:rPr lang="en-US" dirty="0" smtClean="0">
                <a:latin typeface="AmericanTypewriter" pitchFamily="2" charset="0"/>
              </a:rPr>
              <a:t>13</a:t>
            </a:r>
            <a:endParaRPr lang="en-US" dirty="0" smtClean="0">
              <a:latin typeface="AmericanTypewriter" pitchFamily="2" charset="0"/>
            </a:endParaRPr>
          </a:p>
          <a:p>
            <a:r>
              <a:rPr lang="en-US" dirty="0" smtClean="0">
                <a:latin typeface="AmericanTypewriter" pitchFamily="2" charset="0"/>
              </a:rPr>
              <a:t>What radio sticker can be seen in the office?</a:t>
            </a:r>
            <a:endParaRPr lang="en-US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601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B) </a:t>
            </a:r>
            <a:r>
              <a:rPr lang="en-US" sz="3600" dirty="0" err="1" smtClean="0">
                <a:latin typeface="AmericanTypewriter" pitchFamily="2" charset="0"/>
              </a:rPr>
              <a:t>Froggy</a:t>
            </a:r>
            <a:r>
              <a:rPr lang="en-US" sz="3600" dirty="0" smtClean="0">
                <a:latin typeface="AmericanTypewriter" pitchFamily="2" charset="0"/>
              </a:rPr>
              <a:t> 101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72" y="1524000"/>
            <a:ext cx="7675828" cy="429846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mericanTypewriter" pitchFamily="2" charset="0"/>
              </a:rPr>
              <a:t>That’s all folks!</a:t>
            </a:r>
            <a:endParaRPr lang="en-US" sz="44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601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It was easy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9" name="NO GOD, PLEASE NO!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752600" y="1600200"/>
            <a:ext cx="5867400" cy="44005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1</a:t>
            </a:r>
          </a:p>
          <a:p>
            <a:r>
              <a:rPr lang="en-US" sz="3200" dirty="0" smtClean="0">
                <a:latin typeface="AmericanTypewriter" pitchFamily="2" charset="0"/>
              </a:rPr>
              <a:t>How much does Michael’s beloved Plasma screen TV cost?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5943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D) $200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133599"/>
            <a:ext cx="7162800" cy="375286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2</a:t>
            </a:r>
          </a:p>
          <a:p>
            <a:r>
              <a:rPr lang="en-US" sz="3200" dirty="0" smtClean="0">
                <a:latin typeface="AmericanTypewriter" pitchFamily="2" charset="0"/>
              </a:rPr>
              <a:t>What’s the name of Dwight’s porcupine?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Henrietta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Harold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Henry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Howard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2</a:t>
            </a:r>
          </a:p>
          <a:p>
            <a:r>
              <a:rPr lang="en-US" sz="3200" dirty="0" smtClean="0">
                <a:latin typeface="AmericanTypewriter" pitchFamily="2" charset="0"/>
              </a:rPr>
              <a:t>What’s the name of Dwight’s porcupine?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810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C) Henrietta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5" name="YARN - And what's its name- Henrietta - The Office (2005) - S08E10 Christmas Wishes - Video clips by quotes - 0c3f850a - 紗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200400" y="2057400"/>
            <a:ext cx="5689600" cy="42672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3</a:t>
            </a:r>
          </a:p>
          <a:p>
            <a:r>
              <a:rPr lang="en-US" sz="3200" dirty="0" smtClean="0">
                <a:latin typeface="AmericanTypewriter" pitchFamily="2" charset="0"/>
              </a:rPr>
              <a:t>What’s Pam’s favorite flavor of yoghurt?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Mixed fruits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Mixed berry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Cranberry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Strawberry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096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3</a:t>
            </a:r>
          </a:p>
          <a:p>
            <a:r>
              <a:rPr lang="en-US" sz="3200" dirty="0" smtClean="0">
                <a:latin typeface="AmericanTypewriter" pitchFamily="2" charset="0"/>
              </a:rPr>
              <a:t>What’s Pam’s favorite flavor of yoghurt?</a:t>
            </a:r>
            <a:endParaRPr lang="en-US" sz="32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447800"/>
            <a:ext cx="5240549" cy="5215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657600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mericanTypewriter" pitchFamily="2" charset="0"/>
              </a:rPr>
              <a:t>A) Mixed Berry</a:t>
            </a:r>
            <a:endParaRPr lang="en-US" sz="40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4 (No option)</a:t>
            </a:r>
          </a:p>
          <a:p>
            <a:r>
              <a:rPr lang="en-US" sz="3200" dirty="0" smtClean="0">
                <a:latin typeface="AmericanTypewriter" pitchFamily="2" charset="0"/>
              </a:rPr>
              <a:t>What does Michael ask Pam to rub on his foot that he burned on a George Foreman grill?</a:t>
            </a:r>
            <a:endParaRPr lang="en-US" sz="3200" dirty="0">
              <a:latin typeface="AmericanTypewriter" pitchFamily="2" charset="0"/>
            </a:endParaRPr>
          </a:p>
        </p:txBody>
      </p:sp>
      <p:pic>
        <p:nvPicPr>
          <p:cNvPr id="8" name="Picture 7" descr="gsomb7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67000"/>
            <a:ext cx="7092051" cy="395049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4 (No option)</a:t>
            </a:r>
          </a:p>
          <a:p>
            <a:r>
              <a:rPr lang="en-US" sz="1600" dirty="0" smtClean="0">
                <a:latin typeface="AmericanTypewriter" pitchFamily="2" charset="0"/>
              </a:rPr>
              <a:t>What does Michael ask Pam to rub on his foot that he burned on a George Foreman grill?</a:t>
            </a:r>
            <a:endParaRPr lang="en-US" sz="1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581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Butter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6" name="Picture 5" descr="72cbbf5b0e44b7a5a4e2e3e62e64f38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401366"/>
            <a:ext cx="4625726" cy="522803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714</Words>
  <Application>Microsoft Office PowerPoint</Application>
  <PresentationFormat>On-screen Show (4:3)</PresentationFormat>
  <Paragraphs>141</Paragraphs>
  <Slides>28</Slides>
  <Notes>27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TOHA</dc:creator>
  <cp:lastModifiedBy>TOHA</cp:lastModifiedBy>
  <cp:revision>45</cp:revision>
  <dcterms:created xsi:type="dcterms:W3CDTF">2006-08-16T00:00:00Z</dcterms:created>
  <dcterms:modified xsi:type="dcterms:W3CDTF">2022-01-30T04:50:39Z</dcterms:modified>
</cp:coreProperties>
</file>