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6" r:id="rId2"/>
    <p:sldId id="258" r:id="rId3"/>
    <p:sldId id="296" r:id="rId4"/>
    <p:sldId id="297" r:id="rId5"/>
    <p:sldId id="259" r:id="rId6"/>
    <p:sldId id="260" r:id="rId7"/>
    <p:sldId id="261" r:id="rId8"/>
    <p:sldId id="262" r:id="rId9"/>
    <p:sldId id="289" r:id="rId10"/>
    <p:sldId id="291" r:id="rId11"/>
    <p:sldId id="29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84" r:id="rId21"/>
    <p:sldId id="285" r:id="rId22"/>
    <p:sldId id="286" r:id="rId23"/>
    <p:sldId id="287" r:id="rId24"/>
    <p:sldId id="288" r:id="rId25"/>
    <p:sldId id="271" r:id="rId26"/>
    <p:sldId id="272" r:id="rId27"/>
    <p:sldId id="273" r:id="rId28"/>
    <p:sldId id="274" r:id="rId29"/>
    <p:sldId id="276" r:id="rId30"/>
    <p:sldId id="277" r:id="rId31"/>
    <p:sldId id="278" r:id="rId32"/>
    <p:sldId id="279" r:id="rId33"/>
    <p:sldId id="280" r:id="rId34"/>
    <p:sldId id="281" r:id="rId35"/>
    <p:sldId id="283" r:id="rId36"/>
    <p:sldId id="29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4660"/>
  </p:normalViewPr>
  <p:slideViewPr>
    <p:cSldViewPr>
      <p:cViewPr varScale="1">
        <p:scale>
          <a:sx n="68" d="100"/>
          <a:sy n="68" d="100"/>
        </p:scale>
        <p:origin x="122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F42D9D-067D-43F4-A9E9-02F1EF1AC3B7}" type="doc">
      <dgm:prSet loTypeId="urn:microsoft.com/office/officeart/2005/8/layout/vList5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16333855-F017-4272-8227-64A50D0E449D}">
      <dgm:prSet phldrT="[Text]"/>
      <dgm:spPr/>
      <dgm:t>
        <a:bodyPr/>
        <a:lstStyle/>
        <a:p>
          <a:r>
            <a:rPr lang="en-US" dirty="0" err="1" smtClean="0"/>
            <a:t>Perangkat</a:t>
          </a:r>
          <a:r>
            <a:rPr lang="en-US" dirty="0" smtClean="0"/>
            <a:t> </a:t>
          </a:r>
          <a:r>
            <a:rPr lang="en-US" dirty="0" err="1" smtClean="0"/>
            <a:t>Lunak</a:t>
          </a:r>
          <a:r>
            <a:rPr lang="en-US" dirty="0" smtClean="0"/>
            <a:t> </a:t>
          </a:r>
          <a:r>
            <a:rPr lang="en-US" dirty="0" err="1" smtClean="0"/>
            <a:t>Sistem</a:t>
          </a:r>
          <a:endParaRPr lang="en-US" dirty="0"/>
        </a:p>
      </dgm:t>
    </dgm:pt>
    <dgm:pt modelId="{F931E037-2B48-4B87-B9A2-B3E03F7404AB}" type="parTrans" cxnId="{219AC86A-3393-4EEF-852A-FC29208A28A6}">
      <dgm:prSet/>
      <dgm:spPr/>
      <dgm:t>
        <a:bodyPr/>
        <a:lstStyle/>
        <a:p>
          <a:endParaRPr lang="en-US"/>
        </a:p>
      </dgm:t>
    </dgm:pt>
    <dgm:pt modelId="{ADDD9CB3-DFE8-4BDC-AC56-398F1077CEE1}" type="sibTrans" cxnId="{219AC86A-3393-4EEF-852A-FC29208A28A6}">
      <dgm:prSet/>
      <dgm:spPr/>
      <dgm:t>
        <a:bodyPr/>
        <a:lstStyle/>
        <a:p>
          <a:endParaRPr lang="en-US"/>
        </a:p>
      </dgm:t>
    </dgm:pt>
    <dgm:pt modelId="{4DECBDB4-2F99-47C8-8CC6-E4600D77495A}">
      <dgm:prSet phldrT="[Text]"/>
      <dgm:spPr/>
      <dgm:t>
        <a:bodyPr/>
        <a:lstStyle/>
        <a:p>
          <a:r>
            <a:rPr lang="en-US" dirty="0" err="1" smtClean="0"/>
            <a:t>Sekumpulan</a:t>
          </a:r>
          <a:r>
            <a:rPr lang="en-US" dirty="0" smtClean="0"/>
            <a:t> program yang </a:t>
          </a:r>
          <a:r>
            <a:rPr lang="en-US" dirty="0" err="1" smtClean="0"/>
            <a:t>ditulis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melayani</a:t>
          </a:r>
          <a:r>
            <a:rPr lang="en-US" dirty="0" smtClean="0"/>
            <a:t> program lain.</a:t>
          </a:r>
          <a:endParaRPr lang="en-US" dirty="0"/>
        </a:p>
      </dgm:t>
    </dgm:pt>
    <dgm:pt modelId="{1114C58B-B019-46C4-A1F2-A53B5C6B73C0}" type="parTrans" cxnId="{A19DD679-B272-4372-94BE-9930471088D7}">
      <dgm:prSet/>
      <dgm:spPr/>
      <dgm:t>
        <a:bodyPr/>
        <a:lstStyle/>
        <a:p>
          <a:endParaRPr lang="en-US"/>
        </a:p>
      </dgm:t>
    </dgm:pt>
    <dgm:pt modelId="{65DEF898-3FA5-4925-BDF6-A47E2ADC0ECE}" type="sibTrans" cxnId="{A19DD679-B272-4372-94BE-9930471088D7}">
      <dgm:prSet/>
      <dgm:spPr/>
      <dgm:t>
        <a:bodyPr/>
        <a:lstStyle/>
        <a:p>
          <a:endParaRPr lang="en-US"/>
        </a:p>
      </dgm:t>
    </dgm:pt>
    <dgm:pt modelId="{E90566F0-60CA-4897-8E0F-88D64068FCF4}">
      <dgm:prSet phldrT="[Text]"/>
      <dgm:spPr/>
      <dgm:t>
        <a:bodyPr/>
        <a:lstStyle/>
        <a:p>
          <a:r>
            <a:rPr lang="en-US" dirty="0" err="1" smtClean="0"/>
            <a:t>Sistem</a:t>
          </a:r>
          <a:r>
            <a:rPr lang="en-US" dirty="0" smtClean="0"/>
            <a:t> </a:t>
          </a:r>
          <a:r>
            <a:rPr lang="en-US" dirty="0" err="1" smtClean="0"/>
            <a:t>operasi</a:t>
          </a:r>
          <a:r>
            <a:rPr lang="en-US" dirty="0" smtClean="0"/>
            <a:t>, driver, </a:t>
          </a:r>
          <a:r>
            <a:rPr lang="en-US" dirty="0" err="1" smtClean="0"/>
            <a:t>perangkat</a:t>
          </a:r>
          <a:r>
            <a:rPr lang="en-US" dirty="0" smtClean="0"/>
            <a:t> </a:t>
          </a:r>
          <a:r>
            <a:rPr lang="en-US" dirty="0" err="1" smtClean="0"/>
            <a:t>lunak</a:t>
          </a:r>
          <a:r>
            <a:rPr lang="en-US" dirty="0" smtClean="0"/>
            <a:t> </a:t>
          </a:r>
          <a:r>
            <a:rPr lang="en-US" dirty="0" err="1" smtClean="0"/>
            <a:t>jaringan</a:t>
          </a:r>
          <a:r>
            <a:rPr lang="en-US" dirty="0" smtClean="0"/>
            <a:t>, </a:t>
          </a:r>
          <a:r>
            <a:rPr lang="en-US" dirty="0" err="1" smtClean="0"/>
            <a:t>prosesor</a:t>
          </a:r>
          <a:r>
            <a:rPr lang="en-US" dirty="0" smtClean="0"/>
            <a:t> </a:t>
          </a:r>
          <a:r>
            <a:rPr lang="en-US" dirty="0" err="1" smtClean="0"/>
            <a:t>telekomunikasi</a:t>
          </a:r>
          <a:endParaRPr lang="en-US" dirty="0"/>
        </a:p>
      </dgm:t>
    </dgm:pt>
    <dgm:pt modelId="{E2C2F6E3-263C-4281-9528-B873CD8A2E37}" type="parTrans" cxnId="{95A8B3E0-E265-4A0E-852F-E530A2A4EACA}">
      <dgm:prSet/>
      <dgm:spPr/>
      <dgm:t>
        <a:bodyPr/>
        <a:lstStyle/>
        <a:p>
          <a:endParaRPr lang="en-US"/>
        </a:p>
      </dgm:t>
    </dgm:pt>
    <dgm:pt modelId="{15E8773B-0A62-422A-887F-2EF78B59D9A3}" type="sibTrans" cxnId="{95A8B3E0-E265-4A0E-852F-E530A2A4EACA}">
      <dgm:prSet/>
      <dgm:spPr/>
      <dgm:t>
        <a:bodyPr/>
        <a:lstStyle/>
        <a:p>
          <a:endParaRPr lang="en-US"/>
        </a:p>
      </dgm:t>
    </dgm:pt>
    <dgm:pt modelId="{84F8452B-5E82-4D28-A802-4DDC118946EC}">
      <dgm:prSet phldrT="[Text]"/>
      <dgm:spPr/>
      <dgm:t>
        <a:bodyPr/>
        <a:lstStyle/>
        <a:p>
          <a:r>
            <a:rPr lang="en-US" dirty="0" err="1" smtClean="0"/>
            <a:t>Perangkat</a:t>
          </a:r>
          <a:r>
            <a:rPr lang="en-US" dirty="0" smtClean="0"/>
            <a:t> </a:t>
          </a:r>
          <a:r>
            <a:rPr lang="en-US" dirty="0" err="1" smtClean="0"/>
            <a:t>lunak</a:t>
          </a:r>
          <a:r>
            <a:rPr lang="en-US" dirty="0" smtClean="0"/>
            <a:t> </a:t>
          </a:r>
          <a:r>
            <a:rPr lang="en-US" dirty="0" err="1" smtClean="0"/>
            <a:t>aplikasi</a:t>
          </a:r>
          <a:endParaRPr lang="en-US" dirty="0"/>
        </a:p>
      </dgm:t>
    </dgm:pt>
    <dgm:pt modelId="{42F2344E-D72A-467B-AB4D-BCBA414EAADA}" type="parTrans" cxnId="{9991E4A2-0D4C-432F-98F4-E6B8DB4F7BE0}">
      <dgm:prSet/>
      <dgm:spPr/>
      <dgm:t>
        <a:bodyPr/>
        <a:lstStyle/>
        <a:p>
          <a:endParaRPr lang="en-US"/>
        </a:p>
      </dgm:t>
    </dgm:pt>
    <dgm:pt modelId="{47CE564E-B25C-4D21-A903-541BC24CD9EA}" type="sibTrans" cxnId="{9991E4A2-0D4C-432F-98F4-E6B8DB4F7BE0}">
      <dgm:prSet/>
      <dgm:spPr/>
      <dgm:t>
        <a:bodyPr/>
        <a:lstStyle/>
        <a:p>
          <a:endParaRPr lang="en-US"/>
        </a:p>
      </dgm:t>
    </dgm:pt>
    <dgm:pt modelId="{1086207A-391C-4FB0-89EB-D0FF958BDF62}">
      <dgm:prSet phldrT="[Text]"/>
      <dgm:spPr/>
      <dgm:t>
        <a:bodyPr/>
        <a:lstStyle/>
        <a:p>
          <a:r>
            <a:rPr lang="en-US" dirty="0" smtClean="0"/>
            <a:t>Program-program </a:t>
          </a:r>
          <a:r>
            <a:rPr lang="en-US" dirty="0" err="1" smtClean="0"/>
            <a:t>mandiri</a:t>
          </a:r>
          <a:r>
            <a:rPr lang="en-US" dirty="0" smtClean="0"/>
            <a:t> yang </a:t>
          </a:r>
          <a:r>
            <a:rPr lang="en-US" dirty="0" err="1" smtClean="0"/>
            <a:t>menjawab</a:t>
          </a:r>
          <a:r>
            <a:rPr lang="en-US" dirty="0" smtClean="0"/>
            <a:t> </a:t>
          </a:r>
          <a:r>
            <a:rPr lang="en-US" dirty="0" err="1" smtClean="0"/>
            <a:t>kebutuhan</a:t>
          </a:r>
          <a:r>
            <a:rPr lang="en-US" dirty="0" smtClean="0"/>
            <a:t> </a:t>
          </a:r>
          <a:r>
            <a:rPr lang="en-US" dirty="0" err="1" smtClean="0"/>
            <a:t>bisnis</a:t>
          </a:r>
          <a:r>
            <a:rPr lang="en-US" dirty="0" smtClean="0"/>
            <a:t> yang </a:t>
          </a:r>
          <a:r>
            <a:rPr lang="en-US" dirty="0" err="1" smtClean="0"/>
            <a:t>rinci</a:t>
          </a:r>
          <a:r>
            <a:rPr lang="en-US" dirty="0" smtClean="0"/>
            <a:t>.</a:t>
          </a:r>
          <a:endParaRPr lang="en-US" dirty="0"/>
        </a:p>
      </dgm:t>
    </dgm:pt>
    <dgm:pt modelId="{D9643A22-D786-44DB-8894-51228E95588F}" type="parTrans" cxnId="{A4BA7AFD-C2B6-4E63-A801-C736C35EFC64}">
      <dgm:prSet/>
      <dgm:spPr/>
      <dgm:t>
        <a:bodyPr/>
        <a:lstStyle/>
        <a:p>
          <a:endParaRPr lang="en-US"/>
        </a:p>
      </dgm:t>
    </dgm:pt>
    <dgm:pt modelId="{12B91790-98F5-4FF7-AFFE-18ABC8203BBA}" type="sibTrans" cxnId="{A4BA7AFD-C2B6-4E63-A801-C736C35EFC64}">
      <dgm:prSet/>
      <dgm:spPr/>
      <dgm:t>
        <a:bodyPr/>
        <a:lstStyle/>
        <a:p>
          <a:endParaRPr lang="en-US"/>
        </a:p>
      </dgm:t>
    </dgm:pt>
    <dgm:pt modelId="{26DDBAD7-4477-40E5-BC42-AD849CA87F82}">
      <dgm:prSet phldrT="[Text]"/>
      <dgm:spPr/>
      <dgm:t>
        <a:bodyPr/>
        <a:lstStyle/>
        <a:p>
          <a:r>
            <a:rPr lang="en-US" dirty="0" err="1" smtClean="0"/>
            <a:t>Pemrosesan</a:t>
          </a:r>
          <a:r>
            <a:rPr lang="en-US" dirty="0" smtClean="0"/>
            <a:t> </a:t>
          </a:r>
          <a:r>
            <a:rPr lang="en-US" dirty="0" err="1" smtClean="0"/>
            <a:t>transaksi</a:t>
          </a:r>
          <a:r>
            <a:rPr lang="en-US" dirty="0" smtClean="0"/>
            <a:t> </a:t>
          </a:r>
          <a:r>
            <a:rPr lang="en-US" dirty="0" err="1" smtClean="0"/>
            <a:t>penjualan</a:t>
          </a:r>
          <a:r>
            <a:rPr lang="en-US" dirty="0" smtClean="0"/>
            <a:t>, </a:t>
          </a:r>
          <a:r>
            <a:rPr lang="en-US" dirty="0" err="1" smtClean="0"/>
            <a:t>kendali</a:t>
          </a:r>
          <a:r>
            <a:rPr lang="en-US" dirty="0" smtClean="0"/>
            <a:t> </a:t>
          </a:r>
          <a:r>
            <a:rPr lang="en-US" dirty="0" err="1" smtClean="0"/>
            <a:t>pemrosesan</a:t>
          </a:r>
          <a:r>
            <a:rPr lang="en-US" dirty="0" smtClean="0"/>
            <a:t> </a:t>
          </a:r>
          <a:r>
            <a:rPr lang="en-US" dirty="0" err="1" smtClean="0"/>
            <a:t>produksi</a:t>
          </a:r>
          <a:r>
            <a:rPr lang="en-US" dirty="0" smtClean="0"/>
            <a:t> </a:t>
          </a:r>
          <a:r>
            <a:rPr lang="en-US" dirty="0" err="1" smtClean="0"/>
            <a:t>pada</a:t>
          </a:r>
          <a:r>
            <a:rPr lang="en-US" dirty="0" smtClean="0"/>
            <a:t> </a:t>
          </a:r>
          <a:r>
            <a:rPr lang="en-US" dirty="0" err="1" smtClean="0"/>
            <a:t>pabrik</a:t>
          </a:r>
          <a:endParaRPr lang="en-US" dirty="0"/>
        </a:p>
      </dgm:t>
    </dgm:pt>
    <dgm:pt modelId="{3D26C946-FB6E-4E9C-8F77-1EBB06E00947}" type="parTrans" cxnId="{5258AA55-8363-4B67-8BDF-78834C6247D0}">
      <dgm:prSet/>
      <dgm:spPr/>
      <dgm:t>
        <a:bodyPr/>
        <a:lstStyle/>
        <a:p>
          <a:endParaRPr lang="en-US"/>
        </a:p>
      </dgm:t>
    </dgm:pt>
    <dgm:pt modelId="{152B2C78-35CC-4860-BE11-D16EC09CB3B2}" type="sibTrans" cxnId="{5258AA55-8363-4B67-8BDF-78834C6247D0}">
      <dgm:prSet/>
      <dgm:spPr/>
      <dgm:t>
        <a:bodyPr/>
        <a:lstStyle/>
        <a:p>
          <a:endParaRPr lang="en-US"/>
        </a:p>
      </dgm:t>
    </dgm:pt>
    <dgm:pt modelId="{2E65B4BD-41FA-42F2-9BC4-57C0586FA0C6}">
      <dgm:prSet phldrT="[Text]"/>
      <dgm:spPr/>
      <dgm:t>
        <a:bodyPr/>
        <a:lstStyle/>
        <a:p>
          <a:r>
            <a:rPr lang="en-US" dirty="0" err="1" smtClean="0"/>
            <a:t>Perangkat</a:t>
          </a:r>
          <a:r>
            <a:rPr lang="en-US" dirty="0" smtClean="0"/>
            <a:t> </a:t>
          </a:r>
          <a:r>
            <a:rPr lang="en-US" dirty="0" err="1" smtClean="0"/>
            <a:t>lunak</a:t>
          </a:r>
          <a:r>
            <a:rPr lang="en-US" dirty="0" smtClean="0"/>
            <a:t> </a:t>
          </a:r>
          <a:r>
            <a:rPr lang="en-US" dirty="0" err="1" smtClean="0"/>
            <a:t>rekayasa</a:t>
          </a:r>
          <a:r>
            <a:rPr lang="en-US" dirty="0" smtClean="0"/>
            <a:t>/</a:t>
          </a:r>
          <a:r>
            <a:rPr lang="en-US" dirty="0" err="1" smtClean="0"/>
            <a:t>ilmiah</a:t>
          </a:r>
          <a:endParaRPr lang="en-US" dirty="0"/>
        </a:p>
      </dgm:t>
    </dgm:pt>
    <dgm:pt modelId="{5D42835D-03D5-468F-8AF8-401F73CF438B}" type="parTrans" cxnId="{1DFC9C97-E23F-491E-A72F-F1F333126B21}">
      <dgm:prSet/>
      <dgm:spPr/>
      <dgm:t>
        <a:bodyPr/>
        <a:lstStyle/>
        <a:p>
          <a:endParaRPr lang="en-US"/>
        </a:p>
      </dgm:t>
    </dgm:pt>
    <dgm:pt modelId="{265B0FBB-F2AC-4893-B5D5-46D9EF303253}" type="sibTrans" cxnId="{1DFC9C97-E23F-491E-A72F-F1F333126B21}">
      <dgm:prSet/>
      <dgm:spPr/>
      <dgm:t>
        <a:bodyPr/>
        <a:lstStyle/>
        <a:p>
          <a:endParaRPr lang="en-US"/>
        </a:p>
      </dgm:t>
    </dgm:pt>
    <dgm:pt modelId="{15AECB52-3C3B-45B3-B66C-F431DA8F7D38}">
      <dgm:prSet phldrT="[Text]"/>
      <dgm:spPr/>
      <dgm:t>
        <a:bodyPr/>
        <a:lstStyle/>
        <a:p>
          <a:r>
            <a:rPr lang="en-US" dirty="0" err="1" smtClean="0"/>
            <a:t>Memiliki</a:t>
          </a:r>
          <a:r>
            <a:rPr lang="en-US" dirty="0" smtClean="0"/>
            <a:t> </a:t>
          </a:r>
          <a:r>
            <a:rPr lang="en-US" dirty="0" err="1" smtClean="0"/>
            <a:t>algoritma</a:t>
          </a:r>
          <a:r>
            <a:rPr lang="en-US" dirty="0" smtClean="0"/>
            <a:t> yang </a:t>
          </a:r>
          <a:r>
            <a:rPr lang="en-US" dirty="0" err="1" smtClean="0"/>
            <a:t>penuh</a:t>
          </a:r>
          <a:r>
            <a:rPr lang="en-US" dirty="0" smtClean="0"/>
            <a:t> </a:t>
          </a:r>
          <a:r>
            <a:rPr lang="en-US" dirty="0" err="1" smtClean="0"/>
            <a:t>kalkulasi</a:t>
          </a:r>
          <a:r>
            <a:rPr lang="en-US" dirty="0" smtClean="0"/>
            <a:t> data </a:t>
          </a:r>
          <a:r>
            <a:rPr lang="en-US" dirty="0" err="1" smtClean="0"/>
            <a:t>numerik</a:t>
          </a:r>
          <a:endParaRPr lang="en-US" dirty="0"/>
        </a:p>
      </dgm:t>
    </dgm:pt>
    <dgm:pt modelId="{2A58579E-8E59-4244-948C-859D5DB1FBE7}" type="parTrans" cxnId="{7996445B-5B9C-4804-AB06-1C0DB59B3C3B}">
      <dgm:prSet/>
      <dgm:spPr/>
      <dgm:t>
        <a:bodyPr/>
        <a:lstStyle/>
        <a:p>
          <a:endParaRPr lang="en-US"/>
        </a:p>
      </dgm:t>
    </dgm:pt>
    <dgm:pt modelId="{12777F4B-1EE4-440C-A575-A7E6910C120B}" type="sibTrans" cxnId="{7996445B-5B9C-4804-AB06-1C0DB59B3C3B}">
      <dgm:prSet/>
      <dgm:spPr/>
      <dgm:t>
        <a:bodyPr/>
        <a:lstStyle/>
        <a:p>
          <a:endParaRPr lang="en-US"/>
        </a:p>
      </dgm:t>
    </dgm:pt>
    <dgm:pt modelId="{E3393D19-58DE-446E-8696-F5604B808EAB}">
      <dgm:prSet phldrT="[Text]"/>
      <dgm:spPr/>
      <dgm:t>
        <a:bodyPr/>
        <a:lstStyle/>
        <a:p>
          <a:r>
            <a:rPr lang="en-US" dirty="0" err="1" smtClean="0"/>
            <a:t>Kebutuhan</a:t>
          </a:r>
          <a:r>
            <a:rPr lang="en-US" dirty="0" smtClean="0"/>
            <a:t> </a:t>
          </a:r>
          <a:r>
            <a:rPr lang="en-US" dirty="0" err="1" smtClean="0"/>
            <a:t>astronomi</a:t>
          </a:r>
          <a:r>
            <a:rPr lang="en-US" dirty="0" smtClean="0"/>
            <a:t>, </a:t>
          </a:r>
          <a:r>
            <a:rPr lang="en-US" dirty="0" err="1" smtClean="0"/>
            <a:t>vulkanologi</a:t>
          </a:r>
          <a:r>
            <a:rPr lang="en-US" dirty="0" smtClean="0"/>
            <a:t>, </a:t>
          </a:r>
          <a:r>
            <a:rPr lang="en-US" dirty="0" err="1" smtClean="0"/>
            <a:t>analisis</a:t>
          </a:r>
          <a:r>
            <a:rPr lang="en-US" dirty="0" smtClean="0"/>
            <a:t> </a:t>
          </a:r>
          <a:r>
            <a:rPr lang="en-US" dirty="0" err="1" smtClean="0"/>
            <a:t>tekanan</a:t>
          </a:r>
          <a:r>
            <a:rPr lang="en-US" dirty="0" smtClean="0"/>
            <a:t> </a:t>
          </a:r>
          <a:r>
            <a:rPr lang="en-US" dirty="0" err="1" smtClean="0"/>
            <a:t>otomotif</a:t>
          </a:r>
          <a:r>
            <a:rPr lang="en-US" dirty="0" smtClean="0"/>
            <a:t>, </a:t>
          </a:r>
          <a:r>
            <a:rPr lang="en-US" dirty="0" err="1" smtClean="0"/>
            <a:t>dinamika</a:t>
          </a:r>
          <a:r>
            <a:rPr lang="en-US" dirty="0" smtClean="0"/>
            <a:t> orbit </a:t>
          </a:r>
          <a:r>
            <a:rPr lang="en-US" dirty="0" err="1" smtClean="0"/>
            <a:t>pesawat</a:t>
          </a:r>
          <a:r>
            <a:rPr lang="en-US" dirty="0" smtClean="0"/>
            <a:t> </a:t>
          </a:r>
          <a:r>
            <a:rPr lang="en-US" dirty="0" err="1" smtClean="0"/>
            <a:t>ulang</a:t>
          </a:r>
          <a:r>
            <a:rPr lang="en-US" dirty="0" smtClean="0"/>
            <a:t> </a:t>
          </a:r>
          <a:r>
            <a:rPr lang="en-US" dirty="0" err="1" smtClean="0"/>
            <a:t>alik</a:t>
          </a:r>
          <a:r>
            <a:rPr lang="en-US" dirty="0" smtClean="0"/>
            <a:t>, </a:t>
          </a:r>
          <a:r>
            <a:rPr lang="en-US" dirty="0" err="1" smtClean="0"/>
            <a:t>biologi</a:t>
          </a:r>
          <a:r>
            <a:rPr lang="en-US" dirty="0" smtClean="0"/>
            <a:t> </a:t>
          </a:r>
          <a:r>
            <a:rPr lang="en-US" dirty="0" err="1" smtClean="0"/>
            <a:t>molekul</a:t>
          </a:r>
          <a:r>
            <a:rPr lang="en-US" dirty="0" smtClean="0"/>
            <a:t>, </a:t>
          </a:r>
          <a:r>
            <a:rPr lang="en-US" dirty="0" err="1" smtClean="0"/>
            <a:t>dll</a:t>
          </a:r>
          <a:endParaRPr lang="en-US" dirty="0"/>
        </a:p>
      </dgm:t>
    </dgm:pt>
    <dgm:pt modelId="{7B588CEB-D1CD-4E77-8E96-9823BF107BDD}" type="parTrans" cxnId="{C597FB4C-0752-4DDA-906E-AC8F7828FD22}">
      <dgm:prSet/>
      <dgm:spPr/>
      <dgm:t>
        <a:bodyPr/>
        <a:lstStyle/>
        <a:p>
          <a:endParaRPr lang="en-US"/>
        </a:p>
      </dgm:t>
    </dgm:pt>
    <dgm:pt modelId="{95BCEED7-10B1-4765-9EEB-1166885BAC1C}" type="sibTrans" cxnId="{C597FB4C-0752-4DDA-906E-AC8F7828FD22}">
      <dgm:prSet/>
      <dgm:spPr/>
      <dgm:t>
        <a:bodyPr/>
        <a:lstStyle/>
        <a:p>
          <a:endParaRPr lang="en-US"/>
        </a:p>
      </dgm:t>
    </dgm:pt>
    <dgm:pt modelId="{ECD79F2D-EFB3-4B16-B36C-E8197027895E}" type="pres">
      <dgm:prSet presAssocID="{6AF42D9D-067D-43F4-A9E9-02F1EF1AC3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DBC9E9-AFE9-416E-89FB-79C01C31097C}" type="pres">
      <dgm:prSet presAssocID="{16333855-F017-4272-8227-64A50D0E449D}" presName="linNode" presStyleCnt="0"/>
      <dgm:spPr/>
    </dgm:pt>
    <dgm:pt modelId="{8FBBB1F0-6DF1-43BB-BBF3-FF12EFD482BB}" type="pres">
      <dgm:prSet presAssocID="{16333855-F017-4272-8227-64A50D0E449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F71EF6-BE81-4A77-8D94-2C267B78E2FE}" type="pres">
      <dgm:prSet presAssocID="{16333855-F017-4272-8227-64A50D0E449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5B995-74A6-497A-83C0-2DA62CC2284F}" type="pres">
      <dgm:prSet presAssocID="{ADDD9CB3-DFE8-4BDC-AC56-398F1077CEE1}" presName="sp" presStyleCnt="0"/>
      <dgm:spPr/>
    </dgm:pt>
    <dgm:pt modelId="{6D0AB293-99AE-40F5-B1EE-78DD9FB98AB1}" type="pres">
      <dgm:prSet presAssocID="{84F8452B-5E82-4D28-A802-4DDC118946EC}" presName="linNode" presStyleCnt="0"/>
      <dgm:spPr/>
    </dgm:pt>
    <dgm:pt modelId="{08ADA535-46C4-4142-B2CE-32BA2E5544AA}" type="pres">
      <dgm:prSet presAssocID="{84F8452B-5E82-4D28-A802-4DDC118946E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6291E9-6F77-45AC-9501-37380ACE4018}" type="pres">
      <dgm:prSet presAssocID="{84F8452B-5E82-4D28-A802-4DDC118946EC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75DAFD-96DF-4712-A80A-057E21A336A3}" type="pres">
      <dgm:prSet presAssocID="{47CE564E-B25C-4D21-A903-541BC24CD9EA}" presName="sp" presStyleCnt="0"/>
      <dgm:spPr/>
    </dgm:pt>
    <dgm:pt modelId="{D180F08E-03D9-4766-8F5A-0FDBF7220344}" type="pres">
      <dgm:prSet presAssocID="{2E65B4BD-41FA-42F2-9BC4-57C0586FA0C6}" presName="linNode" presStyleCnt="0"/>
      <dgm:spPr/>
    </dgm:pt>
    <dgm:pt modelId="{5C079A5E-28DD-453C-856F-292AC58FD74A}" type="pres">
      <dgm:prSet presAssocID="{2E65B4BD-41FA-42F2-9BC4-57C0586FA0C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618450-36B5-4457-9082-DC2ABE699EFA}" type="pres">
      <dgm:prSet presAssocID="{2E65B4BD-41FA-42F2-9BC4-57C0586FA0C6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58AA55-8363-4B67-8BDF-78834C6247D0}" srcId="{84F8452B-5E82-4D28-A802-4DDC118946EC}" destId="{26DDBAD7-4477-40E5-BC42-AD849CA87F82}" srcOrd="1" destOrd="0" parTransId="{3D26C946-FB6E-4E9C-8F77-1EBB06E00947}" sibTransId="{152B2C78-35CC-4860-BE11-D16EC09CB3B2}"/>
    <dgm:cxn modelId="{A4BA7AFD-C2B6-4E63-A801-C736C35EFC64}" srcId="{84F8452B-5E82-4D28-A802-4DDC118946EC}" destId="{1086207A-391C-4FB0-89EB-D0FF958BDF62}" srcOrd="0" destOrd="0" parTransId="{D9643A22-D786-44DB-8894-51228E95588F}" sibTransId="{12B91790-98F5-4FF7-AFFE-18ABC8203BBA}"/>
    <dgm:cxn modelId="{F3BE1011-C67A-44BE-9CAC-6D217B80FA3F}" type="presOf" srcId="{2E65B4BD-41FA-42F2-9BC4-57C0586FA0C6}" destId="{5C079A5E-28DD-453C-856F-292AC58FD74A}" srcOrd="0" destOrd="0" presId="urn:microsoft.com/office/officeart/2005/8/layout/vList5"/>
    <dgm:cxn modelId="{8F3FE619-08A1-459C-8D3E-53746ACA55B8}" type="presOf" srcId="{15AECB52-3C3B-45B3-B66C-F431DA8F7D38}" destId="{FF618450-36B5-4457-9082-DC2ABE699EFA}" srcOrd="0" destOrd="0" presId="urn:microsoft.com/office/officeart/2005/8/layout/vList5"/>
    <dgm:cxn modelId="{4F0A39C6-20C0-4381-9E2B-CB634B109892}" type="presOf" srcId="{E3393D19-58DE-446E-8696-F5604B808EAB}" destId="{FF618450-36B5-4457-9082-DC2ABE699EFA}" srcOrd="0" destOrd="1" presId="urn:microsoft.com/office/officeart/2005/8/layout/vList5"/>
    <dgm:cxn modelId="{9991E4A2-0D4C-432F-98F4-E6B8DB4F7BE0}" srcId="{6AF42D9D-067D-43F4-A9E9-02F1EF1AC3B7}" destId="{84F8452B-5E82-4D28-A802-4DDC118946EC}" srcOrd="1" destOrd="0" parTransId="{42F2344E-D72A-467B-AB4D-BCBA414EAADA}" sibTransId="{47CE564E-B25C-4D21-A903-541BC24CD9EA}"/>
    <dgm:cxn modelId="{71A1627D-1DCE-4687-BCC2-8486833D148A}" type="presOf" srcId="{6AF42D9D-067D-43F4-A9E9-02F1EF1AC3B7}" destId="{ECD79F2D-EFB3-4B16-B36C-E8197027895E}" srcOrd="0" destOrd="0" presId="urn:microsoft.com/office/officeart/2005/8/layout/vList5"/>
    <dgm:cxn modelId="{1DFC9C97-E23F-491E-A72F-F1F333126B21}" srcId="{6AF42D9D-067D-43F4-A9E9-02F1EF1AC3B7}" destId="{2E65B4BD-41FA-42F2-9BC4-57C0586FA0C6}" srcOrd="2" destOrd="0" parTransId="{5D42835D-03D5-468F-8AF8-401F73CF438B}" sibTransId="{265B0FBB-F2AC-4893-B5D5-46D9EF303253}"/>
    <dgm:cxn modelId="{FFEEE58D-2D2F-424D-9C5C-E699B19701A2}" type="presOf" srcId="{84F8452B-5E82-4D28-A802-4DDC118946EC}" destId="{08ADA535-46C4-4142-B2CE-32BA2E5544AA}" srcOrd="0" destOrd="0" presId="urn:microsoft.com/office/officeart/2005/8/layout/vList5"/>
    <dgm:cxn modelId="{219AC86A-3393-4EEF-852A-FC29208A28A6}" srcId="{6AF42D9D-067D-43F4-A9E9-02F1EF1AC3B7}" destId="{16333855-F017-4272-8227-64A50D0E449D}" srcOrd="0" destOrd="0" parTransId="{F931E037-2B48-4B87-B9A2-B3E03F7404AB}" sibTransId="{ADDD9CB3-DFE8-4BDC-AC56-398F1077CEE1}"/>
    <dgm:cxn modelId="{7996445B-5B9C-4804-AB06-1C0DB59B3C3B}" srcId="{2E65B4BD-41FA-42F2-9BC4-57C0586FA0C6}" destId="{15AECB52-3C3B-45B3-B66C-F431DA8F7D38}" srcOrd="0" destOrd="0" parTransId="{2A58579E-8E59-4244-948C-859D5DB1FBE7}" sibTransId="{12777F4B-1EE4-440C-A575-A7E6910C120B}"/>
    <dgm:cxn modelId="{B6382F0B-CFCD-4C22-8324-087B91E98A21}" type="presOf" srcId="{26DDBAD7-4477-40E5-BC42-AD849CA87F82}" destId="{116291E9-6F77-45AC-9501-37380ACE4018}" srcOrd="0" destOrd="1" presId="urn:microsoft.com/office/officeart/2005/8/layout/vList5"/>
    <dgm:cxn modelId="{C597FB4C-0752-4DDA-906E-AC8F7828FD22}" srcId="{2E65B4BD-41FA-42F2-9BC4-57C0586FA0C6}" destId="{E3393D19-58DE-446E-8696-F5604B808EAB}" srcOrd="1" destOrd="0" parTransId="{7B588CEB-D1CD-4E77-8E96-9823BF107BDD}" sibTransId="{95BCEED7-10B1-4765-9EEB-1166885BAC1C}"/>
    <dgm:cxn modelId="{A19DD679-B272-4372-94BE-9930471088D7}" srcId="{16333855-F017-4272-8227-64A50D0E449D}" destId="{4DECBDB4-2F99-47C8-8CC6-E4600D77495A}" srcOrd="0" destOrd="0" parTransId="{1114C58B-B019-46C4-A1F2-A53B5C6B73C0}" sibTransId="{65DEF898-3FA5-4925-BDF6-A47E2ADC0ECE}"/>
    <dgm:cxn modelId="{95221A63-EE44-491C-9C0E-A6F1E506D052}" type="presOf" srcId="{4DECBDB4-2F99-47C8-8CC6-E4600D77495A}" destId="{C8F71EF6-BE81-4A77-8D94-2C267B78E2FE}" srcOrd="0" destOrd="0" presId="urn:microsoft.com/office/officeart/2005/8/layout/vList5"/>
    <dgm:cxn modelId="{CB93D79C-AEB6-45F5-935D-C8C7308879D1}" type="presOf" srcId="{1086207A-391C-4FB0-89EB-D0FF958BDF62}" destId="{116291E9-6F77-45AC-9501-37380ACE4018}" srcOrd="0" destOrd="0" presId="urn:microsoft.com/office/officeart/2005/8/layout/vList5"/>
    <dgm:cxn modelId="{D1A7BB70-08F9-4533-B6D3-48BAC6C86AA7}" type="presOf" srcId="{E90566F0-60CA-4897-8E0F-88D64068FCF4}" destId="{C8F71EF6-BE81-4A77-8D94-2C267B78E2FE}" srcOrd="0" destOrd="1" presId="urn:microsoft.com/office/officeart/2005/8/layout/vList5"/>
    <dgm:cxn modelId="{DF2657F7-E2A3-4EA1-822F-510F84903EBE}" type="presOf" srcId="{16333855-F017-4272-8227-64A50D0E449D}" destId="{8FBBB1F0-6DF1-43BB-BBF3-FF12EFD482BB}" srcOrd="0" destOrd="0" presId="urn:microsoft.com/office/officeart/2005/8/layout/vList5"/>
    <dgm:cxn modelId="{95A8B3E0-E265-4A0E-852F-E530A2A4EACA}" srcId="{16333855-F017-4272-8227-64A50D0E449D}" destId="{E90566F0-60CA-4897-8E0F-88D64068FCF4}" srcOrd="1" destOrd="0" parTransId="{E2C2F6E3-263C-4281-9528-B873CD8A2E37}" sibTransId="{15E8773B-0A62-422A-887F-2EF78B59D9A3}"/>
    <dgm:cxn modelId="{12B6739C-F5B2-4ABF-BB2F-5ACFBA1CA13C}" type="presParOf" srcId="{ECD79F2D-EFB3-4B16-B36C-E8197027895E}" destId="{E1DBC9E9-AFE9-416E-89FB-79C01C31097C}" srcOrd="0" destOrd="0" presId="urn:microsoft.com/office/officeart/2005/8/layout/vList5"/>
    <dgm:cxn modelId="{A68A2679-CEAA-4372-A0B9-7AB1033D069D}" type="presParOf" srcId="{E1DBC9E9-AFE9-416E-89FB-79C01C31097C}" destId="{8FBBB1F0-6DF1-43BB-BBF3-FF12EFD482BB}" srcOrd="0" destOrd="0" presId="urn:microsoft.com/office/officeart/2005/8/layout/vList5"/>
    <dgm:cxn modelId="{D685D11B-6E26-4BE5-B330-3E94E8F09ECC}" type="presParOf" srcId="{E1DBC9E9-AFE9-416E-89FB-79C01C31097C}" destId="{C8F71EF6-BE81-4A77-8D94-2C267B78E2FE}" srcOrd="1" destOrd="0" presId="urn:microsoft.com/office/officeart/2005/8/layout/vList5"/>
    <dgm:cxn modelId="{35886A0E-6B9E-4517-A1A5-F30E8B13AF07}" type="presParOf" srcId="{ECD79F2D-EFB3-4B16-B36C-E8197027895E}" destId="{9C05B995-74A6-497A-83C0-2DA62CC2284F}" srcOrd="1" destOrd="0" presId="urn:microsoft.com/office/officeart/2005/8/layout/vList5"/>
    <dgm:cxn modelId="{11698826-B5BD-4F6D-A2B1-43804782A325}" type="presParOf" srcId="{ECD79F2D-EFB3-4B16-B36C-E8197027895E}" destId="{6D0AB293-99AE-40F5-B1EE-78DD9FB98AB1}" srcOrd="2" destOrd="0" presId="urn:microsoft.com/office/officeart/2005/8/layout/vList5"/>
    <dgm:cxn modelId="{C921D4B9-5564-4D6B-BDC9-D28521834EA3}" type="presParOf" srcId="{6D0AB293-99AE-40F5-B1EE-78DD9FB98AB1}" destId="{08ADA535-46C4-4142-B2CE-32BA2E5544AA}" srcOrd="0" destOrd="0" presId="urn:microsoft.com/office/officeart/2005/8/layout/vList5"/>
    <dgm:cxn modelId="{3E53D557-2C87-4195-A09A-1F3B5268421D}" type="presParOf" srcId="{6D0AB293-99AE-40F5-B1EE-78DD9FB98AB1}" destId="{116291E9-6F77-45AC-9501-37380ACE4018}" srcOrd="1" destOrd="0" presId="urn:microsoft.com/office/officeart/2005/8/layout/vList5"/>
    <dgm:cxn modelId="{0591C173-8E24-4AF1-A936-827A57F0CBD7}" type="presParOf" srcId="{ECD79F2D-EFB3-4B16-B36C-E8197027895E}" destId="{2775DAFD-96DF-4712-A80A-057E21A336A3}" srcOrd="3" destOrd="0" presId="urn:microsoft.com/office/officeart/2005/8/layout/vList5"/>
    <dgm:cxn modelId="{C55EEBF5-D5E1-4414-ABC1-ADC76AC9C6B5}" type="presParOf" srcId="{ECD79F2D-EFB3-4B16-B36C-E8197027895E}" destId="{D180F08E-03D9-4766-8F5A-0FDBF7220344}" srcOrd="4" destOrd="0" presId="urn:microsoft.com/office/officeart/2005/8/layout/vList5"/>
    <dgm:cxn modelId="{5130B08F-6921-4BCC-BAEA-BAFB81FB2EC4}" type="presParOf" srcId="{D180F08E-03D9-4766-8F5A-0FDBF7220344}" destId="{5C079A5E-28DD-453C-856F-292AC58FD74A}" srcOrd="0" destOrd="0" presId="urn:microsoft.com/office/officeart/2005/8/layout/vList5"/>
    <dgm:cxn modelId="{A47FE2F3-2394-450B-84C0-3DB51EE77788}" type="presParOf" srcId="{D180F08E-03D9-4766-8F5A-0FDBF7220344}" destId="{FF618450-36B5-4457-9082-DC2ABE699EF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F42D9D-067D-43F4-A9E9-02F1EF1AC3B7}" type="doc">
      <dgm:prSet loTypeId="urn:microsoft.com/office/officeart/2005/8/layout/vList5" loCatId="list" qsTypeId="urn:microsoft.com/office/officeart/2005/8/quickstyle/simple1" qsCatId="simple" csTypeId="urn:microsoft.com/office/officeart/2005/8/colors/colorful1#4" csCatId="colorful" phldr="1"/>
      <dgm:spPr/>
      <dgm:t>
        <a:bodyPr/>
        <a:lstStyle/>
        <a:p>
          <a:endParaRPr lang="en-US"/>
        </a:p>
      </dgm:t>
    </dgm:pt>
    <dgm:pt modelId="{16333855-F017-4272-8227-64A50D0E449D}">
      <dgm:prSet phldrT="[Text]"/>
      <dgm:spPr/>
      <dgm:t>
        <a:bodyPr/>
        <a:lstStyle/>
        <a:p>
          <a:r>
            <a:rPr lang="en-US" dirty="0" err="1" smtClean="0"/>
            <a:t>Perangkat</a:t>
          </a:r>
          <a:r>
            <a:rPr lang="en-US" dirty="0" smtClean="0"/>
            <a:t> </a:t>
          </a:r>
          <a:r>
            <a:rPr lang="en-US" dirty="0" err="1" smtClean="0"/>
            <a:t>Lunak</a:t>
          </a:r>
          <a:r>
            <a:rPr lang="en-US" dirty="0" smtClean="0"/>
            <a:t> </a:t>
          </a:r>
          <a:r>
            <a:rPr lang="en-US" dirty="0" err="1" smtClean="0"/>
            <a:t>Tertanam</a:t>
          </a:r>
          <a:endParaRPr lang="en-US" dirty="0"/>
        </a:p>
      </dgm:t>
    </dgm:pt>
    <dgm:pt modelId="{F931E037-2B48-4B87-B9A2-B3E03F7404AB}" type="parTrans" cxnId="{219AC86A-3393-4EEF-852A-FC29208A28A6}">
      <dgm:prSet/>
      <dgm:spPr/>
      <dgm:t>
        <a:bodyPr/>
        <a:lstStyle/>
        <a:p>
          <a:endParaRPr lang="en-US"/>
        </a:p>
      </dgm:t>
    </dgm:pt>
    <dgm:pt modelId="{ADDD9CB3-DFE8-4BDC-AC56-398F1077CEE1}" type="sibTrans" cxnId="{219AC86A-3393-4EEF-852A-FC29208A28A6}">
      <dgm:prSet/>
      <dgm:spPr/>
      <dgm:t>
        <a:bodyPr/>
        <a:lstStyle/>
        <a:p>
          <a:endParaRPr lang="en-US"/>
        </a:p>
      </dgm:t>
    </dgm:pt>
    <dgm:pt modelId="{4DECBDB4-2F99-47C8-8CC6-E4600D77495A}">
      <dgm:prSet phldrT="[Text]"/>
      <dgm:spPr/>
      <dgm:t>
        <a:bodyPr/>
        <a:lstStyle/>
        <a:p>
          <a:r>
            <a:rPr lang="en-US" dirty="0" err="1" smtClean="0"/>
            <a:t>Berada</a:t>
          </a:r>
          <a:r>
            <a:rPr lang="en-US" dirty="0" smtClean="0"/>
            <a:t> </a:t>
          </a:r>
          <a:r>
            <a:rPr lang="en-US" dirty="0" err="1" smtClean="0"/>
            <a:t>dalam</a:t>
          </a:r>
          <a:r>
            <a:rPr lang="en-US" dirty="0" smtClean="0"/>
            <a:t> </a:t>
          </a:r>
          <a:r>
            <a:rPr lang="en-US" dirty="0" err="1" smtClean="0"/>
            <a:t>suatu</a:t>
          </a:r>
          <a:r>
            <a:rPr lang="en-US" dirty="0" smtClean="0"/>
            <a:t> </a:t>
          </a:r>
          <a:r>
            <a:rPr lang="en-US" dirty="0" err="1" smtClean="0"/>
            <a:t>produk</a:t>
          </a:r>
          <a:r>
            <a:rPr lang="en-US" dirty="0" smtClean="0"/>
            <a:t> </a:t>
          </a:r>
          <a:r>
            <a:rPr lang="en-US" dirty="0" err="1" smtClean="0"/>
            <a:t>atau</a:t>
          </a:r>
          <a:r>
            <a:rPr lang="en-US" dirty="0" smtClean="0"/>
            <a:t> </a:t>
          </a:r>
          <a:r>
            <a:rPr lang="en-US" dirty="0" err="1" smtClean="0"/>
            <a:t>sistem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digunakan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menjalankan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mengendalikan</a:t>
          </a:r>
          <a:r>
            <a:rPr lang="en-US" dirty="0" smtClean="0"/>
            <a:t> </a:t>
          </a:r>
          <a:r>
            <a:rPr lang="en-US" dirty="0" err="1" smtClean="0"/>
            <a:t>fitur-fitur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fungsi</a:t>
          </a:r>
          <a:r>
            <a:rPr lang="en-US" dirty="0" smtClean="0"/>
            <a:t> </a:t>
          </a:r>
          <a:r>
            <a:rPr lang="en-US" dirty="0" err="1" smtClean="0"/>
            <a:t>bagi</a:t>
          </a:r>
          <a:r>
            <a:rPr lang="en-US" dirty="0" smtClean="0"/>
            <a:t> </a:t>
          </a:r>
          <a:r>
            <a:rPr lang="en-US" dirty="0" err="1" smtClean="0"/>
            <a:t>pengguna</a:t>
          </a:r>
          <a:r>
            <a:rPr lang="en-US" dirty="0" smtClean="0"/>
            <a:t> </a:t>
          </a:r>
          <a:r>
            <a:rPr lang="en-US" dirty="0" err="1" smtClean="0"/>
            <a:t>akhir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bagi</a:t>
          </a:r>
          <a:r>
            <a:rPr lang="en-US" dirty="0" smtClean="0"/>
            <a:t> </a:t>
          </a:r>
          <a:r>
            <a:rPr lang="en-US" dirty="0" err="1" smtClean="0"/>
            <a:t>sistem</a:t>
          </a:r>
          <a:r>
            <a:rPr lang="en-US" dirty="0" smtClean="0"/>
            <a:t> </a:t>
          </a:r>
          <a:r>
            <a:rPr lang="en-US" dirty="0" err="1" smtClean="0"/>
            <a:t>itu</a:t>
          </a:r>
          <a:r>
            <a:rPr lang="en-US" dirty="0" smtClean="0"/>
            <a:t> </a:t>
          </a:r>
          <a:r>
            <a:rPr lang="en-US" dirty="0" err="1" smtClean="0"/>
            <a:t>sendiri</a:t>
          </a:r>
          <a:r>
            <a:rPr lang="en-US" dirty="0" smtClean="0"/>
            <a:t>.</a:t>
          </a:r>
          <a:endParaRPr lang="en-US" dirty="0"/>
        </a:p>
      </dgm:t>
    </dgm:pt>
    <dgm:pt modelId="{1114C58B-B019-46C4-A1F2-A53B5C6B73C0}" type="parTrans" cxnId="{A19DD679-B272-4372-94BE-9930471088D7}">
      <dgm:prSet/>
      <dgm:spPr/>
      <dgm:t>
        <a:bodyPr/>
        <a:lstStyle/>
        <a:p>
          <a:endParaRPr lang="en-US"/>
        </a:p>
      </dgm:t>
    </dgm:pt>
    <dgm:pt modelId="{65DEF898-3FA5-4925-BDF6-A47E2ADC0ECE}" type="sibTrans" cxnId="{A19DD679-B272-4372-94BE-9930471088D7}">
      <dgm:prSet/>
      <dgm:spPr/>
      <dgm:t>
        <a:bodyPr/>
        <a:lstStyle/>
        <a:p>
          <a:endParaRPr lang="en-US"/>
        </a:p>
      </dgm:t>
    </dgm:pt>
    <dgm:pt modelId="{84F8452B-5E82-4D28-A802-4DDC118946EC}">
      <dgm:prSet phldrT="[Text]"/>
      <dgm:spPr/>
      <dgm:t>
        <a:bodyPr/>
        <a:lstStyle/>
        <a:p>
          <a:r>
            <a:rPr lang="en-US" dirty="0" err="1" smtClean="0"/>
            <a:t>Perangkat</a:t>
          </a:r>
          <a:r>
            <a:rPr lang="en-US" dirty="0" smtClean="0"/>
            <a:t> </a:t>
          </a:r>
          <a:r>
            <a:rPr lang="en-US" dirty="0" err="1" smtClean="0"/>
            <a:t>lunak</a:t>
          </a:r>
          <a:r>
            <a:rPr lang="en-US" dirty="0" smtClean="0"/>
            <a:t> </a:t>
          </a:r>
          <a:r>
            <a:rPr lang="en-US" dirty="0" err="1" smtClean="0"/>
            <a:t>lini</a:t>
          </a:r>
          <a:r>
            <a:rPr lang="en-US" dirty="0" smtClean="0"/>
            <a:t> </a:t>
          </a:r>
          <a:r>
            <a:rPr lang="en-US" dirty="0" err="1" smtClean="0"/>
            <a:t>produk</a:t>
          </a:r>
          <a:endParaRPr lang="en-US" dirty="0"/>
        </a:p>
      </dgm:t>
    </dgm:pt>
    <dgm:pt modelId="{42F2344E-D72A-467B-AB4D-BCBA414EAADA}" type="parTrans" cxnId="{9991E4A2-0D4C-432F-98F4-E6B8DB4F7BE0}">
      <dgm:prSet/>
      <dgm:spPr/>
      <dgm:t>
        <a:bodyPr/>
        <a:lstStyle/>
        <a:p>
          <a:endParaRPr lang="en-US"/>
        </a:p>
      </dgm:t>
    </dgm:pt>
    <dgm:pt modelId="{47CE564E-B25C-4D21-A903-541BC24CD9EA}" type="sibTrans" cxnId="{9991E4A2-0D4C-432F-98F4-E6B8DB4F7BE0}">
      <dgm:prSet/>
      <dgm:spPr/>
      <dgm:t>
        <a:bodyPr/>
        <a:lstStyle/>
        <a:p>
          <a:endParaRPr lang="en-US"/>
        </a:p>
      </dgm:t>
    </dgm:pt>
    <dgm:pt modelId="{1086207A-391C-4FB0-89EB-D0FF958BDF62}">
      <dgm:prSet phldrT="[Text]"/>
      <dgm:spPr/>
      <dgm:t>
        <a:bodyPr/>
        <a:lstStyle/>
        <a:p>
          <a:r>
            <a:rPr lang="en-US" dirty="0" err="1" smtClean="0"/>
            <a:t>Dirancang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menyediakan</a:t>
          </a:r>
          <a:r>
            <a:rPr lang="en-US" dirty="0" smtClean="0"/>
            <a:t> </a:t>
          </a:r>
          <a:r>
            <a:rPr lang="en-US" dirty="0" err="1" smtClean="0"/>
            <a:t>kemampuan</a:t>
          </a:r>
          <a:r>
            <a:rPr lang="en-US" dirty="0" smtClean="0"/>
            <a:t> </a:t>
          </a:r>
          <a:r>
            <a:rPr lang="en-US" dirty="0" err="1" smtClean="0"/>
            <a:t>khusus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pelanggan</a:t>
          </a:r>
          <a:r>
            <a:rPr lang="en-US" dirty="0" smtClean="0"/>
            <a:t> yang </a:t>
          </a:r>
          <a:r>
            <a:rPr lang="en-US" dirty="0" err="1" smtClean="0"/>
            <a:t>berbeda-beda</a:t>
          </a:r>
          <a:endParaRPr lang="en-US" dirty="0"/>
        </a:p>
      </dgm:t>
    </dgm:pt>
    <dgm:pt modelId="{D9643A22-D786-44DB-8894-51228E95588F}" type="parTrans" cxnId="{A4BA7AFD-C2B6-4E63-A801-C736C35EFC64}">
      <dgm:prSet/>
      <dgm:spPr/>
      <dgm:t>
        <a:bodyPr/>
        <a:lstStyle/>
        <a:p>
          <a:endParaRPr lang="en-US"/>
        </a:p>
      </dgm:t>
    </dgm:pt>
    <dgm:pt modelId="{12B91790-98F5-4FF7-AFFE-18ABC8203BBA}" type="sibTrans" cxnId="{A4BA7AFD-C2B6-4E63-A801-C736C35EFC64}">
      <dgm:prSet/>
      <dgm:spPr/>
      <dgm:t>
        <a:bodyPr/>
        <a:lstStyle/>
        <a:p>
          <a:endParaRPr lang="en-US"/>
        </a:p>
      </dgm:t>
    </dgm:pt>
    <dgm:pt modelId="{2E65B4BD-41FA-42F2-9BC4-57C0586FA0C6}">
      <dgm:prSet phldrT="[Text]"/>
      <dgm:spPr/>
      <dgm:t>
        <a:bodyPr/>
        <a:lstStyle/>
        <a:p>
          <a:r>
            <a:rPr lang="en-US" dirty="0" err="1" smtClean="0"/>
            <a:t>Aplikasi</a:t>
          </a:r>
          <a:r>
            <a:rPr lang="en-US" dirty="0" smtClean="0"/>
            <a:t> web</a:t>
          </a:r>
          <a:endParaRPr lang="en-US" dirty="0"/>
        </a:p>
      </dgm:t>
    </dgm:pt>
    <dgm:pt modelId="{5D42835D-03D5-468F-8AF8-401F73CF438B}" type="parTrans" cxnId="{1DFC9C97-E23F-491E-A72F-F1F333126B21}">
      <dgm:prSet/>
      <dgm:spPr/>
      <dgm:t>
        <a:bodyPr/>
        <a:lstStyle/>
        <a:p>
          <a:endParaRPr lang="en-US"/>
        </a:p>
      </dgm:t>
    </dgm:pt>
    <dgm:pt modelId="{265B0FBB-F2AC-4893-B5D5-46D9EF303253}" type="sibTrans" cxnId="{1DFC9C97-E23F-491E-A72F-F1F333126B21}">
      <dgm:prSet/>
      <dgm:spPr/>
      <dgm:t>
        <a:bodyPr/>
        <a:lstStyle/>
        <a:p>
          <a:endParaRPr lang="en-US"/>
        </a:p>
      </dgm:t>
    </dgm:pt>
    <dgm:pt modelId="{15AECB52-3C3B-45B3-B66C-F431DA8F7D38}">
      <dgm:prSet phldrT="[Text]"/>
      <dgm:spPr/>
      <dgm:t>
        <a:bodyPr/>
        <a:lstStyle/>
        <a:p>
          <a:r>
            <a:rPr lang="en-US" dirty="0" err="1" smtClean="0"/>
            <a:t>Perangkat</a:t>
          </a:r>
          <a:r>
            <a:rPr lang="en-US" dirty="0" smtClean="0"/>
            <a:t> </a:t>
          </a:r>
          <a:r>
            <a:rPr lang="en-US" dirty="0" err="1" smtClean="0"/>
            <a:t>lunak</a:t>
          </a:r>
          <a:r>
            <a:rPr lang="en-US" dirty="0" smtClean="0"/>
            <a:t> </a:t>
          </a:r>
          <a:r>
            <a:rPr lang="en-US" dirty="0" err="1" smtClean="0"/>
            <a:t>kecerdasan</a:t>
          </a:r>
          <a:r>
            <a:rPr lang="en-US" dirty="0" smtClean="0"/>
            <a:t> </a:t>
          </a:r>
          <a:r>
            <a:rPr lang="en-US" dirty="0" err="1" smtClean="0"/>
            <a:t>buatan</a:t>
          </a:r>
          <a:endParaRPr lang="en-US" dirty="0"/>
        </a:p>
      </dgm:t>
    </dgm:pt>
    <dgm:pt modelId="{2A58579E-8E59-4244-948C-859D5DB1FBE7}" type="parTrans" cxnId="{7996445B-5B9C-4804-AB06-1C0DB59B3C3B}">
      <dgm:prSet/>
      <dgm:spPr/>
      <dgm:t>
        <a:bodyPr/>
        <a:lstStyle/>
        <a:p>
          <a:endParaRPr lang="en-US"/>
        </a:p>
      </dgm:t>
    </dgm:pt>
    <dgm:pt modelId="{12777F4B-1EE4-440C-A575-A7E6910C120B}" type="sibTrans" cxnId="{7996445B-5B9C-4804-AB06-1C0DB59B3C3B}">
      <dgm:prSet/>
      <dgm:spPr/>
      <dgm:t>
        <a:bodyPr/>
        <a:lstStyle/>
        <a:p>
          <a:endParaRPr lang="en-US"/>
        </a:p>
      </dgm:t>
    </dgm:pt>
    <dgm:pt modelId="{55AB5914-1AA0-4F5D-9E78-F86F4FE6C171}">
      <dgm:prSet phldrT="[Text]"/>
      <dgm:spPr/>
      <dgm:t>
        <a:bodyPr/>
        <a:lstStyle/>
        <a:p>
          <a:r>
            <a:rPr lang="en-US" dirty="0" err="1" smtClean="0"/>
            <a:t>Tombol</a:t>
          </a:r>
          <a:r>
            <a:rPr lang="en-US" dirty="0" smtClean="0"/>
            <a:t> </a:t>
          </a:r>
          <a:r>
            <a:rPr lang="en-US" dirty="0" err="1" smtClean="0"/>
            <a:t>pada</a:t>
          </a:r>
          <a:r>
            <a:rPr lang="en-US" dirty="0" smtClean="0"/>
            <a:t> </a:t>
          </a:r>
          <a:r>
            <a:rPr lang="en-US" dirty="0" err="1" smtClean="0"/>
            <a:t>pemanggang</a:t>
          </a:r>
          <a:r>
            <a:rPr lang="en-US" dirty="0" smtClean="0"/>
            <a:t> </a:t>
          </a:r>
          <a:r>
            <a:rPr lang="en-US" dirty="0" err="1" smtClean="0"/>
            <a:t>gelombang</a:t>
          </a:r>
          <a:r>
            <a:rPr lang="en-US" dirty="0" smtClean="0"/>
            <a:t> </a:t>
          </a:r>
          <a:r>
            <a:rPr lang="en-US" dirty="0" err="1" smtClean="0"/>
            <a:t>mikro</a:t>
          </a:r>
          <a:r>
            <a:rPr lang="en-US" dirty="0" smtClean="0"/>
            <a:t>, </a:t>
          </a:r>
          <a:r>
            <a:rPr lang="en-US" dirty="0" err="1" smtClean="0"/>
            <a:t>fungsi</a:t>
          </a:r>
          <a:r>
            <a:rPr lang="en-US" dirty="0" smtClean="0"/>
            <a:t> digital </a:t>
          </a:r>
          <a:r>
            <a:rPr lang="en-US" dirty="0" err="1" smtClean="0"/>
            <a:t>dalam</a:t>
          </a:r>
          <a:r>
            <a:rPr lang="en-US" dirty="0" smtClean="0"/>
            <a:t> </a:t>
          </a:r>
          <a:r>
            <a:rPr lang="en-US" dirty="0" err="1" smtClean="0"/>
            <a:t>mobil</a:t>
          </a:r>
          <a:r>
            <a:rPr lang="en-US" dirty="0" smtClean="0"/>
            <a:t>: </a:t>
          </a:r>
          <a:r>
            <a:rPr lang="en-US" dirty="0" err="1" smtClean="0"/>
            <a:t>kendali</a:t>
          </a:r>
          <a:r>
            <a:rPr lang="en-US" dirty="0" smtClean="0"/>
            <a:t> </a:t>
          </a:r>
          <a:r>
            <a:rPr lang="en-US" dirty="0" err="1" smtClean="0"/>
            <a:t>bahan</a:t>
          </a:r>
          <a:r>
            <a:rPr lang="en-US" dirty="0" smtClean="0"/>
            <a:t> </a:t>
          </a:r>
          <a:r>
            <a:rPr lang="en-US" dirty="0" err="1" smtClean="0"/>
            <a:t>bakar</a:t>
          </a:r>
          <a:r>
            <a:rPr lang="en-US" dirty="0" smtClean="0"/>
            <a:t>, </a:t>
          </a:r>
          <a:r>
            <a:rPr lang="en-US" dirty="0" err="1" smtClean="0"/>
            <a:t>tampilan</a:t>
          </a:r>
          <a:r>
            <a:rPr lang="en-US" dirty="0" smtClean="0"/>
            <a:t> </a:t>
          </a:r>
          <a:r>
            <a:rPr lang="en-US" dirty="0" err="1" smtClean="0"/>
            <a:t>indikator</a:t>
          </a:r>
          <a:r>
            <a:rPr lang="en-US" dirty="0" smtClean="0"/>
            <a:t>, </a:t>
          </a:r>
          <a:r>
            <a:rPr lang="en-US" dirty="0" err="1" smtClean="0"/>
            <a:t>sistem</a:t>
          </a:r>
          <a:r>
            <a:rPr lang="en-US" dirty="0" smtClean="0"/>
            <a:t> </a:t>
          </a:r>
          <a:r>
            <a:rPr lang="en-US" dirty="0" err="1" smtClean="0"/>
            <a:t>pegereman</a:t>
          </a:r>
          <a:r>
            <a:rPr lang="en-US" dirty="0" smtClean="0"/>
            <a:t>.</a:t>
          </a:r>
          <a:endParaRPr lang="en-US" dirty="0"/>
        </a:p>
      </dgm:t>
    </dgm:pt>
    <dgm:pt modelId="{4A4EC1D7-7AB8-4614-9EB1-4BB32A8FCA84}" type="parTrans" cxnId="{7A35ECFF-37A6-46B3-B2E5-23C899323647}">
      <dgm:prSet/>
      <dgm:spPr/>
      <dgm:t>
        <a:bodyPr/>
        <a:lstStyle/>
        <a:p>
          <a:endParaRPr lang="en-US"/>
        </a:p>
      </dgm:t>
    </dgm:pt>
    <dgm:pt modelId="{B5C24966-886A-459C-9FFF-22FE679D0195}" type="sibTrans" cxnId="{7A35ECFF-37A6-46B3-B2E5-23C899323647}">
      <dgm:prSet/>
      <dgm:spPr/>
      <dgm:t>
        <a:bodyPr/>
        <a:lstStyle/>
        <a:p>
          <a:endParaRPr lang="en-US"/>
        </a:p>
      </dgm:t>
    </dgm:pt>
    <dgm:pt modelId="{E7A5D1E4-FFC3-4C65-A808-F10A78B0677C}">
      <dgm:prSet phldrT="[Text]"/>
      <dgm:spPr/>
      <dgm:t>
        <a:bodyPr/>
        <a:lstStyle/>
        <a:p>
          <a:r>
            <a:rPr lang="en-US" dirty="0" err="1" smtClean="0"/>
            <a:t>Produk</a:t>
          </a:r>
          <a:r>
            <a:rPr lang="en-US" dirty="0" smtClean="0"/>
            <a:t> </a:t>
          </a:r>
          <a:r>
            <a:rPr lang="en-US" dirty="0" err="1" smtClean="0"/>
            <a:t>kendali</a:t>
          </a:r>
          <a:r>
            <a:rPr lang="en-US" dirty="0" smtClean="0"/>
            <a:t> </a:t>
          </a:r>
          <a:r>
            <a:rPr lang="en-US" dirty="0" err="1" smtClean="0"/>
            <a:t>inventarisasi</a:t>
          </a:r>
          <a:r>
            <a:rPr lang="en-US" dirty="0" smtClean="0"/>
            <a:t>, multimedia, </a:t>
          </a:r>
          <a:r>
            <a:rPr lang="en-US" dirty="0" err="1" smtClean="0"/>
            <a:t>hiburan</a:t>
          </a:r>
          <a:r>
            <a:rPr lang="en-US" dirty="0" smtClean="0"/>
            <a:t>, basis data, </a:t>
          </a:r>
          <a:r>
            <a:rPr lang="en-US" dirty="0" err="1" smtClean="0"/>
            <a:t>aplikasi</a:t>
          </a:r>
          <a:r>
            <a:rPr lang="en-US" dirty="0" smtClean="0"/>
            <a:t> personal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keuangan</a:t>
          </a:r>
          <a:r>
            <a:rPr lang="en-US" dirty="0" smtClean="0"/>
            <a:t> </a:t>
          </a:r>
          <a:r>
            <a:rPr lang="en-US" dirty="0" err="1" smtClean="0"/>
            <a:t>bisnis</a:t>
          </a:r>
          <a:endParaRPr lang="en-US" dirty="0"/>
        </a:p>
      </dgm:t>
    </dgm:pt>
    <dgm:pt modelId="{70C9000E-51C9-460B-80C3-A3FDC6CC67A9}" type="parTrans" cxnId="{C95EE9C5-C8C9-415D-8D7D-F7880275133B}">
      <dgm:prSet/>
      <dgm:spPr/>
      <dgm:t>
        <a:bodyPr/>
        <a:lstStyle/>
        <a:p>
          <a:endParaRPr lang="en-US"/>
        </a:p>
      </dgm:t>
    </dgm:pt>
    <dgm:pt modelId="{F5315333-90D4-4734-A86E-17070A441CCD}" type="sibTrans" cxnId="{C95EE9C5-C8C9-415D-8D7D-F7880275133B}">
      <dgm:prSet/>
      <dgm:spPr/>
      <dgm:t>
        <a:bodyPr/>
        <a:lstStyle/>
        <a:p>
          <a:endParaRPr lang="en-US"/>
        </a:p>
      </dgm:t>
    </dgm:pt>
    <dgm:pt modelId="{4C4D0012-EBD2-4E5A-AC6F-DC9175314006}">
      <dgm:prSet phldrT="[Text]"/>
      <dgm:spPr/>
      <dgm:t>
        <a:bodyPr/>
        <a:lstStyle/>
        <a:p>
          <a:endParaRPr lang="en-US" dirty="0"/>
        </a:p>
      </dgm:t>
    </dgm:pt>
    <dgm:pt modelId="{1348BC6D-5D21-412D-ABB1-ADF4E0B347BE}" type="parTrans" cxnId="{B2404740-C7D6-4F61-9EED-43A4C9908AED}">
      <dgm:prSet/>
      <dgm:spPr/>
    </dgm:pt>
    <dgm:pt modelId="{6F3868F2-B162-45C3-A735-160A2F96CDDC}" type="sibTrans" cxnId="{B2404740-C7D6-4F61-9EED-43A4C9908AED}">
      <dgm:prSet/>
      <dgm:spPr/>
    </dgm:pt>
    <dgm:pt modelId="{E2EF48A3-CD95-4447-AA52-12C5AE54BF4D}">
      <dgm:prSet/>
      <dgm:spPr/>
      <dgm:t>
        <a:bodyPr/>
        <a:lstStyle/>
        <a:p>
          <a:r>
            <a:rPr lang="en-US" dirty="0" err="1" smtClean="0"/>
            <a:t>WebApps</a:t>
          </a:r>
          <a:r>
            <a:rPr lang="en-US" dirty="0" smtClean="0"/>
            <a:t>, </a:t>
          </a:r>
          <a:r>
            <a:rPr lang="en-US" dirty="0" err="1" smtClean="0"/>
            <a:t>kategori</a:t>
          </a:r>
          <a:r>
            <a:rPr lang="en-US" dirty="0" smtClean="0"/>
            <a:t> PL yang </a:t>
          </a:r>
          <a:r>
            <a:rPr lang="en-US" dirty="0" err="1" smtClean="0"/>
            <a:t>berpusat</a:t>
          </a:r>
          <a:r>
            <a:rPr lang="en-US" dirty="0" smtClean="0"/>
            <a:t>  </a:t>
          </a:r>
          <a:r>
            <a:rPr lang="en-US" dirty="0" err="1" smtClean="0"/>
            <a:t>pada</a:t>
          </a:r>
          <a:r>
            <a:rPr lang="en-US" dirty="0" smtClean="0"/>
            <a:t> </a:t>
          </a:r>
          <a:r>
            <a:rPr lang="en-US" dirty="0" err="1" smtClean="0"/>
            <a:t>jaringan</a:t>
          </a:r>
          <a:r>
            <a:rPr lang="en-US" dirty="0" smtClean="0"/>
            <a:t> </a:t>
          </a:r>
          <a:r>
            <a:rPr lang="en-US" dirty="0" err="1" smtClean="0"/>
            <a:t>komputer</a:t>
          </a:r>
          <a:r>
            <a:rPr lang="en-US" dirty="0" smtClean="0"/>
            <a:t> </a:t>
          </a:r>
          <a:r>
            <a:rPr lang="en-US" dirty="0" err="1" smtClean="0"/>
            <a:t>ini</a:t>
          </a:r>
          <a:r>
            <a:rPr lang="en-US" dirty="0" smtClean="0"/>
            <a:t> </a:t>
          </a:r>
          <a:r>
            <a:rPr lang="en-US" dirty="0" err="1" smtClean="0"/>
            <a:t>menyajikan</a:t>
          </a:r>
          <a:r>
            <a:rPr lang="en-US" dirty="0" smtClean="0"/>
            <a:t> </a:t>
          </a:r>
          <a:r>
            <a:rPr lang="en-US" dirty="0" err="1" smtClean="0"/>
            <a:t>sederetan</a:t>
          </a:r>
          <a:r>
            <a:rPr lang="en-US" dirty="0" smtClean="0"/>
            <a:t> </a:t>
          </a:r>
          <a:r>
            <a:rPr lang="en-US" dirty="0" err="1" smtClean="0"/>
            <a:t>luas</a:t>
          </a:r>
          <a:r>
            <a:rPr lang="en-US" dirty="0" smtClean="0"/>
            <a:t> </a:t>
          </a:r>
          <a:r>
            <a:rPr lang="en-US" dirty="0" err="1" smtClean="0"/>
            <a:t>aplikasi-aplikasi</a:t>
          </a:r>
          <a:r>
            <a:rPr lang="en-US" dirty="0" smtClean="0"/>
            <a:t>.</a:t>
          </a:r>
          <a:endParaRPr lang="en-US" dirty="0"/>
        </a:p>
      </dgm:t>
    </dgm:pt>
    <dgm:pt modelId="{140CEE63-E06C-4550-B8B2-5DCD4AC2E6C5}" type="sibTrans" cxnId="{A2793771-6D4A-4EF2-A408-1708037511BD}">
      <dgm:prSet/>
      <dgm:spPr/>
      <dgm:t>
        <a:bodyPr/>
        <a:lstStyle/>
        <a:p>
          <a:endParaRPr lang="en-US"/>
        </a:p>
      </dgm:t>
    </dgm:pt>
    <dgm:pt modelId="{10405393-00B4-41A5-B919-4EE88084BCDE}" type="parTrans" cxnId="{A2793771-6D4A-4EF2-A408-1708037511BD}">
      <dgm:prSet/>
      <dgm:spPr/>
      <dgm:t>
        <a:bodyPr/>
        <a:lstStyle/>
        <a:p>
          <a:endParaRPr lang="en-US"/>
        </a:p>
      </dgm:t>
    </dgm:pt>
    <dgm:pt modelId="{510777D4-F720-4BC9-A1EC-0A926D88C655}">
      <dgm:prSet/>
      <dgm:spPr/>
      <dgm:t>
        <a:bodyPr/>
        <a:lstStyle/>
        <a:p>
          <a:r>
            <a:rPr lang="en-US" dirty="0" err="1" smtClean="0"/>
            <a:t>Seirng</a:t>
          </a:r>
          <a:r>
            <a:rPr lang="en-US" dirty="0" smtClean="0"/>
            <a:t> </a:t>
          </a:r>
          <a:r>
            <a:rPr lang="en-US" dirty="0" err="1" smtClean="0"/>
            <a:t>munculnya</a:t>
          </a:r>
          <a:r>
            <a:rPr lang="en-US" dirty="0" smtClean="0"/>
            <a:t> web 2.0, </a:t>
          </a:r>
          <a:r>
            <a:rPr lang="en-US" dirty="0" err="1" smtClean="0"/>
            <a:t>aplikasi</a:t>
          </a:r>
          <a:r>
            <a:rPr lang="en-US" dirty="0" smtClean="0"/>
            <a:t> web </a:t>
          </a:r>
          <a:r>
            <a:rPr lang="en-US" dirty="0" err="1" smtClean="0"/>
            <a:t>berevolusi</a:t>
          </a:r>
          <a:r>
            <a:rPr lang="en-US" dirty="0" smtClean="0"/>
            <a:t> </a:t>
          </a:r>
          <a:r>
            <a:rPr lang="en-US" dirty="0" err="1" smtClean="0"/>
            <a:t>menjadi</a:t>
          </a:r>
          <a:r>
            <a:rPr lang="en-US" dirty="0" smtClean="0"/>
            <a:t> </a:t>
          </a:r>
          <a:r>
            <a:rPr lang="en-US" dirty="0" err="1" smtClean="0"/>
            <a:t>komputasi</a:t>
          </a:r>
          <a:r>
            <a:rPr lang="en-US" dirty="0" smtClean="0"/>
            <a:t> yang </a:t>
          </a:r>
          <a:r>
            <a:rPr lang="en-US" dirty="0" err="1" smtClean="0"/>
            <a:t>canggih</a:t>
          </a:r>
          <a:endParaRPr lang="en-US" dirty="0"/>
        </a:p>
      </dgm:t>
    </dgm:pt>
    <dgm:pt modelId="{722FC716-C29B-4E58-BEE4-BE3377B243F6}" type="parTrans" cxnId="{64316465-4DE4-4238-A303-0F0ECBFAED00}">
      <dgm:prSet/>
      <dgm:spPr/>
    </dgm:pt>
    <dgm:pt modelId="{45075988-583A-4683-BD87-4BCB1D4159E6}" type="sibTrans" cxnId="{64316465-4DE4-4238-A303-0F0ECBFAED00}">
      <dgm:prSet/>
      <dgm:spPr/>
    </dgm:pt>
    <dgm:pt modelId="{84128C93-35BD-4F41-91A2-48B637D90FD3}">
      <dgm:prSet phldrT="[Text]"/>
      <dgm:spPr/>
      <dgm:t>
        <a:bodyPr/>
        <a:lstStyle/>
        <a:p>
          <a:r>
            <a:rPr lang="en-US" dirty="0" err="1" smtClean="0"/>
            <a:t>Menggunakan</a:t>
          </a:r>
          <a:r>
            <a:rPr lang="en-US" dirty="0" smtClean="0"/>
            <a:t> </a:t>
          </a:r>
          <a:r>
            <a:rPr lang="en-US" dirty="0" err="1" smtClean="0"/>
            <a:t>algoritma</a:t>
          </a:r>
          <a:r>
            <a:rPr lang="en-US" dirty="0" smtClean="0"/>
            <a:t> non </a:t>
          </a:r>
          <a:r>
            <a:rPr lang="en-US" dirty="0" err="1" smtClean="0"/>
            <a:t>numerik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memecahkan</a:t>
          </a:r>
          <a:r>
            <a:rPr lang="en-US" dirty="0" smtClean="0"/>
            <a:t> </a:t>
          </a:r>
          <a:r>
            <a:rPr lang="en-US" dirty="0" err="1" smtClean="0"/>
            <a:t>permasalahan</a:t>
          </a:r>
          <a:r>
            <a:rPr lang="en-US" dirty="0" smtClean="0"/>
            <a:t> </a:t>
          </a:r>
          <a:r>
            <a:rPr lang="en-US" dirty="0" err="1" smtClean="0"/>
            <a:t>rumit</a:t>
          </a:r>
          <a:r>
            <a:rPr lang="en-US" dirty="0" smtClean="0"/>
            <a:t> yang </a:t>
          </a:r>
          <a:r>
            <a:rPr lang="en-US" dirty="0" err="1" smtClean="0"/>
            <a:t>tidak</a:t>
          </a:r>
          <a:r>
            <a:rPr lang="en-US" dirty="0" smtClean="0"/>
            <a:t> </a:t>
          </a:r>
          <a:r>
            <a:rPr lang="en-US" dirty="0" err="1" smtClean="0"/>
            <a:t>dapat</a:t>
          </a:r>
          <a:r>
            <a:rPr lang="en-US" dirty="0" smtClean="0"/>
            <a:t> </a:t>
          </a:r>
          <a:r>
            <a:rPr lang="en-US" dirty="0" err="1" smtClean="0"/>
            <a:t>diselesaikan</a:t>
          </a:r>
          <a:r>
            <a:rPr lang="en-US" dirty="0" smtClean="0"/>
            <a:t> </a:t>
          </a:r>
          <a:r>
            <a:rPr lang="en-US" dirty="0" err="1" smtClean="0"/>
            <a:t>dengan</a:t>
          </a:r>
          <a:r>
            <a:rPr lang="en-US" dirty="0" smtClean="0"/>
            <a:t> </a:t>
          </a:r>
          <a:r>
            <a:rPr lang="en-US" dirty="0" err="1" smtClean="0"/>
            <a:t>komputasi</a:t>
          </a:r>
          <a:r>
            <a:rPr lang="en-US" dirty="0" smtClean="0"/>
            <a:t> </a:t>
          </a:r>
          <a:r>
            <a:rPr lang="en-US" dirty="0" err="1" smtClean="0"/>
            <a:t>atau</a:t>
          </a:r>
          <a:r>
            <a:rPr lang="en-US" dirty="0" smtClean="0"/>
            <a:t> </a:t>
          </a:r>
          <a:r>
            <a:rPr lang="en-US" dirty="0" err="1" smtClean="0"/>
            <a:t>analisi</a:t>
          </a:r>
          <a:r>
            <a:rPr lang="en-US" dirty="0" smtClean="0"/>
            <a:t> </a:t>
          </a:r>
          <a:r>
            <a:rPr lang="en-US" dirty="0" err="1" smtClean="0"/>
            <a:t>permasalahan</a:t>
          </a:r>
          <a:r>
            <a:rPr lang="en-US" dirty="0" smtClean="0"/>
            <a:t> </a:t>
          </a:r>
          <a:r>
            <a:rPr lang="en-US" dirty="0" err="1" smtClean="0"/>
            <a:t>secara</a:t>
          </a:r>
          <a:r>
            <a:rPr lang="en-US" dirty="0" smtClean="0"/>
            <a:t> </a:t>
          </a:r>
          <a:r>
            <a:rPr lang="en-US" dirty="0" err="1" smtClean="0"/>
            <a:t>langsung</a:t>
          </a:r>
          <a:r>
            <a:rPr lang="en-US" dirty="0" smtClean="0"/>
            <a:t>.</a:t>
          </a:r>
          <a:endParaRPr lang="en-US" dirty="0"/>
        </a:p>
      </dgm:t>
    </dgm:pt>
    <dgm:pt modelId="{3FD74A7C-7409-4398-AE50-6909CB0B797C}" type="parTrans" cxnId="{94EAC0F9-12B5-4B33-80F8-1A88900C9043}">
      <dgm:prSet/>
      <dgm:spPr/>
    </dgm:pt>
    <dgm:pt modelId="{167F03F5-9940-42C0-8D87-8B667DB23F9D}" type="sibTrans" cxnId="{94EAC0F9-12B5-4B33-80F8-1A88900C9043}">
      <dgm:prSet/>
      <dgm:spPr/>
    </dgm:pt>
    <dgm:pt modelId="{6B8560B7-3283-4172-80E8-ECA91AF82665}">
      <dgm:prSet phldrT="[Text]"/>
      <dgm:spPr/>
      <dgm:t>
        <a:bodyPr/>
        <a:lstStyle/>
        <a:p>
          <a:r>
            <a:rPr lang="en-US" dirty="0" err="1" smtClean="0"/>
            <a:t>Robotika</a:t>
          </a:r>
          <a:r>
            <a:rPr lang="en-US" dirty="0" smtClean="0"/>
            <a:t>, </a:t>
          </a:r>
          <a:r>
            <a:rPr lang="en-US" dirty="0" err="1" smtClean="0"/>
            <a:t>sistem</a:t>
          </a:r>
          <a:r>
            <a:rPr lang="en-US" dirty="0" smtClean="0"/>
            <a:t> </a:t>
          </a:r>
          <a:r>
            <a:rPr lang="en-US" dirty="0" err="1" smtClean="0"/>
            <a:t>pakar</a:t>
          </a:r>
          <a:r>
            <a:rPr lang="en-US" dirty="0" smtClean="0"/>
            <a:t>, </a:t>
          </a:r>
          <a:r>
            <a:rPr lang="en-US" dirty="0" err="1" smtClean="0"/>
            <a:t>pengenalan</a:t>
          </a:r>
          <a:r>
            <a:rPr lang="en-US" dirty="0" smtClean="0"/>
            <a:t> </a:t>
          </a:r>
          <a:r>
            <a:rPr lang="en-US" dirty="0" err="1" smtClean="0"/>
            <a:t>pola</a:t>
          </a:r>
          <a:r>
            <a:rPr lang="en-US" dirty="0" smtClean="0"/>
            <a:t> (</a:t>
          </a:r>
          <a:r>
            <a:rPr lang="en-US" dirty="0" err="1" smtClean="0"/>
            <a:t>gambar</a:t>
          </a:r>
          <a:r>
            <a:rPr lang="en-US" dirty="0" smtClean="0"/>
            <a:t>, </a:t>
          </a:r>
          <a:r>
            <a:rPr lang="en-US" dirty="0" err="1" smtClean="0"/>
            <a:t>suara</a:t>
          </a:r>
          <a:r>
            <a:rPr lang="en-US" dirty="0" smtClean="0"/>
            <a:t>), </a:t>
          </a:r>
          <a:r>
            <a:rPr lang="en-US" dirty="0" err="1" smtClean="0"/>
            <a:t>jaringan</a:t>
          </a:r>
          <a:r>
            <a:rPr lang="en-US" dirty="0" smtClean="0"/>
            <a:t> </a:t>
          </a:r>
          <a:r>
            <a:rPr lang="en-US" dirty="0" err="1" smtClean="0"/>
            <a:t>syaraf</a:t>
          </a:r>
          <a:r>
            <a:rPr lang="en-US" dirty="0" smtClean="0"/>
            <a:t> </a:t>
          </a:r>
          <a:r>
            <a:rPr lang="en-US" dirty="0" err="1" smtClean="0"/>
            <a:t>buatan</a:t>
          </a:r>
          <a:r>
            <a:rPr lang="en-US" dirty="0" smtClean="0"/>
            <a:t>, </a:t>
          </a:r>
          <a:r>
            <a:rPr lang="en-US" dirty="0" err="1" smtClean="0"/>
            <a:t>permainan</a:t>
          </a:r>
          <a:r>
            <a:rPr lang="en-US" dirty="0" smtClean="0"/>
            <a:t> game, </a:t>
          </a:r>
          <a:r>
            <a:rPr lang="en-US" dirty="0" err="1" smtClean="0"/>
            <a:t>pembuktian</a:t>
          </a:r>
          <a:r>
            <a:rPr lang="en-US" dirty="0" smtClean="0"/>
            <a:t> </a:t>
          </a:r>
          <a:r>
            <a:rPr lang="en-US" dirty="0" err="1" smtClean="0"/>
            <a:t>teorema</a:t>
          </a:r>
          <a:r>
            <a:rPr lang="en-US" dirty="0" smtClean="0"/>
            <a:t>.</a:t>
          </a:r>
          <a:endParaRPr lang="en-US" dirty="0"/>
        </a:p>
      </dgm:t>
    </dgm:pt>
    <dgm:pt modelId="{EB85BE04-C742-4220-AA61-B2038FEBA44F}" type="parTrans" cxnId="{ED5C70EC-9CD3-45D7-8636-00D4B1767D1C}">
      <dgm:prSet/>
      <dgm:spPr/>
    </dgm:pt>
    <dgm:pt modelId="{2C2EF368-6991-4C14-9160-67B70ED3DFB0}" type="sibTrans" cxnId="{ED5C70EC-9CD3-45D7-8636-00D4B1767D1C}">
      <dgm:prSet/>
      <dgm:spPr/>
    </dgm:pt>
    <dgm:pt modelId="{ECD79F2D-EFB3-4B16-B36C-E8197027895E}" type="pres">
      <dgm:prSet presAssocID="{6AF42D9D-067D-43F4-A9E9-02F1EF1AC3B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DBC9E9-AFE9-416E-89FB-79C01C31097C}" type="pres">
      <dgm:prSet presAssocID="{16333855-F017-4272-8227-64A50D0E449D}" presName="linNode" presStyleCnt="0"/>
      <dgm:spPr/>
    </dgm:pt>
    <dgm:pt modelId="{8FBBB1F0-6DF1-43BB-BBF3-FF12EFD482BB}" type="pres">
      <dgm:prSet presAssocID="{16333855-F017-4272-8227-64A50D0E449D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F71EF6-BE81-4A77-8D94-2C267B78E2FE}" type="pres">
      <dgm:prSet presAssocID="{16333855-F017-4272-8227-64A50D0E449D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05B995-74A6-497A-83C0-2DA62CC2284F}" type="pres">
      <dgm:prSet presAssocID="{ADDD9CB3-DFE8-4BDC-AC56-398F1077CEE1}" presName="sp" presStyleCnt="0"/>
      <dgm:spPr/>
    </dgm:pt>
    <dgm:pt modelId="{6D0AB293-99AE-40F5-B1EE-78DD9FB98AB1}" type="pres">
      <dgm:prSet presAssocID="{84F8452B-5E82-4D28-A802-4DDC118946EC}" presName="linNode" presStyleCnt="0"/>
      <dgm:spPr/>
    </dgm:pt>
    <dgm:pt modelId="{08ADA535-46C4-4142-B2CE-32BA2E5544AA}" type="pres">
      <dgm:prSet presAssocID="{84F8452B-5E82-4D28-A802-4DDC118946EC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6291E9-6F77-45AC-9501-37380ACE4018}" type="pres">
      <dgm:prSet presAssocID="{84F8452B-5E82-4D28-A802-4DDC118946EC}" presName="descendantText" presStyleLbl="alignAccFollowNode1" presStyleIdx="1" presStyleCnt="4" custLinFactNeighborX="-794" custLinFactNeighborY="25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75DAFD-96DF-4712-A80A-057E21A336A3}" type="pres">
      <dgm:prSet presAssocID="{47CE564E-B25C-4D21-A903-541BC24CD9EA}" presName="sp" presStyleCnt="0"/>
      <dgm:spPr/>
    </dgm:pt>
    <dgm:pt modelId="{D180F08E-03D9-4766-8F5A-0FDBF7220344}" type="pres">
      <dgm:prSet presAssocID="{2E65B4BD-41FA-42F2-9BC4-57C0586FA0C6}" presName="linNode" presStyleCnt="0"/>
      <dgm:spPr/>
    </dgm:pt>
    <dgm:pt modelId="{5C079A5E-28DD-453C-856F-292AC58FD74A}" type="pres">
      <dgm:prSet presAssocID="{2E65B4BD-41FA-42F2-9BC4-57C0586FA0C6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618450-36B5-4457-9082-DC2ABE699EFA}" type="pres">
      <dgm:prSet presAssocID="{2E65B4BD-41FA-42F2-9BC4-57C0586FA0C6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4A9E6-A91E-483D-9878-729E30F280C3}" type="pres">
      <dgm:prSet presAssocID="{265B0FBB-F2AC-4893-B5D5-46D9EF303253}" presName="sp" presStyleCnt="0"/>
      <dgm:spPr/>
    </dgm:pt>
    <dgm:pt modelId="{CBC6DFD5-D6C3-4180-8363-E6B1A8A455AE}" type="pres">
      <dgm:prSet presAssocID="{15AECB52-3C3B-45B3-B66C-F431DA8F7D38}" presName="linNode" presStyleCnt="0"/>
      <dgm:spPr/>
    </dgm:pt>
    <dgm:pt modelId="{716A7578-9230-4560-8FE9-D12B170EE3BA}" type="pres">
      <dgm:prSet presAssocID="{15AECB52-3C3B-45B3-B66C-F431DA8F7D38}" presName="parentText" presStyleLbl="node1" presStyleIdx="3" presStyleCnt="4" custLinFactNeighborY="-300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7C4553-9F8A-4829-B074-5AAB8F340815}" type="pres">
      <dgm:prSet presAssocID="{15AECB52-3C3B-45B3-B66C-F431DA8F7D38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56AD8C-6190-4721-8ACB-F23D4C2A5123}" type="presOf" srcId="{E7A5D1E4-FFC3-4C65-A808-F10A78B0677C}" destId="{116291E9-6F77-45AC-9501-37380ACE4018}" srcOrd="0" destOrd="1" presId="urn:microsoft.com/office/officeart/2005/8/layout/vList5"/>
    <dgm:cxn modelId="{A4BA7AFD-C2B6-4E63-A801-C736C35EFC64}" srcId="{84F8452B-5E82-4D28-A802-4DDC118946EC}" destId="{1086207A-391C-4FB0-89EB-D0FF958BDF62}" srcOrd="0" destOrd="0" parTransId="{D9643A22-D786-44DB-8894-51228E95588F}" sibTransId="{12B91790-98F5-4FF7-AFFE-18ABC8203BBA}"/>
    <dgm:cxn modelId="{B2404740-C7D6-4F61-9EED-43A4C9908AED}" srcId="{2E65B4BD-41FA-42F2-9BC4-57C0586FA0C6}" destId="{4C4D0012-EBD2-4E5A-AC6F-DC9175314006}" srcOrd="0" destOrd="0" parTransId="{1348BC6D-5D21-412D-ABB1-ADF4E0B347BE}" sibTransId="{6F3868F2-B162-45C3-A735-160A2F96CDDC}"/>
    <dgm:cxn modelId="{94EAC0F9-12B5-4B33-80F8-1A88900C9043}" srcId="{15AECB52-3C3B-45B3-B66C-F431DA8F7D38}" destId="{84128C93-35BD-4F41-91A2-48B637D90FD3}" srcOrd="0" destOrd="0" parTransId="{3FD74A7C-7409-4398-AE50-6909CB0B797C}" sibTransId="{167F03F5-9940-42C0-8D87-8B667DB23F9D}"/>
    <dgm:cxn modelId="{C95EE9C5-C8C9-415D-8D7D-F7880275133B}" srcId="{84F8452B-5E82-4D28-A802-4DDC118946EC}" destId="{E7A5D1E4-FFC3-4C65-A808-F10A78B0677C}" srcOrd="1" destOrd="0" parTransId="{70C9000E-51C9-460B-80C3-A3FDC6CC67A9}" sibTransId="{F5315333-90D4-4734-A86E-17070A441CCD}"/>
    <dgm:cxn modelId="{D7333A59-E092-4BCF-9984-7BB67C4791CF}" type="presOf" srcId="{84128C93-35BD-4F41-91A2-48B637D90FD3}" destId="{C77C4553-9F8A-4829-B074-5AAB8F340815}" srcOrd="0" destOrd="0" presId="urn:microsoft.com/office/officeart/2005/8/layout/vList5"/>
    <dgm:cxn modelId="{A2793771-6D4A-4EF2-A408-1708037511BD}" srcId="{2E65B4BD-41FA-42F2-9BC4-57C0586FA0C6}" destId="{E2EF48A3-CD95-4447-AA52-12C5AE54BF4D}" srcOrd="1" destOrd="0" parTransId="{10405393-00B4-41A5-B919-4EE88084BCDE}" sibTransId="{140CEE63-E06C-4550-B8B2-5DCD4AC2E6C5}"/>
    <dgm:cxn modelId="{7A35ECFF-37A6-46B3-B2E5-23C899323647}" srcId="{16333855-F017-4272-8227-64A50D0E449D}" destId="{55AB5914-1AA0-4F5D-9E78-F86F4FE6C171}" srcOrd="1" destOrd="0" parTransId="{4A4EC1D7-7AB8-4614-9EB1-4BB32A8FCA84}" sibTransId="{B5C24966-886A-459C-9FFF-22FE679D0195}"/>
    <dgm:cxn modelId="{9991E4A2-0D4C-432F-98F4-E6B8DB4F7BE0}" srcId="{6AF42D9D-067D-43F4-A9E9-02F1EF1AC3B7}" destId="{84F8452B-5E82-4D28-A802-4DDC118946EC}" srcOrd="1" destOrd="0" parTransId="{42F2344E-D72A-467B-AB4D-BCBA414EAADA}" sibTransId="{47CE564E-B25C-4D21-A903-541BC24CD9EA}"/>
    <dgm:cxn modelId="{1449E018-250A-44B4-A63A-C11A8ECE41FC}" type="presOf" srcId="{84F8452B-5E82-4D28-A802-4DDC118946EC}" destId="{08ADA535-46C4-4142-B2CE-32BA2E5544AA}" srcOrd="0" destOrd="0" presId="urn:microsoft.com/office/officeart/2005/8/layout/vList5"/>
    <dgm:cxn modelId="{E4AB380F-1774-4139-9819-DB913BB33B9A}" type="presOf" srcId="{4C4D0012-EBD2-4E5A-AC6F-DC9175314006}" destId="{FF618450-36B5-4457-9082-DC2ABE699EFA}" srcOrd="0" destOrd="0" presId="urn:microsoft.com/office/officeart/2005/8/layout/vList5"/>
    <dgm:cxn modelId="{3869032E-075D-4249-9DF7-64261DA3526E}" type="presOf" srcId="{E2EF48A3-CD95-4447-AA52-12C5AE54BF4D}" destId="{FF618450-36B5-4457-9082-DC2ABE699EFA}" srcOrd="0" destOrd="1" presId="urn:microsoft.com/office/officeart/2005/8/layout/vList5"/>
    <dgm:cxn modelId="{1DFC9C97-E23F-491E-A72F-F1F333126B21}" srcId="{6AF42D9D-067D-43F4-A9E9-02F1EF1AC3B7}" destId="{2E65B4BD-41FA-42F2-9BC4-57C0586FA0C6}" srcOrd="2" destOrd="0" parTransId="{5D42835D-03D5-468F-8AF8-401F73CF438B}" sibTransId="{265B0FBB-F2AC-4893-B5D5-46D9EF303253}"/>
    <dgm:cxn modelId="{219AC86A-3393-4EEF-852A-FC29208A28A6}" srcId="{6AF42D9D-067D-43F4-A9E9-02F1EF1AC3B7}" destId="{16333855-F017-4272-8227-64A50D0E449D}" srcOrd="0" destOrd="0" parTransId="{F931E037-2B48-4B87-B9A2-B3E03F7404AB}" sibTransId="{ADDD9CB3-DFE8-4BDC-AC56-398F1077CEE1}"/>
    <dgm:cxn modelId="{7B850B11-C17F-496C-A697-1D3CACC5F75E}" type="presOf" srcId="{15AECB52-3C3B-45B3-B66C-F431DA8F7D38}" destId="{716A7578-9230-4560-8FE9-D12B170EE3BA}" srcOrd="0" destOrd="0" presId="urn:microsoft.com/office/officeart/2005/8/layout/vList5"/>
    <dgm:cxn modelId="{7996445B-5B9C-4804-AB06-1C0DB59B3C3B}" srcId="{6AF42D9D-067D-43F4-A9E9-02F1EF1AC3B7}" destId="{15AECB52-3C3B-45B3-B66C-F431DA8F7D38}" srcOrd="3" destOrd="0" parTransId="{2A58579E-8E59-4244-948C-859D5DB1FBE7}" sibTransId="{12777F4B-1EE4-440C-A575-A7E6910C120B}"/>
    <dgm:cxn modelId="{63EB3137-4E47-4CC2-B88E-E23AC08E76AD}" type="presOf" srcId="{2E65B4BD-41FA-42F2-9BC4-57C0586FA0C6}" destId="{5C079A5E-28DD-453C-856F-292AC58FD74A}" srcOrd="0" destOrd="0" presId="urn:microsoft.com/office/officeart/2005/8/layout/vList5"/>
    <dgm:cxn modelId="{CEEE3280-C863-45CF-807E-5299C44A74CD}" type="presOf" srcId="{1086207A-391C-4FB0-89EB-D0FF958BDF62}" destId="{116291E9-6F77-45AC-9501-37380ACE4018}" srcOrd="0" destOrd="0" presId="urn:microsoft.com/office/officeart/2005/8/layout/vList5"/>
    <dgm:cxn modelId="{3D94C992-DFBE-43C9-B7CE-6A207BAD747B}" type="presOf" srcId="{6AF42D9D-067D-43F4-A9E9-02F1EF1AC3B7}" destId="{ECD79F2D-EFB3-4B16-B36C-E8197027895E}" srcOrd="0" destOrd="0" presId="urn:microsoft.com/office/officeart/2005/8/layout/vList5"/>
    <dgm:cxn modelId="{A19DD679-B272-4372-94BE-9930471088D7}" srcId="{16333855-F017-4272-8227-64A50D0E449D}" destId="{4DECBDB4-2F99-47C8-8CC6-E4600D77495A}" srcOrd="0" destOrd="0" parTransId="{1114C58B-B019-46C4-A1F2-A53B5C6B73C0}" sibTransId="{65DEF898-3FA5-4925-BDF6-A47E2ADC0ECE}"/>
    <dgm:cxn modelId="{075626C5-A141-4213-A697-5DB4F0E3C2B0}" type="presOf" srcId="{510777D4-F720-4BC9-A1EC-0A926D88C655}" destId="{FF618450-36B5-4457-9082-DC2ABE699EFA}" srcOrd="0" destOrd="2" presId="urn:microsoft.com/office/officeart/2005/8/layout/vList5"/>
    <dgm:cxn modelId="{89063EE8-81E1-4545-A954-0317721A451F}" type="presOf" srcId="{55AB5914-1AA0-4F5D-9E78-F86F4FE6C171}" destId="{C8F71EF6-BE81-4A77-8D94-2C267B78E2FE}" srcOrd="0" destOrd="1" presId="urn:microsoft.com/office/officeart/2005/8/layout/vList5"/>
    <dgm:cxn modelId="{64316465-4DE4-4238-A303-0F0ECBFAED00}" srcId="{2E65B4BD-41FA-42F2-9BC4-57C0586FA0C6}" destId="{510777D4-F720-4BC9-A1EC-0A926D88C655}" srcOrd="2" destOrd="0" parTransId="{722FC716-C29B-4E58-BEE4-BE3377B243F6}" sibTransId="{45075988-583A-4683-BD87-4BCB1D4159E6}"/>
    <dgm:cxn modelId="{ED5C70EC-9CD3-45D7-8636-00D4B1767D1C}" srcId="{15AECB52-3C3B-45B3-B66C-F431DA8F7D38}" destId="{6B8560B7-3283-4172-80E8-ECA91AF82665}" srcOrd="1" destOrd="0" parTransId="{EB85BE04-C742-4220-AA61-B2038FEBA44F}" sibTransId="{2C2EF368-6991-4C14-9160-67B70ED3DFB0}"/>
    <dgm:cxn modelId="{1D30844F-1C28-482A-BCB2-CDFE64D1388B}" type="presOf" srcId="{16333855-F017-4272-8227-64A50D0E449D}" destId="{8FBBB1F0-6DF1-43BB-BBF3-FF12EFD482BB}" srcOrd="0" destOrd="0" presId="urn:microsoft.com/office/officeart/2005/8/layout/vList5"/>
    <dgm:cxn modelId="{7807A914-BB7B-4C5C-AA2F-6354729EF1F0}" type="presOf" srcId="{4DECBDB4-2F99-47C8-8CC6-E4600D77495A}" destId="{C8F71EF6-BE81-4A77-8D94-2C267B78E2FE}" srcOrd="0" destOrd="0" presId="urn:microsoft.com/office/officeart/2005/8/layout/vList5"/>
    <dgm:cxn modelId="{883D65E3-FE53-4172-8A93-EB099011F9B9}" type="presOf" srcId="{6B8560B7-3283-4172-80E8-ECA91AF82665}" destId="{C77C4553-9F8A-4829-B074-5AAB8F340815}" srcOrd="0" destOrd="1" presId="urn:microsoft.com/office/officeart/2005/8/layout/vList5"/>
    <dgm:cxn modelId="{D0889186-0E5B-4E93-ABEC-54ABF701773D}" type="presParOf" srcId="{ECD79F2D-EFB3-4B16-B36C-E8197027895E}" destId="{E1DBC9E9-AFE9-416E-89FB-79C01C31097C}" srcOrd="0" destOrd="0" presId="urn:microsoft.com/office/officeart/2005/8/layout/vList5"/>
    <dgm:cxn modelId="{E8C25390-E780-4FCB-A2F3-C08900FB147E}" type="presParOf" srcId="{E1DBC9E9-AFE9-416E-89FB-79C01C31097C}" destId="{8FBBB1F0-6DF1-43BB-BBF3-FF12EFD482BB}" srcOrd="0" destOrd="0" presId="urn:microsoft.com/office/officeart/2005/8/layout/vList5"/>
    <dgm:cxn modelId="{4A875927-0A05-44E0-AD61-E2E4AE06CEEF}" type="presParOf" srcId="{E1DBC9E9-AFE9-416E-89FB-79C01C31097C}" destId="{C8F71EF6-BE81-4A77-8D94-2C267B78E2FE}" srcOrd="1" destOrd="0" presId="urn:microsoft.com/office/officeart/2005/8/layout/vList5"/>
    <dgm:cxn modelId="{0620AF53-13C8-45F1-BB62-511CED51443E}" type="presParOf" srcId="{ECD79F2D-EFB3-4B16-B36C-E8197027895E}" destId="{9C05B995-74A6-497A-83C0-2DA62CC2284F}" srcOrd="1" destOrd="0" presId="urn:microsoft.com/office/officeart/2005/8/layout/vList5"/>
    <dgm:cxn modelId="{6AC0580E-68B3-4A74-ACC6-5B8DA7C84457}" type="presParOf" srcId="{ECD79F2D-EFB3-4B16-B36C-E8197027895E}" destId="{6D0AB293-99AE-40F5-B1EE-78DD9FB98AB1}" srcOrd="2" destOrd="0" presId="urn:microsoft.com/office/officeart/2005/8/layout/vList5"/>
    <dgm:cxn modelId="{5BBB8A9D-DE88-4616-AE02-730A02B01696}" type="presParOf" srcId="{6D0AB293-99AE-40F5-B1EE-78DD9FB98AB1}" destId="{08ADA535-46C4-4142-B2CE-32BA2E5544AA}" srcOrd="0" destOrd="0" presId="urn:microsoft.com/office/officeart/2005/8/layout/vList5"/>
    <dgm:cxn modelId="{86CF7CF5-4CFC-4AE1-A135-A4E92267EA47}" type="presParOf" srcId="{6D0AB293-99AE-40F5-B1EE-78DD9FB98AB1}" destId="{116291E9-6F77-45AC-9501-37380ACE4018}" srcOrd="1" destOrd="0" presId="urn:microsoft.com/office/officeart/2005/8/layout/vList5"/>
    <dgm:cxn modelId="{CC6081CF-5AA9-4B71-970F-AEDD79DD1209}" type="presParOf" srcId="{ECD79F2D-EFB3-4B16-B36C-E8197027895E}" destId="{2775DAFD-96DF-4712-A80A-057E21A336A3}" srcOrd="3" destOrd="0" presId="urn:microsoft.com/office/officeart/2005/8/layout/vList5"/>
    <dgm:cxn modelId="{C21D3B26-E3DE-49E5-B057-94050EBAC54A}" type="presParOf" srcId="{ECD79F2D-EFB3-4B16-B36C-E8197027895E}" destId="{D180F08E-03D9-4766-8F5A-0FDBF7220344}" srcOrd="4" destOrd="0" presId="urn:microsoft.com/office/officeart/2005/8/layout/vList5"/>
    <dgm:cxn modelId="{6CF54B70-8B90-455A-A66A-67E516FE54CA}" type="presParOf" srcId="{D180F08E-03D9-4766-8F5A-0FDBF7220344}" destId="{5C079A5E-28DD-453C-856F-292AC58FD74A}" srcOrd="0" destOrd="0" presId="urn:microsoft.com/office/officeart/2005/8/layout/vList5"/>
    <dgm:cxn modelId="{0AFEEC5E-9AEA-4B3C-A013-5D516A23683B}" type="presParOf" srcId="{D180F08E-03D9-4766-8F5A-0FDBF7220344}" destId="{FF618450-36B5-4457-9082-DC2ABE699EFA}" srcOrd="1" destOrd="0" presId="urn:microsoft.com/office/officeart/2005/8/layout/vList5"/>
    <dgm:cxn modelId="{6F6F7301-1DC9-45DC-828B-31810C669E7E}" type="presParOf" srcId="{ECD79F2D-EFB3-4B16-B36C-E8197027895E}" destId="{A964A9E6-A91E-483D-9878-729E30F280C3}" srcOrd="5" destOrd="0" presId="urn:microsoft.com/office/officeart/2005/8/layout/vList5"/>
    <dgm:cxn modelId="{68EAFF10-7CF0-4D6F-817E-D7EC37706624}" type="presParOf" srcId="{ECD79F2D-EFB3-4B16-B36C-E8197027895E}" destId="{CBC6DFD5-D6C3-4180-8363-E6B1A8A455AE}" srcOrd="6" destOrd="0" presId="urn:microsoft.com/office/officeart/2005/8/layout/vList5"/>
    <dgm:cxn modelId="{B57EE871-FF50-4786-AB4E-491205143A6D}" type="presParOf" srcId="{CBC6DFD5-D6C3-4180-8363-E6B1A8A455AE}" destId="{716A7578-9230-4560-8FE9-D12B170EE3BA}" srcOrd="0" destOrd="0" presId="urn:microsoft.com/office/officeart/2005/8/layout/vList5"/>
    <dgm:cxn modelId="{B4F5479C-B988-4FFD-AEDF-FF967DE118EB}" type="presParOf" srcId="{CBC6DFD5-D6C3-4180-8363-E6B1A8A455AE}" destId="{C77C4553-9F8A-4829-B074-5AAB8F34081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71EF6-BE81-4A77-8D94-2C267B78E2FE}">
      <dsp:nvSpPr>
        <dsp:cNvPr id="0" name=""/>
        <dsp:cNvSpPr/>
      </dsp:nvSpPr>
      <dsp:spPr>
        <a:xfrm rot="5400000">
          <a:off x="3621405" y="-1293891"/>
          <a:ext cx="1047750" cy="39014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Sekumpulan</a:t>
          </a:r>
          <a:r>
            <a:rPr lang="en-US" sz="1300" kern="1200" dirty="0" smtClean="0"/>
            <a:t> program yang </a:t>
          </a:r>
          <a:r>
            <a:rPr lang="en-US" sz="1300" kern="1200" dirty="0" err="1" smtClean="0"/>
            <a:t>ditulis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untuk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melayani</a:t>
          </a:r>
          <a:r>
            <a:rPr lang="en-US" sz="1300" kern="1200" dirty="0" smtClean="0"/>
            <a:t> program lain.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Sistem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operasi</a:t>
          </a:r>
          <a:r>
            <a:rPr lang="en-US" sz="1300" kern="1200" dirty="0" smtClean="0"/>
            <a:t>, driver, </a:t>
          </a:r>
          <a:r>
            <a:rPr lang="en-US" sz="1300" kern="1200" dirty="0" err="1" smtClean="0"/>
            <a:t>perangkat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lunak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jaringan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prosesor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telekomunikasi</a:t>
          </a:r>
          <a:endParaRPr lang="en-US" sz="1300" kern="1200" dirty="0"/>
        </a:p>
      </dsp:txBody>
      <dsp:txXfrm rot="-5400000">
        <a:off x="2194561" y="184100"/>
        <a:ext cx="3850293" cy="945456"/>
      </dsp:txXfrm>
    </dsp:sp>
    <dsp:sp modelId="{8FBBB1F0-6DF1-43BB-BBF3-FF12EFD482BB}">
      <dsp:nvSpPr>
        <dsp:cNvPr id="0" name=""/>
        <dsp:cNvSpPr/>
      </dsp:nvSpPr>
      <dsp:spPr>
        <a:xfrm>
          <a:off x="0" y="1984"/>
          <a:ext cx="2194560" cy="130968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Perangkat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Lunak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Sistem</a:t>
          </a:r>
          <a:endParaRPr lang="en-US" sz="2200" kern="1200" dirty="0"/>
        </a:p>
      </dsp:txBody>
      <dsp:txXfrm>
        <a:off x="63934" y="65918"/>
        <a:ext cx="2066692" cy="1181819"/>
      </dsp:txXfrm>
    </dsp:sp>
    <dsp:sp modelId="{116291E9-6F77-45AC-9501-37380ACE4018}">
      <dsp:nvSpPr>
        <dsp:cNvPr id="0" name=""/>
        <dsp:cNvSpPr/>
      </dsp:nvSpPr>
      <dsp:spPr>
        <a:xfrm rot="5400000">
          <a:off x="3621405" y="81279"/>
          <a:ext cx="1047750" cy="390144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Program-program </a:t>
          </a:r>
          <a:r>
            <a:rPr lang="en-US" sz="1300" kern="1200" dirty="0" err="1" smtClean="0"/>
            <a:t>mandiri</a:t>
          </a:r>
          <a:r>
            <a:rPr lang="en-US" sz="1300" kern="1200" dirty="0" smtClean="0"/>
            <a:t> yang </a:t>
          </a:r>
          <a:r>
            <a:rPr lang="en-US" sz="1300" kern="1200" dirty="0" err="1" smtClean="0"/>
            <a:t>menjawab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kebutuhan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bisnis</a:t>
          </a:r>
          <a:r>
            <a:rPr lang="en-US" sz="1300" kern="1200" dirty="0" smtClean="0"/>
            <a:t> yang </a:t>
          </a:r>
          <a:r>
            <a:rPr lang="en-US" sz="1300" kern="1200" dirty="0" err="1" smtClean="0"/>
            <a:t>rinci</a:t>
          </a:r>
          <a:r>
            <a:rPr lang="en-US" sz="1300" kern="1200" dirty="0" smtClean="0"/>
            <a:t>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Pemrosesan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transaksi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penjualan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kendali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pemrosesan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produksi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pada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pabrik</a:t>
          </a:r>
          <a:endParaRPr lang="en-US" sz="1300" kern="1200" dirty="0"/>
        </a:p>
      </dsp:txBody>
      <dsp:txXfrm rot="-5400000">
        <a:off x="2194561" y="1559271"/>
        <a:ext cx="3850293" cy="945456"/>
      </dsp:txXfrm>
    </dsp:sp>
    <dsp:sp modelId="{08ADA535-46C4-4142-B2CE-32BA2E5544AA}">
      <dsp:nvSpPr>
        <dsp:cNvPr id="0" name=""/>
        <dsp:cNvSpPr/>
      </dsp:nvSpPr>
      <dsp:spPr>
        <a:xfrm>
          <a:off x="0" y="1377156"/>
          <a:ext cx="2194560" cy="130968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Perangkat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lunak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aplikasi</a:t>
          </a:r>
          <a:endParaRPr lang="en-US" sz="2200" kern="1200" dirty="0"/>
        </a:p>
      </dsp:txBody>
      <dsp:txXfrm>
        <a:off x="63934" y="1441090"/>
        <a:ext cx="2066692" cy="1181819"/>
      </dsp:txXfrm>
    </dsp:sp>
    <dsp:sp modelId="{FF618450-36B5-4457-9082-DC2ABE699EFA}">
      <dsp:nvSpPr>
        <dsp:cNvPr id="0" name=""/>
        <dsp:cNvSpPr/>
      </dsp:nvSpPr>
      <dsp:spPr>
        <a:xfrm rot="5400000">
          <a:off x="3621405" y="1456451"/>
          <a:ext cx="1047750" cy="390144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Memiliki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algoritma</a:t>
          </a:r>
          <a:r>
            <a:rPr lang="en-US" sz="1300" kern="1200" dirty="0" smtClean="0"/>
            <a:t> yang </a:t>
          </a:r>
          <a:r>
            <a:rPr lang="en-US" sz="1300" kern="1200" dirty="0" err="1" smtClean="0"/>
            <a:t>penuh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kalkulasi</a:t>
          </a:r>
          <a:r>
            <a:rPr lang="en-US" sz="1300" kern="1200" dirty="0" smtClean="0"/>
            <a:t> data </a:t>
          </a:r>
          <a:r>
            <a:rPr lang="en-US" sz="1300" kern="1200" dirty="0" err="1" smtClean="0"/>
            <a:t>numerik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Kebutuhan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astronomi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vulkanologi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analisis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tekanan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otomotif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dinamika</a:t>
          </a:r>
          <a:r>
            <a:rPr lang="en-US" sz="1300" kern="1200" dirty="0" smtClean="0"/>
            <a:t> orbit </a:t>
          </a:r>
          <a:r>
            <a:rPr lang="en-US" sz="1300" kern="1200" dirty="0" err="1" smtClean="0"/>
            <a:t>pesawat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ulang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alik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biologi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molekul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dll</a:t>
          </a:r>
          <a:endParaRPr lang="en-US" sz="1300" kern="1200" dirty="0"/>
        </a:p>
      </dsp:txBody>
      <dsp:txXfrm rot="-5400000">
        <a:off x="2194561" y="2934443"/>
        <a:ext cx="3850293" cy="945456"/>
      </dsp:txXfrm>
    </dsp:sp>
    <dsp:sp modelId="{5C079A5E-28DD-453C-856F-292AC58FD74A}">
      <dsp:nvSpPr>
        <dsp:cNvPr id="0" name=""/>
        <dsp:cNvSpPr/>
      </dsp:nvSpPr>
      <dsp:spPr>
        <a:xfrm>
          <a:off x="0" y="2752328"/>
          <a:ext cx="2194560" cy="130968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Perangkat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lunak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rekayasa</a:t>
          </a:r>
          <a:r>
            <a:rPr lang="en-US" sz="2200" kern="1200" dirty="0" smtClean="0"/>
            <a:t>/</a:t>
          </a:r>
          <a:r>
            <a:rPr lang="en-US" sz="2200" kern="1200" dirty="0" err="1" smtClean="0"/>
            <a:t>ilmiah</a:t>
          </a:r>
          <a:endParaRPr lang="en-US" sz="2200" kern="1200" dirty="0"/>
        </a:p>
      </dsp:txBody>
      <dsp:txXfrm>
        <a:off x="63934" y="2816262"/>
        <a:ext cx="2066692" cy="11818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71EF6-BE81-4A77-8D94-2C267B78E2FE}">
      <dsp:nvSpPr>
        <dsp:cNvPr id="0" name=""/>
        <dsp:cNvSpPr/>
      </dsp:nvSpPr>
      <dsp:spPr>
        <a:xfrm rot="5400000">
          <a:off x="4942395" y="-1934845"/>
          <a:ext cx="996644" cy="512067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err="1" smtClean="0"/>
            <a:t>Berada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dalam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suatu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produk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atau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sistem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dan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digunakan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untuk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menjalankan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dan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mengendalikan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fitur-fitur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dan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fungsi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bagi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pengguna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akhir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dan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bagi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sistem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itu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sendiri</a:t>
          </a:r>
          <a:r>
            <a:rPr lang="en-US" sz="1100" kern="1200" dirty="0" smtClean="0"/>
            <a:t>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err="1" smtClean="0"/>
            <a:t>Tombol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pada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pemanggang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gelombang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mikro</a:t>
          </a:r>
          <a:r>
            <a:rPr lang="en-US" sz="1100" kern="1200" dirty="0" smtClean="0"/>
            <a:t>, </a:t>
          </a:r>
          <a:r>
            <a:rPr lang="en-US" sz="1100" kern="1200" dirty="0" err="1" smtClean="0"/>
            <a:t>fungsi</a:t>
          </a:r>
          <a:r>
            <a:rPr lang="en-US" sz="1100" kern="1200" dirty="0" smtClean="0"/>
            <a:t> digital </a:t>
          </a:r>
          <a:r>
            <a:rPr lang="en-US" sz="1100" kern="1200" dirty="0" err="1" smtClean="0"/>
            <a:t>dalam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mobil</a:t>
          </a:r>
          <a:r>
            <a:rPr lang="en-US" sz="1100" kern="1200" dirty="0" smtClean="0"/>
            <a:t>: </a:t>
          </a:r>
          <a:r>
            <a:rPr lang="en-US" sz="1100" kern="1200" dirty="0" err="1" smtClean="0"/>
            <a:t>kendali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bahan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bakar</a:t>
          </a:r>
          <a:r>
            <a:rPr lang="en-US" sz="1100" kern="1200" dirty="0" smtClean="0"/>
            <a:t>, </a:t>
          </a:r>
          <a:r>
            <a:rPr lang="en-US" sz="1100" kern="1200" dirty="0" err="1" smtClean="0"/>
            <a:t>tampilan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indikator</a:t>
          </a:r>
          <a:r>
            <a:rPr lang="en-US" sz="1100" kern="1200" dirty="0" smtClean="0"/>
            <a:t>, </a:t>
          </a:r>
          <a:r>
            <a:rPr lang="en-US" sz="1100" kern="1200" dirty="0" err="1" smtClean="0"/>
            <a:t>sistem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pegereman</a:t>
          </a:r>
          <a:r>
            <a:rPr lang="en-US" sz="1100" kern="1200" dirty="0" smtClean="0"/>
            <a:t>.</a:t>
          </a:r>
          <a:endParaRPr lang="en-US" sz="1100" kern="1200" dirty="0"/>
        </a:p>
      </dsp:txBody>
      <dsp:txXfrm rot="-5400000">
        <a:off x="2880380" y="175822"/>
        <a:ext cx="5072023" cy="899340"/>
      </dsp:txXfrm>
    </dsp:sp>
    <dsp:sp modelId="{8FBBB1F0-6DF1-43BB-BBF3-FF12EFD482BB}">
      <dsp:nvSpPr>
        <dsp:cNvPr id="0" name=""/>
        <dsp:cNvSpPr/>
      </dsp:nvSpPr>
      <dsp:spPr>
        <a:xfrm>
          <a:off x="0" y="2590"/>
          <a:ext cx="2880380" cy="12458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Perangkat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Lunak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Tertanam</a:t>
          </a:r>
          <a:endParaRPr lang="en-US" sz="2600" kern="1200" dirty="0"/>
        </a:p>
      </dsp:txBody>
      <dsp:txXfrm>
        <a:off x="60815" y="63405"/>
        <a:ext cx="2758750" cy="1124175"/>
      </dsp:txXfrm>
    </dsp:sp>
    <dsp:sp modelId="{116291E9-6F77-45AC-9501-37380ACE4018}">
      <dsp:nvSpPr>
        <dsp:cNvPr id="0" name=""/>
        <dsp:cNvSpPr/>
      </dsp:nvSpPr>
      <dsp:spPr>
        <a:xfrm rot="5400000">
          <a:off x="4919525" y="-601514"/>
          <a:ext cx="996644" cy="5120675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err="1" smtClean="0"/>
            <a:t>Dirancang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untuk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menyediakan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kemampuan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khusus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untuk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pelanggan</a:t>
          </a:r>
          <a:r>
            <a:rPr lang="en-US" sz="1100" kern="1200" dirty="0" smtClean="0"/>
            <a:t> yang </a:t>
          </a:r>
          <a:r>
            <a:rPr lang="en-US" sz="1100" kern="1200" dirty="0" err="1" smtClean="0"/>
            <a:t>berbeda-beda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err="1" smtClean="0"/>
            <a:t>Produk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kendali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inventarisasi</a:t>
          </a:r>
          <a:r>
            <a:rPr lang="en-US" sz="1100" kern="1200" dirty="0" smtClean="0"/>
            <a:t>, multimedia, </a:t>
          </a:r>
          <a:r>
            <a:rPr lang="en-US" sz="1100" kern="1200" dirty="0" err="1" smtClean="0"/>
            <a:t>hiburan</a:t>
          </a:r>
          <a:r>
            <a:rPr lang="en-US" sz="1100" kern="1200" dirty="0" smtClean="0"/>
            <a:t>, basis data, </a:t>
          </a:r>
          <a:r>
            <a:rPr lang="en-US" sz="1100" kern="1200" dirty="0" err="1" smtClean="0"/>
            <a:t>aplikasi</a:t>
          </a:r>
          <a:r>
            <a:rPr lang="en-US" sz="1100" kern="1200" dirty="0" smtClean="0"/>
            <a:t> personal </a:t>
          </a:r>
          <a:r>
            <a:rPr lang="en-US" sz="1100" kern="1200" dirty="0" err="1" smtClean="0"/>
            <a:t>dan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keuangan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bisnis</a:t>
          </a:r>
          <a:endParaRPr lang="en-US" sz="1100" kern="1200" dirty="0"/>
        </a:p>
      </dsp:txBody>
      <dsp:txXfrm rot="-5400000">
        <a:off x="2857510" y="1509153"/>
        <a:ext cx="5072023" cy="899340"/>
      </dsp:txXfrm>
    </dsp:sp>
    <dsp:sp modelId="{08ADA535-46C4-4142-B2CE-32BA2E5544AA}">
      <dsp:nvSpPr>
        <dsp:cNvPr id="0" name=""/>
        <dsp:cNvSpPr/>
      </dsp:nvSpPr>
      <dsp:spPr>
        <a:xfrm>
          <a:off x="0" y="1310685"/>
          <a:ext cx="2880380" cy="12458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Perangkat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lunak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lini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produk</a:t>
          </a:r>
          <a:endParaRPr lang="en-US" sz="2600" kern="1200" dirty="0"/>
        </a:p>
      </dsp:txBody>
      <dsp:txXfrm>
        <a:off x="60815" y="1371500"/>
        <a:ext cx="2758750" cy="1124175"/>
      </dsp:txXfrm>
    </dsp:sp>
    <dsp:sp modelId="{FF618450-36B5-4457-9082-DC2ABE699EFA}">
      <dsp:nvSpPr>
        <dsp:cNvPr id="0" name=""/>
        <dsp:cNvSpPr/>
      </dsp:nvSpPr>
      <dsp:spPr>
        <a:xfrm rot="5400000">
          <a:off x="4942395" y="681345"/>
          <a:ext cx="996644" cy="5120675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err="1" smtClean="0"/>
            <a:t>WebApps</a:t>
          </a:r>
          <a:r>
            <a:rPr lang="en-US" sz="1100" kern="1200" dirty="0" smtClean="0"/>
            <a:t>, </a:t>
          </a:r>
          <a:r>
            <a:rPr lang="en-US" sz="1100" kern="1200" dirty="0" err="1" smtClean="0"/>
            <a:t>kategori</a:t>
          </a:r>
          <a:r>
            <a:rPr lang="en-US" sz="1100" kern="1200" dirty="0" smtClean="0"/>
            <a:t> PL yang </a:t>
          </a:r>
          <a:r>
            <a:rPr lang="en-US" sz="1100" kern="1200" dirty="0" err="1" smtClean="0"/>
            <a:t>berpusat</a:t>
          </a:r>
          <a:r>
            <a:rPr lang="en-US" sz="1100" kern="1200" dirty="0" smtClean="0"/>
            <a:t>  </a:t>
          </a:r>
          <a:r>
            <a:rPr lang="en-US" sz="1100" kern="1200" dirty="0" err="1" smtClean="0"/>
            <a:t>pada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jaringan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komputer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ini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menyajikan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sederetan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luas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aplikasi-aplikasi</a:t>
          </a:r>
          <a:r>
            <a:rPr lang="en-US" sz="1100" kern="1200" dirty="0" smtClean="0"/>
            <a:t>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err="1" smtClean="0"/>
            <a:t>Seirng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munculnya</a:t>
          </a:r>
          <a:r>
            <a:rPr lang="en-US" sz="1100" kern="1200" dirty="0" smtClean="0"/>
            <a:t> web 2.0, </a:t>
          </a:r>
          <a:r>
            <a:rPr lang="en-US" sz="1100" kern="1200" dirty="0" err="1" smtClean="0"/>
            <a:t>aplikasi</a:t>
          </a:r>
          <a:r>
            <a:rPr lang="en-US" sz="1100" kern="1200" dirty="0" smtClean="0"/>
            <a:t> web </a:t>
          </a:r>
          <a:r>
            <a:rPr lang="en-US" sz="1100" kern="1200" dirty="0" err="1" smtClean="0"/>
            <a:t>berevolusi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menjadi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komputasi</a:t>
          </a:r>
          <a:r>
            <a:rPr lang="en-US" sz="1100" kern="1200" dirty="0" smtClean="0"/>
            <a:t> yang </a:t>
          </a:r>
          <a:r>
            <a:rPr lang="en-US" sz="1100" kern="1200" dirty="0" err="1" smtClean="0"/>
            <a:t>canggih</a:t>
          </a:r>
          <a:endParaRPr lang="en-US" sz="1100" kern="1200" dirty="0"/>
        </a:p>
      </dsp:txBody>
      <dsp:txXfrm rot="-5400000">
        <a:off x="2880380" y="2792012"/>
        <a:ext cx="5072023" cy="899340"/>
      </dsp:txXfrm>
    </dsp:sp>
    <dsp:sp modelId="{5C079A5E-28DD-453C-856F-292AC58FD74A}">
      <dsp:nvSpPr>
        <dsp:cNvPr id="0" name=""/>
        <dsp:cNvSpPr/>
      </dsp:nvSpPr>
      <dsp:spPr>
        <a:xfrm>
          <a:off x="0" y="2618781"/>
          <a:ext cx="2880380" cy="124580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Aplikasi</a:t>
          </a:r>
          <a:r>
            <a:rPr lang="en-US" sz="2600" kern="1200" dirty="0" smtClean="0"/>
            <a:t> web</a:t>
          </a:r>
          <a:endParaRPr lang="en-US" sz="2600" kern="1200" dirty="0"/>
        </a:p>
      </dsp:txBody>
      <dsp:txXfrm>
        <a:off x="60815" y="2679596"/>
        <a:ext cx="2758750" cy="1124175"/>
      </dsp:txXfrm>
    </dsp:sp>
    <dsp:sp modelId="{C77C4553-9F8A-4829-B074-5AAB8F340815}">
      <dsp:nvSpPr>
        <dsp:cNvPr id="0" name=""/>
        <dsp:cNvSpPr/>
      </dsp:nvSpPr>
      <dsp:spPr>
        <a:xfrm rot="5400000">
          <a:off x="4942395" y="1989441"/>
          <a:ext cx="996644" cy="5120675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err="1" smtClean="0"/>
            <a:t>Menggunakan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algoritma</a:t>
          </a:r>
          <a:r>
            <a:rPr lang="en-US" sz="1100" kern="1200" dirty="0" smtClean="0"/>
            <a:t> non </a:t>
          </a:r>
          <a:r>
            <a:rPr lang="en-US" sz="1100" kern="1200" dirty="0" err="1" smtClean="0"/>
            <a:t>numerik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untuk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memecahkan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permasalahan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rumit</a:t>
          </a:r>
          <a:r>
            <a:rPr lang="en-US" sz="1100" kern="1200" dirty="0" smtClean="0"/>
            <a:t> yang </a:t>
          </a:r>
          <a:r>
            <a:rPr lang="en-US" sz="1100" kern="1200" dirty="0" err="1" smtClean="0"/>
            <a:t>tidak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dapat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diselesaikan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dengan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komputasi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atau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analisi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permasalahan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secara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langsung</a:t>
          </a:r>
          <a:r>
            <a:rPr lang="en-US" sz="1100" kern="1200" dirty="0" smtClean="0"/>
            <a:t>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err="1" smtClean="0"/>
            <a:t>Robotika</a:t>
          </a:r>
          <a:r>
            <a:rPr lang="en-US" sz="1100" kern="1200" dirty="0" smtClean="0"/>
            <a:t>, </a:t>
          </a:r>
          <a:r>
            <a:rPr lang="en-US" sz="1100" kern="1200" dirty="0" err="1" smtClean="0"/>
            <a:t>sistem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pakar</a:t>
          </a:r>
          <a:r>
            <a:rPr lang="en-US" sz="1100" kern="1200" dirty="0" smtClean="0"/>
            <a:t>, </a:t>
          </a:r>
          <a:r>
            <a:rPr lang="en-US" sz="1100" kern="1200" dirty="0" err="1" smtClean="0"/>
            <a:t>pengenalan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pola</a:t>
          </a:r>
          <a:r>
            <a:rPr lang="en-US" sz="1100" kern="1200" dirty="0" smtClean="0"/>
            <a:t> (</a:t>
          </a:r>
          <a:r>
            <a:rPr lang="en-US" sz="1100" kern="1200" dirty="0" err="1" smtClean="0"/>
            <a:t>gambar</a:t>
          </a:r>
          <a:r>
            <a:rPr lang="en-US" sz="1100" kern="1200" dirty="0" smtClean="0"/>
            <a:t>, </a:t>
          </a:r>
          <a:r>
            <a:rPr lang="en-US" sz="1100" kern="1200" dirty="0" err="1" smtClean="0"/>
            <a:t>suara</a:t>
          </a:r>
          <a:r>
            <a:rPr lang="en-US" sz="1100" kern="1200" dirty="0" smtClean="0"/>
            <a:t>), </a:t>
          </a:r>
          <a:r>
            <a:rPr lang="en-US" sz="1100" kern="1200" dirty="0" err="1" smtClean="0"/>
            <a:t>jaringan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syaraf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buatan</a:t>
          </a:r>
          <a:r>
            <a:rPr lang="en-US" sz="1100" kern="1200" dirty="0" smtClean="0"/>
            <a:t>, </a:t>
          </a:r>
          <a:r>
            <a:rPr lang="en-US" sz="1100" kern="1200" dirty="0" err="1" smtClean="0"/>
            <a:t>permainan</a:t>
          </a:r>
          <a:r>
            <a:rPr lang="en-US" sz="1100" kern="1200" dirty="0" smtClean="0"/>
            <a:t> game, </a:t>
          </a:r>
          <a:r>
            <a:rPr lang="en-US" sz="1100" kern="1200" dirty="0" err="1" smtClean="0"/>
            <a:t>pembuktian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teorema</a:t>
          </a:r>
          <a:r>
            <a:rPr lang="en-US" sz="1100" kern="1200" dirty="0" smtClean="0"/>
            <a:t>.</a:t>
          </a:r>
          <a:endParaRPr lang="en-US" sz="1100" kern="1200" dirty="0"/>
        </a:p>
      </dsp:txBody>
      <dsp:txXfrm rot="-5400000">
        <a:off x="2880380" y="4100108"/>
        <a:ext cx="5072023" cy="899340"/>
      </dsp:txXfrm>
    </dsp:sp>
    <dsp:sp modelId="{716A7578-9230-4560-8FE9-D12B170EE3BA}">
      <dsp:nvSpPr>
        <dsp:cNvPr id="0" name=""/>
        <dsp:cNvSpPr/>
      </dsp:nvSpPr>
      <dsp:spPr>
        <a:xfrm>
          <a:off x="0" y="3889390"/>
          <a:ext cx="2880380" cy="12458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Perangkat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lunak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kecerdasan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buatan</a:t>
          </a:r>
          <a:endParaRPr lang="en-US" sz="2600" kern="1200" dirty="0"/>
        </a:p>
      </dsp:txBody>
      <dsp:txXfrm>
        <a:off x="60815" y="3950205"/>
        <a:ext cx="2758750" cy="1124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DD4C7-DFE3-4A85-AFDC-285903212EF8}" type="datetimeFigureOut">
              <a:rPr lang="id-ID" smtClean="0"/>
              <a:pPr/>
              <a:t>29/03/2017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AAF0B-0D0E-4B02-BA5D-70AF6A2966D9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9375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AAF0B-0D0E-4B02-BA5D-70AF6A2966D9}" type="slidenum">
              <a:rPr lang="id-ID" smtClean="0"/>
              <a:pPr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4128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Hal</a:t>
            </a:r>
            <a:r>
              <a:rPr lang="id-ID" baseline="0" dirty="0" smtClean="0"/>
              <a:t> 37, Pressman edisi 8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AAF0B-0D0E-4B02-BA5D-70AF6A2966D9}" type="slidenum">
              <a:rPr lang="id-ID" smtClean="0"/>
              <a:pPr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6211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772400" cy="14700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5638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38793B-4B62-414E-A326-9C7D6ABE9C61}" type="datetime1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5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7CDCB6-23A5-44E1-B4DB-DA8D46E4BA34}" type="datetime1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5A89B2-BB8F-47E0-851F-21EF16ABB7B4}" type="datetime1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701"/>
            <a:ext cx="7696200" cy="1143000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64F54A-7FDD-4DB5-A1B4-90D6C28736EC}" type="datetime1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4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53F888-54DD-48EB-8935-D0EE9BF63706}" type="datetime1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6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620000" cy="1143000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AE08D2-0422-4818-9F03-30628EE5FA4C}" type="datetime1">
              <a:rPr lang="en-US" smtClean="0"/>
              <a:pPr/>
              <a:t>3/29/2017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780D79-15FD-4181-816D-BBE29A7119A4}" type="datetime1">
              <a:rPr lang="en-US" smtClean="0"/>
              <a:pPr/>
              <a:t>3/29/2017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7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C231B2-A755-4F8E-9943-4C1D2ED114D3}" type="datetime1">
              <a:rPr lang="en-US" smtClean="0"/>
              <a:pPr/>
              <a:t>3/29/2017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4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1FEB62-4B9E-4B45-A569-27B47B7E71A2}" type="datetime1">
              <a:rPr lang="en-US" smtClean="0"/>
              <a:pPr/>
              <a:t>3/29/2017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pPr/>
              <a:t>‹#›</a:t>
            </a:fld>
            <a:r>
              <a:rPr lang="id-ID" dirty="0" smtClean="0"/>
              <a:t>/32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7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32DC80-EEB5-46A5-8030-C4D3A581F6FE}" type="datetime1">
              <a:rPr lang="en-US" smtClean="0"/>
              <a:pPr/>
              <a:t>3/29/2017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0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1182CD-2C17-423C-8CB2-5572367AEA43}" type="datetime1">
              <a:rPr lang="en-US" smtClean="0"/>
              <a:pPr/>
              <a:t>3/29/2017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A3AF-C114-4610-ACF7-2BBAE8CBB2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9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DC04CCCD-9F0E-413F-BEA8-58A0720198D9}" type="datetime1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8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C620A3AF-C114-4610-ACF7-2BBAE8CBB275}" type="slidenum">
              <a:rPr lang="en-US" smtClean="0"/>
              <a:pPr/>
              <a:t>‹#›</a:t>
            </a:fld>
            <a:r>
              <a:rPr lang="id-ID" dirty="0" smtClean="0"/>
              <a:t>/32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0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224736" cy="1752600"/>
          </a:xfrm>
        </p:spPr>
        <p:txBody>
          <a:bodyPr/>
          <a:lstStyle/>
          <a:p>
            <a:r>
              <a:rPr lang="id-ID" dirty="0" smtClean="0"/>
              <a:t>Tim RPL</a:t>
            </a:r>
          </a:p>
          <a:p>
            <a:r>
              <a:rPr lang="id-ID" sz="2800" dirty="0" smtClean="0"/>
              <a:t>Program Studi Teknik Informatika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z="2000" smtClean="0"/>
              <a:pPr/>
              <a:t>1</a:t>
            </a:fld>
            <a:r>
              <a:rPr lang="id-ID" sz="2000" dirty="0" smtClean="0"/>
              <a:t>/32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370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id-ID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Evolution</a:t>
            </a:r>
            <a:r>
              <a:rPr lang="id-ID" altLang="id-ID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(2)</a:t>
            </a:r>
            <a:endParaRPr lang="en-US" altLang="id-ID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altLang="id-ID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Law of Conservation of 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familiarity</a:t>
            </a:r>
            <a:r>
              <a:rPr lang="id-ID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(1980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</a:t>
            </a:r>
          </a:p>
          <a:p>
            <a:pPr lvl="1">
              <a:defRPr/>
            </a:pPr>
            <a:r>
              <a:rPr lang="id-ID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Perkembangan </a:t>
            </a:r>
            <a:r>
              <a:rPr lang="id-ID" altLang="id-ID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e-type system semua berkaitan juga dengan developers, sales personnel, </a:t>
            </a:r>
            <a:r>
              <a:rPr lang="id-ID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users. Sebagai contoh </a:t>
            </a:r>
            <a:r>
              <a:rPr lang="fi-FI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harus </a:t>
            </a:r>
            <a:r>
              <a:rPr lang="fi-FI" altLang="id-ID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mempertahankan penguasaan konten dan perilaku untuk mencapai evolusi </a:t>
            </a:r>
            <a:r>
              <a:rPr lang="fi-FI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yang memuaskan </a:t>
            </a:r>
            <a:r>
              <a:rPr lang="id-ID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(Perkembangan sistem bergantung dengan penguasaan konten dan perilaku pengguna)</a:t>
            </a:r>
          </a:p>
          <a:p>
            <a:pPr lvl="1">
              <a:defRPr/>
            </a:pPr>
            <a:endParaRPr lang="id-ID" altLang="id-ID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  <a:defRPr/>
            </a:pPr>
            <a:r>
              <a:rPr lang="en-US" altLang="id-ID" sz="14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         </a:t>
            </a:r>
            <a:endParaRPr lang="id-ID" altLang="id-ID" sz="14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  <a:defRPr/>
            </a:pPr>
            <a:endParaRPr lang="id-ID" altLang="id-ID" sz="14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0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id-ID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Evolution</a:t>
            </a:r>
            <a:r>
              <a:rPr lang="id-ID" altLang="id-ID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(3)</a:t>
            </a:r>
            <a:endParaRPr lang="en-US" altLang="id-ID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altLang="id-ID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Law of Continuing Growth (1980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</a:t>
            </a:r>
          </a:p>
          <a:p>
            <a:pPr lvl="1">
              <a:defRPr/>
            </a:pPr>
            <a:r>
              <a:rPr lang="id-ID" altLang="id-ID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Isi fungsional </a:t>
            </a:r>
            <a:r>
              <a:rPr lang="id-ID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e-type system harus </a:t>
            </a:r>
            <a:r>
              <a:rPr lang="id-ID" altLang="id-ID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terus ditingkatkan untuk menjaga kepuasan pengguna selama </a:t>
            </a:r>
            <a:r>
              <a:rPr lang="id-ID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hidupnya</a:t>
            </a:r>
          </a:p>
          <a:p>
            <a:pPr>
              <a:buNone/>
              <a:defRPr/>
            </a:pPr>
            <a:r>
              <a:rPr lang="en-US" altLang="id-ID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Law of Declining Quality (1996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</a:t>
            </a:r>
            <a:endParaRPr lang="en-US" altLang="id-ID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defRPr/>
            </a:pPr>
            <a:r>
              <a:rPr lang="id-ID" altLang="id-ID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Kualitas </a:t>
            </a:r>
            <a:r>
              <a:rPr lang="id-ID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e-type system akan menurun </a:t>
            </a:r>
            <a:r>
              <a:rPr lang="id-ID" altLang="id-ID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kecuali </a:t>
            </a:r>
            <a:r>
              <a:rPr lang="id-ID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jika mereka </a:t>
            </a:r>
            <a:r>
              <a:rPr lang="id-ID" altLang="id-ID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ketat dipertahankan dan disesuaikan dengan perubahan lingkungan operasional.</a:t>
            </a:r>
            <a:endParaRPr lang="id-ID" altLang="id-ID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defRPr/>
            </a:pPr>
            <a:endParaRPr lang="id-ID" altLang="id-ID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  <a:defRPr/>
            </a:pPr>
            <a:r>
              <a:rPr lang="en-US" altLang="id-ID" sz="14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         </a:t>
            </a:r>
            <a:endParaRPr lang="id-ID" altLang="id-ID" sz="14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  <a:defRPr/>
            </a:pPr>
            <a:endParaRPr lang="id-ID" altLang="id-ID" sz="14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id-ID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Problems (1)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3429000" y="2514600"/>
            <a:ext cx="2560638" cy="2543175"/>
            <a:chOff x="2755" y="1662"/>
            <a:chExt cx="1012" cy="1019"/>
          </a:xfrm>
        </p:grpSpPr>
        <p:sp>
          <p:nvSpPr>
            <p:cNvPr id="9233" name="Arc 5"/>
            <p:cNvSpPr>
              <a:spLocks/>
            </p:cNvSpPr>
            <p:nvPr/>
          </p:nvSpPr>
          <p:spPr bwMode="auto">
            <a:xfrm>
              <a:off x="3261" y="1662"/>
              <a:ext cx="95" cy="510"/>
            </a:xfrm>
            <a:custGeom>
              <a:avLst/>
              <a:gdLst>
                <a:gd name="T0" fmla="*/ 0 w 4067"/>
                <a:gd name="T1" fmla="*/ 0 h 21600"/>
                <a:gd name="T2" fmla="*/ 0 w 4067"/>
                <a:gd name="T3" fmla="*/ 0 h 21600"/>
                <a:gd name="T4" fmla="*/ 0 w 4067"/>
                <a:gd name="T5" fmla="*/ 0 h 21600"/>
                <a:gd name="T6" fmla="*/ 0 60000 65536"/>
                <a:gd name="T7" fmla="*/ 0 60000 65536"/>
                <a:gd name="T8" fmla="*/ 0 60000 65536"/>
                <a:gd name="T9" fmla="*/ 0 w 4067"/>
                <a:gd name="T10" fmla="*/ 0 h 21600"/>
                <a:gd name="T11" fmla="*/ 4067 w 406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67" h="21600" fill="none" extrusionOk="0">
                  <a:moveTo>
                    <a:pt x="-1" y="0"/>
                  </a:moveTo>
                  <a:cubicBezTo>
                    <a:pt x="1364" y="0"/>
                    <a:pt x="2726" y="129"/>
                    <a:pt x="4066" y="386"/>
                  </a:cubicBezTo>
                </a:path>
                <a:path w="4067" h="21600" stroke="0" extrusionOk="0">
                  <a:moveTo>
                    <a:pt x="-1" y="0"/>
                  </a:moveTo>
                  <a:cubicBezTo>
                    <a:pt x="1364" y="0"/>
                    <a:pt x="2726" y="129"/>
                    <a:pt x="4066" y="38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9999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234" name="Arc 6"/>
            <p:cNvSpPr>
              <a:spLocks/>
            </p:cNvSpPr>
            <p:nvPr/>
          </p:nvSpPr>
          <p:spPr bwMode="auto">
            <a:xfrm>
              <a:off x="3261" y="1672"/>
              <a:ext cx="506" cy="741"/>
            </a:xfrm>
            <a:custGeom>
              <a:avLst/>
              <a:gdLst>
                <a:gd name="T0" fmla="*/ 0 w 21600"/>
                <a:gd name="T1" fmla="*/ 0 h 31413"/>
                <a:gd name="T2" fmla="*/ 0 w 21600"/>
                <a:gd name="T3" fmla="*/ 0 h 31413"/>
                <a:gd name="T4" fmla="*/ 0 w 21600"/>
                <a:gd name="T5" fmla="*/ 0 h 3141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1413"/>
                <a:gd name="T11" fmla="*/ 21600 w 21600"/>
                <a:gd name="T12" fmla="*/ 31413 h 314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1413" fill="none" extrusionOk="0">
                  <a:moveTo>
                    <a:pt x="4066" y="0"/>
                  </a:moveTo>
                  <a:cubicBezTo>
                    <a:pt x="14242" y="1951"/>
                    <a:pt x="21600" y="10852"/>
                    <a:pt x="21600" y="21214"/>
                  </a:cubicBezTo>
                  <a:cubicBezTo>
                    <a:pt x="21600" y="24772"/>
                    <a:pt x="20720" y="28275"/>
                    <a:pt x="19040" y="31412"/>
                  </a:cubicBezTo>
                </a:path>
                <a:path w="21600" h="31413" stroke="0" extrusionOk="0">
                  <a:moveTo>
                    <a:pt x="4066" y="0"/>
                  </a:moveTo>
                  <a:cubicBezTo>
                    <a:pt x="14242" y="1951"/>
                    <a:pt x="21600" y="10852"/>
                    <a:pt x="21600" y="21214"/>
                  </a:cubicBezTo>
                  <a:cubicBezTo>
                    <a:pt x="21600" y="24772"/>
                    <a:pt x="20720" y="28275"/>
                    <a:pt x="19040" y="31412"/>
                  </a:cubicBezTo>
                  <a:lnTo>
                    <a:pt x="0" y="21214"/>
                  </a:lnTo>
                  <a:lnTo>
                    <a:pt x="4066" y="0"/>
                  </a:lnTo>
                  <a:close/>
                </a:path>
              </a:pathLst>
            </a:custGeom>
            <a:solidFill>
              <a:srgbClr val="9933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235" name="Arc 7"/>
            <p:cNvSpPr>
              <a:spLocks/>
            </p:cNvSpPr>
            <p:nvPr/>
          </p:nvSpPr>
          <p:spPr bwMode="auto">
            <a:xfrm>
              <a:off x="2755" y="2037"/>
              <a:ext cx="952" cy="644"/>
            </a:xfrm>
            <a:custGeom>
              <a:avLst/>
              <a:gdLst>
                <a:gd name="T0" fmla="*/ 1 w 40641"/>
                <a:gd name="T1" fmla="*/ 0 h 27311"/>
                <a:gd name="T2" fmla="*/ 0 w 40641"/>
                <a:gd name="T3" fmla="*/ 0 h 27311"/>
                <a:gd name="T4" fmla="*/ 0 w 40641"/>
                <a:gd name="T5" fmla="*/ 0 h 27311"/>
                <a:gd name="T6" fmla="*/ 0 60000 65536"/>
                <a:gd name="T7" fmla="*/ 0 60000 65536"/>
                <a:gd name="T8" fmla="*/ 0 60000 65536"/>
                <a:gd name="T9" fmla="*/ 0 w 40641"/>
                <a:gd name="T10" fmla="*/ 0 h 27311"/>
                <a:gd name="T11" fmla="*/ 40641 w 40641"/>
                <a:gd name="T12" fmla="*/ 27311 h 273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641" h="27311" fill="none" extrusionOk="0">
                  <a:moveTo>
                    <a:pt x="40640" y="15909"/>
                  </a:moveTo>
                  <a:cubicBezTo>
                    <a:pt x="36880" y="22929"/>
                    <a:pt x="29563" y="27310"/>
                    <a:pt x="21600" y="27311"/>
                  </a:cubicBezTo>
                  <a:cubicBezTo>
                    <a:pt x="9670" y="27311"/>
                    <a:pt x="0" y="17640"/>
                    <a:pt x="0" y="5711"/>
                  </a:cubicBezTo>
                  <a:cubicBezTo>
                    <a:pt x="-1" y="3781"/>
                    <a:pt x="258" y="1860"/>
                    <a:pt x="768" y="-1"/>
                  </a:cubicBezTo>
                </a:path>
                <a:path w="40641" h="27311" stroke="0" extrusionOk="0">
                  <a:moveTo>
                    <a:pt x="40640" y="15909"/>
                  </a:moveTo>
                  <a:cubicBezTo>
                    <a:pt x="36880" y="22929"/>
                    <a:pt x="29563" y="27310"/>
                    <a:pt x="21600" y="27311"/>
                  </a:cubicBezTo>
                  <a:cubicBezTo>
                    <a:pt x="9670" y="27311"/>
                    <a:pt x="0" y="17640"/>
                    <a:pt x="0" y="5711"/>
                  </a:cubicBezTo>
                  <a:cubicBezTo>
                    <a:pt x="-1" y="3781"/>
                    <a:pt x="258" y="1860"/>
                    <a:pt x="768" y="-1"/>
                  </a:cubicBezTo>
                  <a:lnTo>
                    <a:pt x="21600" y="5711"/>
                  </a:lnTo>
                  <a:lnTo>
                    <a:pt x="40640" y="15909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236" name="Arc 8"/>
            <p:cNvSpPr>
              <a:spLocks/>
            </p:cNvSpPr>
            <p:nvPr/>
          </p:nvSpPr>
          <p:spPr bwMode="auto">
            <a:xfrm>
              <a:off x="2773" y="1980"/>
              <a:ext cx="488" cy="192"/>
            </a:xfrm>
            <a:custGeom>
              <a:avLst/>
              <a:gdLst>
                <a:gd name="T0" fmla="*/ 0 w 20831"/>
                <a:gd name="T1" fmla="*/ 0 h 8129"/>
                <a:gd name="T2" fmla="*/ 0 w 20831"/>
                <a:gd name="T3" fmla="*/ 0 h 8129"/>
                <a:gd name="T4" fmla="*/ 0 w 20831"/>
                <a:gd name="T5" fmla="*/ 0 h 8129"/>
                <a:gd name="T6" fmla="*/ 0 60000 65536"/>
                <a:gd name="T7" fmla="*/ 0 60000 65536"/>
                <a:gd name="T8" fmla="*/ 0 60000 65536"/>
                <a:gd name="T9" fmla="*/ 0 w 20831"/>
                <a:gd name="T10" fmla="*/ 0 h 8129"/>
                <a:gd name="T11" fmla="*/ 20831 w 20831"/>
                <a:gd name="T12" fmla="*/ 8129 h 81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831" h="8129" fill="none" extrusionOk="0">
                  <a:moveTo>
                    <a:pt x="-1" y="2417"/>
                  </a:moveTo>
                  <a:cubicBezTo>
                    <a:pt x="224" y="1596"/>
                    <a:pt x="498" y="789"/>
                    <a:pt x="819" y="0"/>
                  </a:cubicBezTo>
                </a:path>
                <a:path w="20831" h="8129" stroke="0" extrusionOk="0">
                  <a:moveTo>
                    <a:pt x="-1" y="2417"/>
                  </a:moveTo>
                  <a:cubicBezTo>
                    <a:pt x="224" y="1596"/>
                    <a:pt x="498" y="789"/>
                    <a:pt x="819" y="0"/>
                  </a:cubicBezTo>
                  <a:lnTo>
                    <a:pt x="20831" y="8129"/>
                  </a:lnTo>
                  <a:lnTo>
                    <a:pt x="-1" y="2417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237" name="Arc 9"/>
            <p:cNvSpPr>
              <a:spLocks/>
            </p:cNvSpPr>
            <p:nvPr/>
          </p:nvSpPr>
          <p:spPr bwMode="auto">
            <a:xfrm>
              <a:off x="2792" y="1662"/>
              <a:ext cx="469" cy="510"/>
            </a:xfrm>
            <a:custGeom>
              <a:avLst/>
              <a:gdLst>
                <a:gd name="T0" fmla="*/ 0 w 20012"/>
                <a:gd name="T1" fmla="*/ 0 h 21600"/>
                <a:gd name="T2" fmla="*/ 0 w 20012"/>
                <a:gd name="T3" fmla="*/ 0 h 21600"/>
                <a:gd name="T4" fmla="*/ 0 w 20012"/>
                <a:gd name="T5" fmla="*/ 0 h 21600"/>
                <a:gd name="T6" fmla="*/ 0 60000 65536"/>
                <a:gd name="T7" fmla="*/ 0 60000 65536"/>
                <a:gd name="T8" fmla="*/ 0 60000 65536"/>
                <a:gd name="T9" fmla="*/ 0 w 20012"/>
                <a:gd name="T10" fmla="*/ 0 h 21600"/>
                <a:gd name="T11" fmla="*/ 20012 w 2001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12" h="21600" fill="none" extrusionOk="0">
                  <a:moveTo>
                    <a:pt x="0" y="13471"/>
                  </a:moveTo>
                  <a:cubicBezTo>
                    <a:pt x="3308" y="5326"/>
                    <a:pt x="11221" y="0"/>
                    <a:pt x="20011" y="0"/>
                  </a:cubicBezTo>
                </a:path>
                <a:path w="20012" h="21600" stroke="0" extrusionOk="0">
                  <a:moveTo>
                    <a:pt x="0" y="13471"/>
                  </a:moveTo>
                  <a:cubicBezTo>
                    <a:pt x="3308" y="5326"/>
                    <a:pt x="11221" y="0"/>
                    <a:pt x="20011" y="0"/>
                  </a:cubicBezTo>
                  <a:lnTo>
                    <a:pt x="20012" y="21600"/>
                  </a:lnTo>
                  <a:lnTo>
                    <a:pt x="0" y="13471"/>
                  </a:lnTo>
                  <a:close/>
                </a:path>
              </a:pathLst>
            </a:custGeom>
            <a:solidFill>
              <a:srgbClr val="6600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9221" name="Text Box 10"/>
          <p:cNvSpPr txBox="1">
            <a:spLocks noChangeArrowheads="1"/>
          </p:cNvSpPr>
          <p:nvPr/>
        </p:nvSpPr>
        <p:spPr bwMode="auto">
          <a:xfrm>
            <a:off x="1203325" y="57515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sp>
        <p:nvSpPr>
          <p:cNvPr id="9222" name="Rectangle 11"/>
          <p:cNvSpPr>
            <a:spLocks noChangeArrowheads="1"/>
          </p:cNvSpPr>
          <p:nvPr/>
        </p:nvSpPr>
        <p:spPr bwMode="auto">
          <a:xfrm>
            <a:off x="1060450" y="5564188"/>
            <a:ext cx="581025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800" b="1" dirty="0">
                <a:latin typeface="Arial" panose="020B0604020202020204" pitchFamily="34" charset="0"/>
              </a:rPr>
              <a:t>1982: Nine DOD contracts amounting to $6.8 million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400" dirty="0">
                <a:latin typeface="Arial" panose="020B0604020202020204" pitchFamily="34" charset="0"/>
              </a:rPr>
              <a:t>(source: GAO, quoted in CMU/SEI-</a:t>
            </a:r>
            <a:r>
              <a:rPr lang="en-US" altLang="id-ID" sz="1400" b="1" dirty="0">
                <a:latin typeface="Arial" panose="020B0604020202020204" pitchFamily="34" charset="0"/>
              </a:rPr>
              <a:t>93</a:t>
            </a:r>
            <a:r>
              <a:rPr lang="en-US" altLang="id-ID" sz="1400" dirty="0">
                <a:latin typeface="Arial" panose="020B0604020202020204" pitchFamily="34" charset="0"/>
              </a:rPr>
              <a:t>-EM-8)</a:t>
            </a:r>
          </a:p>
        </p:txBody>
      </p:sp>
      <p:sp>
        <p:nvSpPr>
          <p:cNvPr id="9223" name="Text Box 12"/>
          <p:cNvSpPr txBox="1">
            <a:spLocks noChangeArrowheads="1"/>
          </p:cNvSpPr>
          <p:nvPr/>
        </p:nvSpPr>
        <p:spPr bwMode="auto">
          <a:xfrm>
            <a:off x="1295400" y="2133600"/>
            <a:ext cx="21494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400" b="1" dirty="0">
                <a:latin typeface="Arial" panose="020B0604020202020204" pitchFamily="34" charset="0"/>
              </a:rPr>
              <a:t>Software used, but criticized or dropped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400" b="1" dirty="0">
                <a:latin typeface="Arial" panose="020B0604020202020204" pitchFamily="34" charset="0"/>
              </a:rPr>
              <a:t>19%</a:t>
            </a:r>
          </a:p>
        </p:txBody>
      </p:sp>
      <p:sp>
        <p:nvSpPr>
          <p:cNvPr id="9224" name="Line 13"/>
          <p:cNvSpPr>
            <a:spLocks noChangeShapeType="1"/>
          </p:cNvSpPr>
          <p:nvPr/>
        </p:nvSpPr>
        <p:spPr bwMode="auto">
          <a:xfrm>
            <a:off x="3200400" y="2667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9225" name="Text Box 14"/>
          <p:cNvSpPr txBox="1">
            <a:spLocks noChangeArrowheads="1"/>
          </p:cNvSpPr>
          <p:nvPr/>
        </p:nvSpPr>
        <p:spPr bwMode="auto">
          <a:xfrm>
            <a:off x="4267200" y="1752600"/>
            <a:ext cx="1828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400" b="1">
                <a:latin typeface="Arial" panose="020B0604020202020204" pitchFamily="34" charset="0"/>
              </a:rPr>
              <a:t>Software used after modification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400" b="1">
                <a:latin typeface="Arial" panose="020B0604020202020204" pitchFamily="34" charset="0"/>
              </a:rPr>
              <a:t>3%</a:t>
            </a:r>
          </a:p>
        </p:txBody>
      </p:sp>
      <p:sp>
        <p:nvSpPr>
          <p:cNvPr id="9226" name="Line 15"/>
          <p:cNvSpPr>
            <a:spLocks noChangeShapeType="1"/>
          </p:cNvSpPr>
          <p:nvPr/>
        </p:nvSpPr>
        <p:spPr bwMode="auto">
          <a:xfrm flipH="1">
            <a:off x="4800600" y="22098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9227" name="Text Box 16"/>
          <p:cNvSpPr txBox="1">
            <a:spLocks noChangeArrowheads="1"/>
          </p:cNvSpPr>
          <p:nvPr/>
        </p:nvSpPr>
        <p:spPr bwMode="auto">
          <a:xfrm>
            <a:off x="6308725" y="2373313"/>
            <a:ext cx="19970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400" b="1">
                <a:latin typeface="Arial" panose="020B0604020202020204" pitchFamily="34" charset="0"/>
              </a:rPr>
              <a:t>Software paid for but never delivered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400" b="1">
                <a:latin typeface="Arial" panose="020B0604020202020204" pitchFamily="34" charset="0"/>
              </a:rPr>
              <a:t>29.7%</a:t>
            </a:r>
          </a:p>
        </p:txBody>
      </p:sp>
      <p:sp>
        <p:nvSpPr>
          <p:cNvPr id="9228" name="Line 17"/>
          <p:cNvSpPr>
            <a:spLocks noChangeShapeType="1"/>
          </p:cNvSpPr>
          <p:nvPr/>
        </p:nvSpPr>
        <p:spPr bwMode="auto">
          <a:xfrm flipH="1">
            <a:off x="5867400" y="2743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9229" name="Text Box 18"/>
          <p:cNvSpPr txBox="1">
            <a:spLocks noChangeArrowheads="1"/>
          </p:cNvSpPr>
          <p:nvPr/>
        </p:nvSpPr>
        <p:spPr bwMode="auto">
          <a:xfrm>
            <a:off x="5851525" y="4583113"/>
            <a:ext cx="21494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400" b="1">
                <a:latin typeface="Arial" panose="020B0604020202020204" pitchFamily="34" charset="0"/>
              </a:rPr>
              <a:t>Software delivered but never used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400" b="1">
                <a:latin typeface="Arial" panose="020B0604020202020204" pitchFamily="34" charset="0"/>
              </a:rPr>
              <a:t>47%</a:t>
            </a:r>
          </a:p>
        </p:txBody>
      </p:sp>
      <p:sp>
        <p:nvSpPr>
          <p:cNvPr id="9230" name="Line 19"/>
          <p:cNvSpPr>
            <a:spLocks noChangeShapeType="1"/>
          </p:cNvSpPr>
          <p:nvPr/>
        </p:nvSpPr>
        <p:spPr bwMode="auto">
          <a:xfrm>
            <a:off x="5638800" y="46482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9231" name="Text Box 20"/>
          <p:cNvSpPr txBox="1">
            <a:spLocks noChangeArrowheads="1"/>
          </p:cNvSpPr>
          <p:nvPr/>
        </p:nvSpPr>
        <p:spPr bwMode="auto">
          <a:xfrm>
            <a:off x="1355725" y="3211513"/>
            <a:ext cx="16922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400" b="1">
                <a:latin typeface="Arial" panose="020B0604020202020204" pitchFamily="34" charset="0"/>
              </a:rPr>
              <a:t>Software delivered and used as it is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400" b="1">
                <a:latin typeface="Arial" panose="020B0604020202020204" pitchFamily="34" charset="0"/>
              </a:rPr>
              <a:t>2%</a:t>
            </a:r>
          </a:p>
        </p:txBody>
      </p:sp>
      <p:sp>
        <p:nvSpPr>
          <p:cNvPr id="9232" name="Line 21"/>
          <p:cNvSpPr>
            <a:spLocks noChangeShapeType="1"/>
          </p:cNvSpPr>
          <p:nvPr/>
        </p:nvSpPr>
        <p:spPr bwMode="auto">
          <a:xfrm>
            <a:off x="3048000" y="33528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9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id-ID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Problems (2)</a:t>
            </a: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1524000" y="4191000"/>
            <a:ext cx="2305050" cy="1192213"/>
            <a:chOff x="1493" y="1129"/>
            <a:chExt cx="1452" cy="751"/>
          </a:xfrm>
        </p:grpSpPr>
        <p:sp>
          <p:nvSpPr>
            <p:cNvPr id="10264" name="Freeform 5"/>
            <p:cNvSpPr>
              <a:spLocks/>
            </p:cNvSpPr>
            <p:nvPr/>
          </p:nvSpPr>
          <p:spPr bwMode="auto">
            <a:xfrm>
              <a:off x="2217" y="1129"/>
              <a:ext cx="656" cy="244"/>
            </a:xfrm>
            <a:custGeom>
              <a:avLst/>
              <a:gdLst>
                <a:gd name="T0" fmla="*/ 0 w 656"/>
                <a:gd name="T1" fmla="*/ 0 h 244"/>
                <a:gd name="T2" fmla="*/ 25 w 656"/>
                <a:gd name="T3" fmla="*/ 0 h 244"/>
                <a:gd name="T4" fmla="*/ 41 w 656"/>
                <a:gd name="T5" fmla="*/ 0 h 244"/>
                <a:gd name="T6" fmla="*/ 66 w 656"/>
                <a:gd name="T7" fmla="*/ 0 h 244"/>
                <a:gd name="T8" fmla="*/ 87 w 656"/>
                <a:gd name="T9" fmla="*/ 0 h 244"/>
                <a:gd name="T10" fmla="*/ 102 w 656"/>
                <a:gd name="T11" fmla="*/ 0 h 244"/>
                <a:gd name="T12" fmla="*/ 128 w 656"/>
                <a:gd name="T13" fmla="*/ 0 h 244"/>
                <a:gd name="T14" fmla="*/ 154 w 656"/>
                <a:gd name="T15" fmla="*/ 7 h 244"/>
                <a:gd name="T16" fmla="*/ 164 w 656"/>
                <a:gd name="T17" fmla="*/ 7 h 244"/>
                <a:gd name="T18" fmla="*/ 189 w 656"/>
                <a:gd name="T19" fmla="*/ 7 h 244"/>
                <a:gd name="T20" fmla="*/ 215 w 656"/>
                <a:gd name="T21" fmla="*/ 7 h 244"/>
                <a:gd name="T22" fmla="*/ 225 w 656"/>
                <a:gd name="T23" fmla="*/ 13 h 244"/>
                <a:gd name="T24" fmla="*/ 251 w 656"/>
                <a:gd name="T25" fmla="*/ 13 h 244"/>
                <a:gd name="T26" fmla="*/ 272 w 656"/>
                <a:gd name="T27" fmla="*/ 13 h 244"/>
                <a:gd name="T28" fmla="*/ 287 w 656"/>
                <a:gd name="T29" fmla="*/ 20 h 244"/>
                <a:gd name="T30" fmla="*/ 307 w 656"/>
                <a:gd name="T31" fmla="*/ 20 h 244"/>
                <a:gd name="T32" fmla="*/ 328 w 656"/>
                <a:gd name="T33" fmla="*/ 26 h 244"/>
                <a:gd name="T34" fmla="*/ 343 w 656"/>
                <a:gd name="T35" fmla="*/ 26 h 244"/>
                <a:gd name="T36" fmla="*/ 364 w 656"/>
                <a:gd name="T37" fmla="*/ 33 h 244"/>
                <a:gd name="T38" fmla="*/ 384 w 656"/>
                <a:gd name="T39" fmla="*/ 33 h 244"/>
                <a:gd name="T40" fmla="*/ 395 w 656"/>
                <a:gd name="T41" fmla="*/ 39 h 244"/>
                <a:gd name="T42" fmla="*/ 415 w 656"/>
                <a:gd name="T43" fmla="*/ 39 h 244"/>
                <a:gd name="T44" fmla="*/ 436 w 656"/>
                <a:gd name="T45" fmla="*/ 46 h 244"/>
                <a:gd name="T46" fmla="*/ 446 w 656"/>
                <a:gd name="T47" fmla="*/ 53 h 244"/>
                <a:gd name="T48" fmla="*/ 467 w 656"/>
                <a:gd name="T49" fmla="*/ 53 h 244"/>
                <a:gd name="T50" fmla="*/ 487 w 656"/>
                <a:gd name="T51" fmla="*/ 59 h 244"/>
                <a:gd name="T52" fmla="*/ 497 w 656"/>
                <a:gd name="T53" fmla="*/ 66 h 244"/>
                <a:gd name="T54" fmla="*/ 513 w 656"/>
                <a:gd name="T55" fmla="*/ 72 h 244"/>
                <a:gd name="T56" fmla="*/ 533 w 656"/>
                <a:gd name="T57" fmla="*/ 79 h 244"/>
                <a:gd name="T58" fmla="*/ 538 w 656"/>
                <a:gd name="T59" fmla="*/ 79 h 244"/>
                <a:gd name="T60" fmla="*/ 559 w 656"/>
                <a:gd name="T61" fmla="*/ 86 h 244"/>
                <a:gd name="T62" fmla="*/ 574 w 656"/>
                <a:gd name="T63" fmla="*/ 92 h 244"/>
                <a:gd name="T64" fmla="*/ 579 w 656"/>
                <a:gd name="T65" fmla="*/ 92 h 244"/>
                <a:gd name="T66" fmla="*/ 595 w 656"/>
                <a:gd name="T67" fmla="*/ 105 h 244"/>
                <a:gd name="T68" fmla="*/ 610 w 656"/>
                <a:gd name="T69" fmla="*/ 112 h 244"/>
                <a:gd name="T70" fmla="*/ 615 w 656"/>
                <a:gd name="T71" fmla="*/ 112 h 244"/>
                <a:gd name="T72" fmla="*/ 631 w 656"/>
                <a:gd name="T73" fmla="*/ 118 h 244"/>
                <a:gd name="T74" fmla="*/ 641 w 656"/>
                <a:gd name="T75" fmla="*/ 125 h 244"/>
                <a:gd name="T76" fmla="*/ 646 w 656"/>
                <a:gd name="T77" fmla="*/ 132 h 244"/>
                <a:gd name="T78" fmla="*/ 656 w 656"/>
                <a:gd name="T79" fmla="*/ 138 h 244"/>
                <a:gd name="T80" fmla="*/ 0 w 656"/>
                <a:gd name="T81" fmla="*/ 244 h 244"/>
                <a:gd name="T82" fmla="*/ 0 w 656"/>
                <a:gd name="T83" fmla="*/ 0 h 24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56"/>
                <a:gd name="T127" fmla="*/ 0 h 244"/>
                <a:gd name="T128" fmla="*/ 656 w 656"/>
                <a:gd name="T129" fmla="*/ 244 h 24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56" h="244">
                  <a:moveTo>
                    <a:pt x="0" y="0"/>
                  </a:moveTo>
                  <a:lnTo>
                    <a:pt x="25" y="0"/>
                  </a:lnTo>
                  <a:lnTo>
                    <a:pt x="41" y="0"/>
                  </a:lnTo>
                  <a:lnTo>
                    <a:pt x="66" y="0"/>
                  </a:lnTo>
                  <a:lnTo>
                    <a:pt x="87" y="0"/>
                  </a:lnTo>
                  <a:lnTo>
                    <a:pt x="102" y="0"/>
                  </a:lnTo>
                  <a:lnTo>
                    <a:pt x="128" y="0"/>
                  </a:lnTo>
                  <a:lnTo>
                    <a:pt x="154" y="7"/>
                  </a:lnTo>
                  <a:lnTo>
                    <a:pt x="164" y="7"/>
                  </a:lnTo>
                  <a:lnTo>
                    <a:pt x="189" y="7"/>
                  </a:lnTo>
                  <a:lnTo>
                    <a:pt x="215" y="7"/>
                  </a:lnTo>
                  <a:lnTo>
                    <a:pt x="225" y="13"/>
                  </a:lnTo>
                  <a:lnTo>
                    <a:pt x="251" y="13"/>
                  </a:lnTo>
                  <a:lnTo>
                    <a:pt x="272" y="13"/>
                  </a:lnTo>
                  <a:lnTo>
                    <a:pt x="287" y="20"/>
                  </a:lnTo>
                  <a:lnTo>
                    <a:pt x="307" y="20"/>
                  </a:lnTo>
                  <a:lnTo>
                    <a:pt x="328" y="26"/>
                  </a:lnTo>
                  <a:lnTo>
                    <a:pt x="343" y="26"/>
                  </a:lnTo>
                  <a:lnTo>
                    <a:pt x="364" y="33"/>
                  </a:lnTo>
                  <a:lnTo>
                    <a:pt x="384" y="33"/>
                  </a:lnTo>
                  <a:lnTo>
                    <a:pt x="395" y="39"/>
                  </a:lnTo>
                  <a:lnTo>
                    <a:pt x="415" y="39"/>
                  </a:lnTo>
                  <a:lnTo>
                    <a:pt x="436" y="46"/>
                  </a:lnTo>
                  <a:lnTo>
                    <a:pt x="446" y="53"/>
                  </a:lnTo>
                  <a:lnTo>
                    <a:pt x="467" y="53"/>
                  </a:lnTo>
                  <a:lnTo>
                    <a:pt x="487" y="59"/>
                  </a:lnTo>
                  <a:lnTo>
                    <a:pt x="497" y="66"/>
                  </a:lnTo>
                  <a:lnTo>
                    <a:pt x="513" y="72"/>
                  </a:lnTo>
                  <a:lnTo>
                    <a:pt x="533" y="79"/>
                  </a:lnTo>
                  <a:lnTo>
                    <a:pt x="538" y="79"/>
                  </a:lnTo>
                  <a:lnTo>
                    <a:pt x="559" y="86"/>
                  </a:lnTo>
                  <a:lnTo>
                    <a:pt x="574" y="92"/>
                  </a:lnTo>
                  <a:lnTo>
                    <a:pt x="579" y="92"/>
                  </a:lnTo>
                  <a:lnTo>
                    <a:pt x="595" y="105"/>
                  </a:lnTo>
                  <a:lnTo>
                    <a:pt x="610" y="112"/>
                  </a:lnTo>
                  <a:lnTo>
                    <a:pt x="615" y="112"/>
                  </a:lnTo>
                  <a:lnTo>
                    <a:pt x="631" y="118"/>
                  </a:lnTo>
                  <a:lnTo>
                    <a:pt x="641" y="125"/>
                  </a:lnTo>
                  <a:lnTo>
                    <a:pt x="646" y="132"/>
                  </a:lnTo>
                  <a:lnTo>
                    <a:pt x="656" y="138"/>
                  </a:lnTo>
                  <a:lnTo>
                    <a:pt x="0" y="2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65" name="Freeform 6"/>
            <p:cNvSpPr>
              <a:spLocks/>
            </p:cNvSpPr>
            <p:nvPr/>
          </p:nvSpPr>
          <p:spPr bwMode="auto">
            <a:xfrm>
              <a:off x="1493" y="1373"/>
              <a:ext cx="36" cy="335"/>
            </a:xfrm>
            <a:custGeom>
              <a:avLst/>
              <a:gdLst>
                <a:gd name="T0" fmla="*/ 36 w 36"/>
                <a:gd name="T1" fmla="*/ 72 h 335"/>
                <a:gd name="T2" fmla="*/ 26 w 36"/>
                <a:gd name="T3" fmla="*/ 65 h 335"/>
                <a:gd name="T4" fmla="*/ 26 w 36"/>
                <a:gd name="T5" fmla="*/ 59 h 335"/>
                <a:gd name="T6" fmla="*/ 15 w 36"/>
                <a:gd name="T7" fmla="*/ 52 h 335"/>
                <a:gd name="T8" fmla="*/ 15 w 36"/>
                <a:gd name="T9" fmla="*/ 46 h 335"/>
                <a:gd name="T10" fmla="*/ 10 w 36"/>
                <a:gd name="T11" fmla="*/ 39 h 335"/>
                <a:gd name="T12" fmla="*/ 5 w 36"/>
                <a:gd name="T13" fmla="*/ 39 h 335"/>
                <a:gd name="T14" fmla="*/ 5 w 36"/>
                <a:gd name="T15" fmla="*/ 26 h 335"/>
                <a:gd name="T16" fmla="*/ 5 w 36"/>
                <a:gd name="T17" fmla="*/ 26 h 335"/>
                <a:gd name="T18" fmla="*/ 0 w 36"/>
                <a:gd name="T19" fmla="*/ 13 h 335"/>
                <a:gd name="T20" fmla="*/ 0 w 36"/>
                <a:gd name="T21" fmla="*/ 13 h 335"/>
                <a:gd name="T22" fmla="*/ 0 w 36"/>
                <a:gd name="T23" fmla="*/ 0 h 335"/>
                <a:gd name="T24" fmla="*/ 0 w 36"/>
                <a:gd name="T25" fmla="*/ 0 h 335"/>
                <a:gd name="T26" fmla="*/ 0 w 36"/>
                <a:gd name="T27" fmla="*/ 263 h 335"/>
                <a:gd name="T28" fmla="*/ 0 w 36"/>
                <a:gd name="T29" fmla="*/ 263 h 335"/>
                <a:gd name="T30" fmla="*/ 0 w 36"/>
                <a:gd name="T31" fmla="*/ 276 h 335"/>
                <a:gd name="T32" fmla="*/ 0 w 36"/>
                <a:gd name="T33" fmla="*/ 276 h 335"/>
                <a:gd name="T34" fmla="*/ 5 w 36"/>
                <a:gd name="T35" fmla="*/ 289 h 335"/>
                <a:gd name="T36" fmla="*/ 5 w 36"/>
                <a:gd name="T37" fmla="*/ 289 h 335"/>
                <a:gd name="T38" fmla="*/ 5 w 36"/>
                <a:gd name="T39" fmla="*/ 303 h 335"/>
                <a:gd name="T40" fmla="*/ 10 w 36"/>
                <a:gd name="T41" fmla="*/ 303 h 335"/>
                <a:gd name="T42" fmla="*/ 15 w 36"/>
                <a:gd name="T43" fmla="*/ 309 h 335"/>
                <a:gd name="T44" fmla="*/ 15 w 36"/>
                <a:gd name="T45" fmla="*/ 316 h 335"/>
                <a:gd name="T46" fmla="*/ 26 w 36"/>
                <a:gd name="T47" fmla="*/ 322 h 335"/>
                <a:gd name="T48" fmla="*/ 26 w 36"/>
                <a:gd name="T49" fmla="*/ 329 h 335"/>
                <a:gd name="T50" fmla="*/ 36 w 36"/>
                <a:gd name="T51" fmla="*/ 335 h 335"/>
                <a:gd name="T52" fmla="*/ 36 w 36"/>
                <a:gd name="T53" fmla="*/ 72 h 33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6"/>
                <a:gd name="T82" fmla="*/ 0 h 335"/>
                <a:gd name="T83" fmla="*/ 36 w 36"/>
                <a:gd name="T84" fmla="*/ 335 h 33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6" h="335">
                  <a:moveTo>
                    <a:pt x="36" y="72"/>
                  </a:moveTo>
                  <a:lnTo>
                    <a:pt x="26" y="65"/>
                  </a:lnTo>
                  <a:lnTo>
                    <a:pt x="26" y="59"/>
                  </a:lnTo>
                  <a:lnTo>
                    <a:pt x="15" y="52"/>
                  </a:lnTo>
                  <a:lnTo>
                    <a:pt x="15" y="46"/>
                  </a:lnTo>
                  <a:lnTo>
                    <a:pt x="10" y="39"/>
                  </a:lnTo>
                  <a:lnTo>
                    <a:pt x="5" y="39"/>
                  </a:lnTo>
                  <a:lnTo>
                    <a:pt x="5" y="26"/>
                  </a:lnTo>
                  <a:lnTo>
                    <a:pt x="0" y="13"/>
                  </a:lnTo>
                  <a:lnTo>
                    <a:pt x="0" y="0"/>
                  </a:lnTo>
                  <a:lnTo>
                    <a:pt x="0" y="263"/>
                  </a:lnTo>
                  <a:lnTo>
                    <a:pt x="0" y="276"/>
                  </a:lnTo>
                  <a:lnTo>
                    <a:pt x="5" y="289"/>
                  </a:lnTo>
                  <a:lnTo>
                    <a:pt x="5" y="303"/>
                  </a:lnTo>
                  <a:lnTo>
                    <a:pt x="10" y="303"/>
                  </a:lnTo>
                  <a:lnTo>
                    <a:pt x="15" y="309"/>
                  </a:lnTo>
                  <a:lnTo>
                    <a:pt x="15" y="316"/>
                  </a:lnTo>
                  <a:lnTo>
                    <a:pt x="26" y="322"/>
                  </a:lnTo>
                  <a:lnTo>
                    <a:pt x="26" y="329"/>
                  </a:lnTo>
                  <a:lnTo>
                    <a:pt x="36" y="335"/>
                  </a:lnTo>
                  <a:lnTo>
                    <a:pt x="36" y="72"/>
                  </a:lnTo>
                  <a:close/>
                </a:path>
              </a:pathLst>
            </a:custGeom>
            <a:solidFill>
              <a:srgbClr val="66808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66" name="Freeform 7"/>
            <p:cNvSpPr>
              <a:spLocks/>
            </p:cNvSpPr>
            <p:nvPr/>
          </p:nvSpPr>
          <p:spPr bwMode="auto">
            <a:xfrm>
              <a:off x="1493" y="1129"/>
              <a:ext cx="724" cy="316"/>
            </a:xfrm>
            <a:custGeom>
              <a:avLst/>
              <a:gdLst>
                <a:gd name="T0" fmla="*/ 26 w 724"/>
                <a:gd name="T1" fmla="*/ 309 h 316"/>
                <a:gd name="T2" fmla="*/ 15 w 724"/>
                <a:gd name="T3" fmla="*/ 296 h 316"/>
                <a:gd name="T4" fmla="*/ 10 w 724"/>
                <a:gd name="T5" fmla="*/ 283 h 316"/>
                <a:gd name="T6" fmla="*/ 5 w 724"/>
                <a:gd name="T7" fmla="*/ 270 h 316"/>
                <a:gd name="T8" fmla="*/ 0 w 724"/>
                <a:gd name="T9" fmla="*/ 257 h 316"/>
                <a:gd name="T10" fmla="*/ 0 w 724"/>
                <a:gd name="T11" fmla="*/ 244 h 316"/>
                <a:gd name="T12" fmla="*/ 0 w 724"/>
                <a:gd name="T13" fmla="*/ 230 h 316"/>
                <a:gd name="T14" fmla="*/ 5 w 724"/>
                <a:gd name="T15" fmla="*/ 211 h 316"/>
                <a:gd name="T16" fmla="*/ 10 w 724"/>
                <a:gd name="T17" fmla="*/ 197 h 316"/>
                <a:gd name="T18" fmla="*/ 15 w 724"/>
                <a:gd name="T19" fmla="*/ 184 h 316"/>
                <a:gd name="T20" fmla="*/ 26 w 724"/>
                <a:gd name="T21" fmla="*/ 178 h 316"/>
                <a:gd name="T22" fmla="*/ 41 w 724"/>
                <a:gd name="T23" fmla="*/ 158 h 316"/>
                <a:gd name="T24" fmla="*/ 56 w 724"/>
                <a:gd name="T25" fmla="*/ 145 h 316"/>
                <a:gd name="T26" fmla="*/ 72 w 724"/>
                <a:gd name="T27" fmla="*/ 138 h 316"/>
                <a:gd name="T28" fmla="*/ 87 w 724"/>
                <a:gd name="T29" fmla="*/ 125 h 316"/>
                <a:gd name="T30" fmla="*/ 118 w 724"/>
                <a:gd name="T31" fmla="*/ 112 h 316"/>
                <a:gd name="T32" fmla="*/ 139 w 724"/>
                <a:gd name="T33" fmla="*/ 99 h 316"/>
                <a:gd name="T34" fmla="*/ 159 w 724"/>
                <a:gd name="T35" fmla="*/ 86 h 316"/>
                <a:gd name="T36" fmla="*/ 195 w 724"/>
                <a:gd name="T37" fmla="*/ 79 h 316"/>
                <a:gd name="T38" fmla="*/ 221 w 724"/>
                <a:gd name="T39" fmla="*/ 66 h 316"/>
                <a:gd name="T40" fmla="*/ 246 w 724"/>
                <a:gd name="T41" fmla="*/ 59 h 316"/>
                <a:gd name="T42" fmla="*/ 277 w 724"/>
                <a:gd name="T43" fmla="*/ 53 h 316"/>
                <a:gd name="T44" fmla="*/ 318 w 724"/>
                <a:gd name="T45" fmla="*/ 39 h 316"/>
                <a:gd name="T46" fmla="*/ 349 w 724"/>
                <a:gd name="T47" fmla="*/ 33 h 316"/>
                <a:gd name="T48" fmla="*/ 385 w 724"/>
                <a:gd name="T49" fmla="*/ 26 h 316"/>
                <a:gd name="T50" fmla="*/ 416 w 724"/>
                <a:gd name="T51" fmla="*/ 20 h 316"/>
                <a:gd name="T52" fmla="*/ 467 w 724"/>
                <a:gd name="T53" fmla="*/ 13 h 316"/>
                <a:gd name="T54" fmla="*/ 503 w 724"/>
                <a:gd name="T55" fmla="*/ 13 h 316"/>
                <a:gd name="T56" fmla="*/ 539 w 724"/>
                <a:gd name="T57" fmla="*/ 7 h 316"/>
                <a:gd name="T58" fmla="*/ 585 w 724"/>
                <a:gd name="T59" fmla="*/ 0 h 316"/>
                <a:gd name="T60" fmla="*/ 626 w 724"/>
                <a:gd name="T61" fmla="*/ 0 h 316"/>
                <a:gd name="T62" fmla="*/ 662 w 724"/>
                <a:gd name="T63" fmla="*/ 0 h 316"/>
                <a:gd name="T64" fmla="*/ 698 w 724"/>
                <a:gd name="T65" fmla="*/ 0 h 316"/>
                <a:gd name="T66" fmla="*/ 724 w 724"/>
                <a:gd name="T67" fmla="*/ 244 h 31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4"/>
                <a:gd name="T103" fmla="*/ 0 h 316"/>
                <a:gd name="T104" fmla="*/ 724 w 724"/>
                <a:gd name="T105" fmla="*/ 316 h 31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4" h="316">
                  <a:moveTo>
                    <a:pt x="36" y="316"/>
                  </a:moveTo>
                  <a:lnTo>
                    <a:pt x="26" y="309"/>
                  </a:lnTo>
                  <a:lnTo>
                    <a:pt x="26" y="303"/>
                  </a:lnTo>
                  <a:lnTo>
                    <a:pt x="15" y="296"/>
                  </a:lnTo>
                  <a:lnTo>
                    <a:pt x="10" y="290"/>
                  </a:lnTo>
                  <a:lnTo>
                    <a:pt x="10" y="283"/>
                  </a:lnTo>
                  <a:lnTo>
                    <a:pt x="5" y="277"/>
                  </a:lnTo>
                  <a:lnTo>
                    <a:pt x="5" y="270"/>
                  </a:lnTo>
                  <a:lnTo>
                    <a:pt x="0" y="263"/>
                  </a:lnTo>
                  <a:lnTo>
                    <a:pt x="0" y="257"/>
                  </a:lnTo>
                  <a:lnTo>
                    <a:pt x="0" y="250"/>
                  </a:lnTo>
                  <a:lnTo>
                    <a:pt x="0" y="244"/>
                  </a:lnTo>
                  <a:lnTo>
                    <a:pt x="0" y="230"/>
                  </a:lnTo>
                  <a:lnTo>
                    <a:pt x="0" y="224"/>
                  </a:lnTo>
                  <a:lnTo>
                    <a:pt x="5" y="211"/>
                  </a:lnTo>
                  <a:lnTo>
                    <a:pt x="10" y="197"/>
                  </a:lnTo>
                  <a:lnTo>
                    <a:pt x="15" y="184"/>
                  </a:lnTo>
                  <a:lnTo>
                    <a:pt x="26" y="178"/>
                  </a:lnTo>
                  <a:lnTo>
                    <a:pt x="36" y="165"/>
                  </a:lnTo>
                  <a:lnTo>
                    <a:pt x="41" y="158"/>
                  </a:lnTo>
                  <a:lnTo>
                    <a:pt x="46" y="151"/>
                  </a:lnTo>
                  <a:lnTo>
                    <a:pt x="56" y="145"/>
                  </a:lnTo>
                  <a:lnTo>
                    <a:pt x="67" y="138"/>
                  </a:lnTo>
                  <a:lnTo>
                    <a:pt x="72" y="138"/>
                  </a:lnTo>
                  <a:lnTo>
                    <a:pt x="82" y="125"/>
                  </a:lnTo>
                  <a:lnTo>
                    <a:pt x="87" y="125"/>
                  </a:lnTo>
                  <a:lnTo>
                    <a:pt x="103" y="118"/>
                  </a:lnTo>
                  <a:lnTo>
                    <a:pt x="118" y="112"/>
                  </a:lnTo>
                  <a:lnTo>
                    <a:pt x="123" y="105"/>
                  </a:lnTo>
                  <a:lnTo>
                    <a:pt x="139" y="99"/>
                  </a:lnTo>
                  <a:lnTo>
                    <a:pt x="154" y="92"/>
                  </a:lnTo>
                  <a:lnTo>
                    <a:pt x="159" y="86"/>
                  </a:lnTo>
                  <a:lnTo>
                    <a:pt x="175" y="79"/>
                  </a:lnTo>
                  <a:lnTo>
                    <a:pt x="195" y="79"/>
                  </a:lnTo>
                  <a:lnTo>
                    <a:pt x="200" y="72"/>
                  </a:lnTo>
                  <a:lnTo>
                    <a:pt x="221" y="66"/>
                  </a:lnTo>
                  <a:lnTo>
                    <a:pt x="231" y="66"/>
                  </a:lnTo>
                  <a:lnTo>
                    <a:pt x="246" y="59"/>
                  </a:lnTo>
                  <a:lnTo>
                    <a:pt x="267" y="53"/>
                  </a:lnTo>
                  <a:lnTo>
                    <a:pt x="277" y="53"/>
                  </a:lnTo>
                  <a:lnTo>
                    <a:pt x="298" y="46"/>
                  </a:lnTo>
                  <a:lnTo>
                    <a:pt x="318" y="39"/>
                  </a:lnTo>
                  <a:lnTo>
                    <a:pt x="328" y="39"/>
                  </a:lnTo>
                  <a:lnTo>
                    <a:pt x="349" y="33"/>
                  </a:lnTo>
                  <a:lnTo>
                    <a:pt x="375" y="26"/>
                  </a:lnTo>
                  <a:lnTo>
                    <a:pt x="385" y="26"/>
                  </a:lnTo>
                  <a:lnTo>
                    <a:pt x="405" y="20"/>
                  </a:lnTo>
                  <a:lnTo>
                    <a:pt x="416" y="20"/>
                  </a:lnTo>
                  <a:lnTo>
                    <a:pt x="441" y="20"/>
                  </a:lnTo>
                  <a:lnTo>
                    <a:pt x="467" y="13"/>
                  </a:lnTo>
                  <a:lnTo>
                    <a:pt x="477" y="13"/>
                  </a:lnTo>
                  <a:lnTo>
                    <a:pt x="503" y="13"/>
                  </a:lnTo>
                  <a:lnTo>
                    <a:pt x="523" y="7"/>
                  </a:lnTo>
                  <a:lnTo>
                    <a:pt x="539" y="7"/>
                  </a:lnTo>
                  <a:lnTo>
                    <a:pt x="559" y="7"/>
                  </a:lnTo>
                  <a:lnTo>
                    <a:pt x="585" y="0"/>
                  </a:lnTo>
                  <a:lnTo>
                    <a:pt x="600" y="0"/>
                  </a:lnTo>
                  <a:lnTo>
                    <a:pt x="626" y="0"/>
                  </a:lnTo>
                  <a:lnTo>
                    <a:pt x="636" y="0"/>
                  </a:lnTo>
                  <a:lnTo>
                    <a:pt x="662" y="0"/>
                  </a:lnTo>
                  <a:lnTo>
                    <a:pt x="688" y="0"/>
                  </a:lnTo>
                  <a:lnTo>
                    <a:pt x="698" y="0"/>
                  </a:lnTo>
                  <a:lnTo>
                    <a:pt x="724" y="0"/>
                  </a:lnTo>
                  <a:lnTo>
                    <a:pt x="724" y="244"/>
                  </a:lnTo>
                  <a:lnTo>
                    <a:pt x="36" y="316"/>
                  </a:lnTo>
                  <a:close/>
                </a:path>
              </a:pathLst>
            </a:custGeom>
            <a:solidFill>
              <a:srgbClr val="CC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67" name="Freeform 8"/>
            <p:cNvSpPr>
              <a:spLocks/>
            </p:cNvSpPr>
            <p:nvPr/>
          </p:nvSpPr>
          <p:spPr bwMode="auto">
            <a:xfrm>
              <a:off x="2642" y="1373"/>
              <a:ext cx="303" cy="461"/>
            </a:xfrm>
            <a:custGeom>
              <a:avLst/>
              <a:gdLst>
                <a:gd name="T0" fmla="*/ 303 w 303"/>
                <a:gd name="T1" fmla="*/ 6 h 461"/>
                <a:gd name="T2" fmla="*/ 298 w 303"/>
                <a:gd name="T3" fmla="*/ 19 h 461"/>
                <a:gd name="T4" fmla="*/ 293 w 303"/>
                <a:gd name="T5" fmla="*/ 33 h 461"/>
                <a:gd name="T6" fmla="*/ 288 w 303"/>
                <a:gd name="T7" fmla="*/ 46 h 461"/>
                <a:gd name="T8" fmla="*/ 278 w 303"/>
                <a:gd name="T9" fmla="*/ 59 h 461"/>
                <a:gd name="T10" fmla="*/ 267 w 303"/>
                <a:gd name="T11" fmla="*/ 72 h 461"/>
                <a:gd name="T12" fmla="*/ 252 w 303"/>
                <a:gd name="T13" fmla="*/ 85 h 461"/>
                <a:gd name="T14" fmla="*/ 231 w 303"/>
                <a:gd name="T15" fmla="*/ 98 h 461"/>
                <a:gd name="T16" fmla="*/ 216 w 303"/>
                <a:gd name="T17" fmla="*/ 112 h 461"/>
                <a:gd name="T18" fmla="*/ 201 w 303"/>
                <a:gd name="T19" fmla="*/ 125 h 461"/>
                <a:gd name="T20" fmla="*/ 180 w 303"/>
                <a:gd name="T21" fmla="*/ 131 h 461"/>
                <a:gd name="T22" fmla="*/ 149 w 303"/>
                <a:gd name="T23" fmla="*/ 151 h 461"/>
                <a:gd name="T24" fmla="*/ 124 w 303"/>
                <a:gd name="T25" fmla="*/ 158 h 461"/>
                <a:gd name="T26" fmla="*/ 98 w 303"/>
                <a:gd name="T27" fmla="*/ 164 h 461"/>
                <a:gd name="T28" fmla="*/ 72 w 303"/>
                <a:gd name="T29" fmla="*/ 177 h 461"/>
                <a:gd name="T30" fmla="*/ 31 w 303"/>
                <a:gd name="T31" fmla="*/ 191 h 461"/>
                <a:gd name="T32" fmla="*/ 0 w 303"/>
                <a:gd name="T33" fmla="*/ 197 h 461"/>
                <a:gd name="T34" fmla="*/ 21 w 303"/>
                <a:gd name="T35" fmla="*/ 454 h 461"/>
                <a:gd name="T36" fmla="*/ 52 w 303"/>
                <a:gd name="T37" fmla="*/ 447 h 461"/>
                <a:gd name="T38" fmla="*/ 83 w 303"/>
                <a:gd name="T39" fmla="*/ 434 h 461"/>
                <a:gd name="T40" fmla="*/ 108 w 303"/>
                <a:gd name="T41" fmla="*/ 428 h 461"/>
                <a:gd name="T42" fmla="*/ 139 w 303"/>
                <a:gd name="T43" fmla="*/ 415 h 461"/>
                <a:gd name="T44" fmla="*/ 165 w 303"/>
                <a:gd name="T45" fmla="*/ 401 h 461"/>
                <a:gd name="T46" fmla="*/ 185 w 303"/>
                <a:gd name="T47" fmla="*/ 395 h 461"/>
                <a:gd name="T48" fmla="*/ 211 w 303"/>
                <a:gd name="T49" fmla="*/ 382 h 461"/>
                <a:gd name="T50" fmla="*/ 226 w 303"/>
                <a:gd name="T51" fmla="*/ 368 h 461"/>
                <a:gd name="T52" fmla="*/ 247 w 303"/>
                <a:gd name="T53" fmla="*/ 355 h 461"/>
                <a:gd name="T54" fmla="*/ 257 w 303"/>
                <a:gd name="T55" fmla="*/ 342 h 461"/>
                <a:gd name="T56" fmla="*/ 272 w 303"/>
                <a:gd name="T57" fmla="*/ 329 h 461"/>
                <a:gd name="T58" fmla="*/ 283 w 303"/>
                <a:gd name="T59" fmla="*/ 316 h 461"/>
                <a:gd name="T60" fmla="*/ 293 w 303"/>
                <a:gd name="T61" fmla="*/ 303 h 461"/>
                <a:gd name="T62" fmla="*/ 298 w 303"/>
                <a:gd name="T63" fmla="*/ 289 h 461"/>
                <a:gd name="T64" fmla="*/ 303 w 303"/>
                <a:gd name="T65" fmla="*/ 276 h 461"/>
                <a:gd name="T66" fmla="*/ 303 w 303"/>
                <a:gd name="T67" fmla="*/ 263 h 46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03"/>
                <a:gd name="T103" fmla="*/ 0 h 461"/>
                <a:gd name="T104" fmla="*/ 303 w 303"/>
                <a:gd name="T105" fmla="*/ 461 h 46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03" h="461">
                  <a:moveTo>
                    <a:pt x="303" y="0"/>
                  </a:moveTo>
                  <a:lnTo>
                    <a:pt x="303" y="6"/>
                  </a:lnTo>
                  <a:lnTo>
                    <a:pt x="303" y="13"/>
                  </a:lnTo>
                  <a:lnTo>
                    <a:pt x="298" y="19"/>
                  </a:lnTo>
                  <a:lnTo>
                    <a:pt x="298" y="26"/>
                  </a:lnTo>
                  <a:lnTo>
                    <a:pt x="293" y="33"/>
                  </a:lnTo>
                  <a:lnTo>
                    <a:pt x="293" y="39"/>
                  </a:lnTo>
                  <a:lnTo>
                    <a:pt x="288" y="46"/>
                  </a:lnTo>
                  <a:lnTo>
                    <a:pt x="283" y="52"/>
                  </a:lnTo>
                  <a:lnTo>
                    <a:pt x="278" y="59"/>
                  </a:lnTo>
                  <a:lnTo>
                    <a:pt x="272" y="65"/>
                  </a:lnTo>
                  <a:lnTo>
                    <a:pt x="267" y="72"/>
                  </a:lnTo>
                  <a:lnTo>
                    <a:pt x="257" y="79"/>
                  </a:lnTo>
                  <a:lnTo>
                    <a:pt x="252" y="85"/>
                  </a:lnTo>
                  <a:lnTo>
                    <a:pt x="247" y="92"/>
                  </a:lnTo>
                  <a:lnTo>
                    <a:pt x="231" y="98"/>
                  </a:lnTo>
                  <a:lnTo>
                    <a:pt x="226" y="105"/>
                  </a:lnTo>
                  <a:lnTo>
                    <a:pt x="216" y="112"/>
                  </a:lnTo>
                  <a:lnTo>
                    <a:pt x="211" y="118"/>
                  </a:lnTo>
                  <a:lnTo>
                    <a:pt x="201" y="125"/>
                  </a:lnTo>
                  <a:lnTo>
                    <a:pt x="185" y="131"/>
                  </a:lnTo>
                  <a:lnTo>
                    <a:pt x="180" y="131"/>
                  </a:lnTo>
                  <a:lnTo>
                    <a:pt x="165" y="138"/>
                  </a:lnTo>
                  <a:lnTo>
                    <a:pt x="149" y="151"/>
                  </a:lnTo>
                  <a:lnTo>
                    <a:pt x="139" y="151"/>
                  </a:lnTo>
                  <a:lnTo>
                    <a:pt x="124" y="158"/>
                  </a:lnTo>
                  <a:lnTo>
                    <a:pt x="108" y="164"/>
                  </a:lnTo>
                  <a:lnTo>
                    <a:pt x="98" y="164"/>
                  </a:lnTo>
                  <a:lnTo>
                    <a:pt x="83" y="171"/>
                  </a:lnTo>
                  <a:lnTo>
                    <a:pt x="72" y="177"/>
                  </a:lnTo>
                  <a:lnTo>
                    <a:pt x="52" y="184"/>
                  </a:lnTo>
                  <a:lnTo>
                    <a:pt x="31" y="191"/>
                  </a:lnTo>
                  <a:lnTo>
                    <a:pt x="21" y="191"/>
                  </a:lnTo>
                  <a:lnTo>
                    <a:pt x="0" y="197"/>
                  </a:lnTo>
                  <a:lnTo>
                    <a:pt x="0" y="461"/>
                  </a:lnTo>
                  <a:lnTo>
                    <a:pt x="21" y="454"/>
                  </a:lnTo>
                  <a:lnTo>
                    <a:pt x="31" y="454"/>
                  </a:lnTo>
                  <a:lnTo>
                    <a:pt x="52" y="447"/>
                  </a:lnTo>
                  <a:lnTo>
                    <a:pt x="72" y="441"/>
                  </a:lnTo>
                  <a:lnTo>
                    <a:pt x="83" y="434"/>
                  </a:lnTo>
                  <a:lnTo>
                    <a:pt x="98" y="428"/>
                  </a:lnTo>
                  <a:lnTo>
                    <a:pt x="108" y="428"/>
                  </a:lnTo>
                  <a:lnTo>
                    <a:pt x="124" y="421"/>
                  </a:lnTo>
                  <a:lnTo>
                    <a:pt x="139" y="415"/>
                  </a:lnTo>
                  <a:lnTo>
                    <a:pt x="149" y="415"/>
                  </a:lnTo>
                  <a:lnTo>
                    <a:pt x="165" y="401"/>
                  </a:lnTo>
                  <a:lnTo>
                    <a:pt x="180" y="395"/>
                  </a:lnTo>
                  <a:lnTo>
                    <a:pt x="185" y="395"/>
                  </a:lnTo>
                  <a:lnTo>
                    <a:pt x="201" y="388"/>
                  </a:lnTo>
                  <a:lnTo>
                    <a:pt x="211" y="382"/>
                  </a:lnTo>
                  <a:lnTo>
                    <a:pt x="216" y="375"/>
                  </a:lnTo>
                  <a:lnTo>
                    <a:pt x="226" y="368"/>
                  </a:lnTo>
                  <a:lnTo>
                    <a:pt x="231" y="362"/>
                  </a:lnTo>
                  <a:lnTo>
                    <a:pt x="247" y="355"/>
                  </a:lnTo>
                  <a:lnTo>
                    <a:pt x="252" y="349"/>
                  </a:lnTo>
                  <a:lnTo>
                    <a:pt x="257" y="342"/>
                  </a:lnTo>
                  <a:lnTo>
                    <a:pt x="267" y="335"/>
                  </a:lnTo>
                  <a:lnTo>
                    <a:pt x="272" y="329"/>
                  </a:lnTo>
                  <a:lnTo>
                    <a:pt x="278" y="322"/>
                  </a:lnTo>
                  <a:lnTo>
                    <a:pt x="283" y="316"/>
                  </a:lnTo>
                  <a:lnTo>
                    <a:pt x="288" y="309"/>
                  </a:lnTo>
                  <a:lnTo>
                    <a:pt x="293" y="303"/>
                  </a:lnTo>
                  <a:lnTo>
                    <a:pt x="293" y="296"/>
                  </a:lnTo>
                  <a:lnTo>
                    <a:pt x="298" y="289"/>
                  </a:lnTo>
                  <a:lnTo>
                    <a:pt x="298" y="283"/>
                  </a:lnTo>
                  <a:lnTo>
                    <a:pt x="303" y="276"/>
                  </a:lnTo>
                  <a:lnTo>
                    <a:pt x="303" y="270"/>
                  </a:lnTo>
                  <a:lnTo>
                    <a:pt x="303" y="263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4D1A33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68" name="Freeform 9"/>
            <p:cNvSpPr>
              <a:spLocks/>
            </p:cNvSpPr>
            <p:nvPr/>
          </p:nvSpPr>
          <p:spPr bwMode="auto">
            <a:xfrm>
              <a:off x="2217" y="1267"/>
              <a:ext cx="728" cy="303"/>
            </a:xfrm>
            <a:custGeom>
              <a:avLst/>
              <a:gdLst>
                <a:gd name="T0" fmla="*/ 656 w 728"/>
                <a:gd name="T1" fmla="*/ 0 h 303"/>
                <a:gd name="T2" fmla="*/ 672 w 728"/>
                <a:gd name="T3" fmla="*/ 7 h 303"/>
                <a:gd name="T4" fmla="*/ 672 w 728"/>
                <a:gd name="T5" fmla="*/ 13 h 303"/>
                <a:gd name="T6" fmla="*/ 682 w 728"/>
                <a:gd name="T7" fmla="*/ 20 h 303"/>
                <a:gd name="T8" fmla="*/ 692 w 728"/>
                <a:gd name="T9" fmla="*/ 27 h 303"/>
                <a:gd name="T10" fmla="*/ 697 w 728"/>
                <a:gd name="T11" fmla="*/ 33 h 303"/>
                <a:gd name="T12" fmla="*/ 703 w 728"/>
                <a:gd name="T13" fmla="*/ 40 h 303"/>
                <a:gd name="T14" fmla="*/ 708 w 728"/>
                <a:gd name="T15" fmla="*/ 46 h 303"/>
                <a:gd name="T16" fmla="*/ 713 w 728"/>
                <a:gd name="T17" fmla="*/ 53 h 303"/>
                <a:gd name="T18" fmla="*/ 718 w 728"/>
                <a:gd name="T19" fmla="*/ 59 h 303"/>
                <a:gd name="T20" fmla="*/ 718 w 728"/>
                <a:gd name="T21" fmla="*/ 66 h 303"/>
                <a:gd name="T22" fmla="*/ 723 w 728"/>
                <a:gd name="T23" fmla="*/ 73 h 303"/>
                <a:gd name="T24" fmla="*/ 723 w 728"/>
                <a:gd name="T25" fmla="*/ 86 h 303"/>
                <a:gd name="T26" fmla="*/ 723 w 728"/>
                <a:gd name="T27" fmla="*/ 86 h 303"/>
                <a:gd name="T28" fmla="*/ 728 w 728"/>
                <a:gd name="T29" fmla="*/ 92 h 303"/>
                <a:gd name="T30" fmla="*/ 728 w 728"/>
                <a:gd name="T31" fmla="*/ 106 h 303"/>
                <a:gd name="T32" fmla="*/ 728 w 728"/>
                <a:gd name="T33" fmla="*/ 106 h 303"/>
                <a:gd name="T34" fmla="*/ 728 w 728"/>
                <a:gd name="T35" fmla="*/ 119 h 303"/>
                <a:gd name="T36" fmla="*/ 723 w 728"/>
                <a:gd name="T37" fmla="*/ 125 h 303"/>
                <a:gd name="T38" fmla="*/ 723 w 728"/>
                <a:gd name="T39" fmla="*/ 132 h 303"/>
                <a:gd name="T40" fmla="*/ 718 w 728"/>
                <a:gd name="T41" fmla="*/ 139 h 303"/>
                <a:gd name="T42" fmla="*/ 718 w 728"/>
                <a:gd name="T43" fmla="*/ 145 h 303"/>
                <a:gd name="T44" fmla="*/ 713 w 728"/>
                <a:gd name="T45" fmla="*/ 152 h 303"/>
                <a:gd name="T46" fmla="*/ 708 w 728"/>
                <a:gd name="T47" fmla="*/ 158 h 303"/>
                <a:gd name="T48" fmla="*/ 703 w 728"/>
                <a:gd name="T49" fmla="*/ 165 h 303"/>
                <a:gd name="T50" fmla="*/ 697 w 728"/>
                <a:gd name="T51" fmla="*/ 171 h 303"/>
                <a:gd name="T52" fmla="*/ 692 w 728"/>
                <a:gd name="T53" fmla="*/ 178 h 303"/>
                <a:gd name="T54" fmla="*/ 687 w 728"/>
                <a:gd name="T55" fmla="*/ 185 h 303"/>
                <a:gd name="T56" fmla="*/ 677 w 728"/>
                <a:gd name="T57" fmla="*/ 191 h 303"/>
                <a:gd name="T58" fmla="*/ 672 w 728"/>
                <a:gd name="T59" fmla="*/ 198 h 303"/>
                <a:gd name="T60" fmla="*/ 667 w 728"/>
                <a:gd name="T61" fmla="*/ 204 h 303"/>
                <a:gd name="T62" fmla="*/ 651 w 728"/>
                <a:gd name="T63" fmla="*/ 211 h 303"/>
                <a:gd name="T64" fmla="*/ 641 w 728"/>
                <a:gd name="T65" fmla="*/ 218 h 303"/>
                <a:gd name="T66" fmla="*/ 636 w 728"/>
                <a:gd name="T67" fmla="*/ 224 h 303"/>
                <a:gd name="T68" fmla="*/ 626 w 728"/>
                <a:gd name="T69" fmla="*/ 231 h 303"/>
                <a:gd name="T70" fmla="*/ 610 w 728"/>
                <a:gd name="T71" fmla="*/ 237 h 303"/>
                <a:gd name="T72" fmla="*/ 605 w 728"/>
                <a:gd name="T73" fmla="*/ 237 h 303"/>
                <a:gd name="T74" fmla="*/ 590 w 728"/>
                <a:gd name="T75" fmla="*/ 244 h 303"/>
                <a:gd name="T76" fmla="*/ 574 w 728"/>
                <a:gd name="T77" fmla="*/ 257 h 303"/>
                <a:gd name="T78" fmla="*/ 564 w 728"/>
                <a:gd name="T79" fmla="*/ 257 h 303"/>
                <a:gd name="T80" fmla="*/ 549 w 728"/>
                <a:gd name="T81" fmla="*/ 264 h 303"/>
                <a:gd name="T82" fmla="*/ 538 w 728"/>
                <a:gd name="T83" fmla="*/ 270 h 303"/>
                <a:gd name="T84" fmla="*/ 523 w 728"/>
                <a:gd name="T85" fmla="*/ 270 h 303"/>
                <a:gd name="T86" fmla="*/ 508 w 728"/>
                <a:gd name="T87" fmla="*/ 277 h 303"/>
                <a:gd name="T88" fmla="*/ 497 w 728"/>
                <a:gd name="T89" fmla="*/ 283 h 303"/>
                <a:gd name="T90" fmla="*/ 477 w 728"/>
                <a:gd name="T91" fmla="*/ 290 h 303"/>
                <a:gd name="T92" fmla="*/ 456 w 728"/>
                <a:gd name="T93" fmla="*/ 297 h 303"/>
                <a:gd name="T94" fmla="*/ 446 w 728"/>
                <a:gd name="T95" fmla="*/ 297 h 303"/>
                <a:gd name="T96" fmla="*/ 425 w 728"/>
                <a:gd name="T97" fmla="*/ 303 h 303"/>
                <a:gd name="T98" fmla="*/ 0 w 728"/>
                <a:gd name="T99" fmla="*/ 106 h 303"/>
                <a:gd name="T100" fmla="*/ 656 w 728"/>
                <a:gd name="T101" fmla="*/ 0 h 30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728"/>
                <a:gd name="T154" fmla="*/ 0 h 303"/>
                <a:gd name="T155" fmla="*/ 728 w 728"/>
                <a:gd name="T156" fmla="*/ 303 h 30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728" h="303">
                  <a:moveTo>
                    <a:pt x="656" y="0"/>
                  </a:moveTo>
                  <a:lnTo>
                    <a:pt x="672" y="7"/>
                  </a:lnTo>
                  <a:lnTo>
                    <a:pt x="672" y="13"/>
                  </a:lnTo>
                  <a:lnTo>
                    <a:pt x="682" y="20"/>
                  </a:lnTo>
                  <a:lnTo>
                    <a:pt x="692" y="27"/>
                  </a:lnTo>
                  <a:lnTo>
                    <a:pt x="697" y="33"/>
                  </a:lnTo>
                  <a:lnTo>
                    <a:pt x="703" y="40"/>
                  </a:lnTo>
                  <a:lnTo>
                    <a:pt x="708" y="46"/>
                  </a:lnTo>
                  <a:lnTo>
                    <a:pt x="713" y="53"/>
                  </a:lnTo>
                  <a:lnTo>
                    <a:pt x="718" y="59"/>
                  </a:lnTo>
                  <a:lnTo>
                    <a:pt x="718" y="66"/>
                  </a:lnTo>
                  <a:lnTo>
                    <a:pt x="723" y="73"/>
                  </a:lnTo>
                  <a:lnTo>
                    <a:pt x="723" y="86"/>
                  </a:lnTo>
                  <a:lnTo>
                    <a:pt x="728" y="92"/>
                  </a:lnTo>
                  <a:lnTo>
                    <a:pt x="728" y="106"/>
                  </a:lnTo>
                  <a:lnTo>
                    <a:pt x="728" y="119"/>
                  </a:lnTo>
                  <a:lnTo>
                    <a:pt x="723" y="125"/>
                  </a:lnTo>
                  <a:lnTo>
                    <a:pt x="723" y="132"/>
                  </a:lnTo>
                  <a:lnTo>
                    <a:pt x="718" y="139"/>
                  </a:lnTo>
                  <a:lnTo>
                    <a:pt x="718" y="145"/>
                  </a:lnTo>
                  <a:lnTo>
                    <a:pt x="713" y="152"/>
                  </a:lnTo>
                  <a:lnTo>
                    <a:pt x="708" y="158"/>
                  </a:lnTo>
                  <a:lnTo>
                    <a:pt x="703" y="165"/>
                  </a:lnTo>
                  <a:lnTo>
                    <a:pt x="697" y="171"/>
                  </a:lnTo>
                  <a:lnTo>
                    <a:pt x="692" y="178"/>
                  </a:lnTo>
                  <a:lnTo>
                    <a:pt x="687" y="185"/>
                  </a:lnTo>
                  <a:lnTo>
                    <a:pt x="677" y="191"/>
                  </a:lnTo>
                  <a:lnTo>
                    <a:pt x="672" y="198"/>
                  </a:lnTo>
                  <a:lnTo>
                    <a:pt x="667" y="204"/>
                  </a:lnTo>
                  <a:lnTo>
                    <a:pt x="651" y="211"/>
                  </a:lnTo>
                  <a:lnTo>
                    <a:pt x="641" y="218"/>
                  </a:lnTo>
                  <a:lnTo>
                    <a:pt x="636" y="224"/>
                  </a:lnTo>
                  <a:lnTo>
                    <a:pt x="626" y="231"/>
                  </a:lnTo>
                  <a:lnTo>
                    <a:pt x="610" y="237"/>
                  </a:lnTo>
                  <a:lnTo>
                    <a:pt x="605" y="237"/>
                  </a:lnTo>
                  <a:lnTo>
                    <a:pt x="590" y="244"/>
                  </a:lnTo>
                  <a:lnTo>
                    <a:pt x="574" y="257"/>
                  </a:lnTo>
                  <a:lnTo>
                    <a:pt x="564" y="257"/>
                  </a:lnTo>
                  <a:lnTo>
                    <a:pt x="549" y="264"/>
                  </a:lnTo>
                  <a:lnTo>
                    <a:pt x="538" y="270"/>
                  </a:lnTo>
                  <a:lnTo>
                    <a:pt x="523" y="270"/>
                  </a:lnTo>
                  <a:lnTo>
                    <a:pt x="508" y="277"/>
                  </a:lnTo>
                  <a:lnTo>
                    <a:pt x="497" y="283"/>
                  </a:lnTo>
                  <a:lnTo>
                    <a:pt x="477" y="290"/>
                  </a:lnTo>
                  <a:lnTo>
                    <a:pt x="456" y="297"/>
                  </a:lnTo>
                  <a:lnTo>
                    <a:pt x="446" y="297"/>
                  </a:lnTo>
                  <a:lnTo>
                    <a:pt x="425" y="303"/>
                  </a:lnTo>
                  <a:lnTo>
                    <a:pt x="0" y="106"/>
                  </a:lnTo>
                  <a:lnTo>
                    <a:pt x="656" y="0"/>
                  </a:lnTo>
                  <a:close/>
                </a:path>
              </a:pathLst>
            </a:custGeom>
            <a:solidFill>
              <a:srgbClr val="993366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69" name="Freeform 10"/>
            <p:cNvSpPr>
              <a:spLocks/>
            </p:cNvSpPr>
            <p:nvPr/>
          </p:nvSpPr>
          <p:spPr bwMode="auto">
            <a:xfrm>
              <a:off x="1529" y="1445"/>
              <a:ext cx="1113" cy="435"/>
            </a:xfrm>
            <a:custGeom>
              <a:avLst/>
              <a:gdLst>
                <a:gd name="T0" fmla="*/ 1083 w 1113"/>
                <a:gd name="T1" fmla="*/ 132 h 435"/>
                <a:gd name="T2" fmla="*/ 1031 w 1113"/>
                <a:gd name="T3" fmla="*/ 138 h 435"/>
                <a:gd name="T4" fmla="*/ 975 w 1113"/>
                <a:gd name="T5" fmla="*/ 152 h 435"/>
                <a:gd name="T6" fmla="*/ 913 w 1113"/>
                <a:gd name="T7" fmla="*/ 158 h 435"/>
                <a:gd name="T8" fmla="*/ 852 w 1113"/>
                <a:gd name="T9" fmla="*/ 165 h 435"/>
                <a:gd name="T10" fmla="*/ 790 w 1113"/>
                <a:gd name="T11" fmla="*/ 165 h 435"/>
                <a:gd name="T12" fmla="*/ 729 w 1113"/>
                <a:gd name="T13" fmla="*/ 171 h 435"/>
                <a:gd name="T14" fmla="*/ 662 w 1113"/>
                <a:gd name="T15" fmla="*/ 171 h 435"/>
                <a:gd name="T16" fmla="*/ 600 w 1113"/>
                <a:gd name="T17" fmla="*/ 165 h 435"/>
                <a:gd name="T18" fmla="*/ 549 w 1113"/>
                <a:gd name="T19" fmla="*/ 165 h 435"/>
                <a:gd name="T20" fmla="*/ 487 w 1113"/>
                <a:gd name="T21" fmla="*/ 158 h 435"/>
                <a:gd name="T22" fmla="*/ 431 w 1113"/>
                <a:gd name="T23" fmla="*/ 152 h 435"/>
                <a:gd name="T24" fmla="*/ 369 w 1113"/>
                <a:gd name="T25" fmla="*/ 145 h 435"/>
                <a:gd name="T26" fmla="*/ 313 w 1113"/>
                <a:gd name="T27" fmla="*/ 132 h 435"/>
                <a:gd name="T28" fmla="*/ 262 w 1113"/>
                <a:gd name="T29" fmla="*/ 125 h 435"/>
                <a:gd name="T30" fmla="*/ 210 w 1113"/>
                <a:gd name="T31" fmla="*/ 112 h 435"/>
                <a:gd name="T32" fmla="*/ 164 w 1113"/>
                <a:gd name="T33" fmla="*/ 92 h 435"/>
                <a:gd name="T34" fmla="*/ 123 w 1113"/>
                <a:gd name="T35" fmla="*/ 79 h 435"/>
                <a:gd name="T36" fmla="*/ 87 w 1113"/>
                <a:gd name="T37" fmla="*/ 59 h 435"/>
                <a:gd name="T38" fmla="*/ 51 w 1113"/>
                <a:gd name="T39" fmla="*/ 46 h 435"/>
                <a:gd name="T40" fmla="*/ 31 w 1113"/>
                <a:gd name="T41" fmla="*/ 26 h 435"/>
                <a:gd name="T42" fmla="*/ 5 w 1113"/>
                <a:gd name="T43" fmla="*/ 7 h 435"/>
                <a:gd name="T44" fmla="*/ 5 w 1113"/>
                <a:gd name="T45" fmla="*/ 270 h 435"/>
                <a:gd name="T46" fmla="*/ 31 w 1113"/>
                <a:gd name="T47" fmla="*/ 290 h 435"/>
                <a:gd name="T48" fmla="*/ 51 w 1113"/>
                <a:gd name="T49" fmla="*/ 310 h 435"/>
                <a:gd name="T50" fmla="*/ 87 w 1113"/>
                <a:gd name="T51" fmla="*/ 323 h 435"/>
                <a:gd name="T52" fmla="*/ 123 w 1113"/>
                <a:gd name="T53" fmla="*/ 343 h 435"/>
                <a:gd name="T54" fmla="*/ 164 w 1113"/>
                <a:gd name="T55" fmla="*/ 356 h 435"/>
                <a:gd name="T56" fmla="*/ 210 w 1113"/>
                <a:gd name="T57" fmla="*/ 375 h 435"/>
                <a:gd name="T58" fmla="*/ 262 w 1113"/>
                <a:gd name="T59" fmla="*/ 389 h 435"/>
                <a:gd name="T60" fmla="*/ 313 w 1113"/>
                <a:gd name="T61" fmla="*/ 395 h 435"/>
                <a:gd name="T62" fmla="*/ 369 w 1113"/>
                <a:gd name="T63" fmla="*/ 408 h 435"/>
                <a:gd name="T64" fmla="*/ 431 w 1113"/>
                <a:gd name="T65" fmla="*/ 415 h 435"/>
                <a:gd name="T66" fmla="*/ 487 w 1113"/>
                <a:gd name="T67" fmla="*/ 422 h 435"/>
                <a:gd name="T68" fmla="*/ 549 w 1113"/>
                <a:gd name="T69" fmla="*/ 428 h 435"/>
                <a:gd name="T70" fmla="*/ 600 w 1113"/>
                <a:gd name="T71" fmla="*/ 428 h 435"/>
                <a:gd name="T72" fmla="*/ 662 w 1113"/>
                <a:gd name="T73" fmla="*/ 435 h 435"/>
                <a:gd name="T74" fmla="*/ 729 w 1113"/>
                <a:gd name="T75" fmla="*/ 435 h 435"/>
                <a:gd name="T76" fmla="*/ 790 w 1113"/>
                <a:gd name="T77" fmla="*/ 428 h 435"/>
                <a:gd name="T78" fmla="*/ 852 w 1113"/>
                <a:gd name="T79" fmla="*/ 428 h 435"/>
                <a:gd name="T80" fmla="*/ 913 w 1113"/>
                <a:gd name="T81" fmla="*/ 422 h 435"/>
                <a:gd name="T82" fmla="*/ 975 w 1113"/>
                <a:gd name="T83" fmla="*/ 415 h 435"/>
                <a:gd name="T84" fmla="*/ 1031 w 1113"/>
                <a:gd name="T85" fmla="*/ 402 h 435"/>
                <a:gd name="T86" fmla="*/ 1083 w 1113"/>
                <a:gd name="T87" fmla="*/ 395 h 435"/>
                <a:gd name="T88" fmla="*/ 1113 w 1113"/>
                <a:gd name="T89" fmla="*/ 125 h 43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3"/>
                <a:gd name="T136" fmla="*/ 0 h 435"/>
                <a:gd name="T137" fmla="*/ 1113 w 1113"/>
                <a:gd name="T138" fmla="*/ 435 h 43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3" h="435">
                  <a:moveTo>
                    <a:pt x="1113" y="125"/>
                  </a:moveTo>
                  <a:lnTo>
                    <a:pt x="1093" y="125"/>
                  </a:lnTo>
                  <a:lnTo>
                    <a:pt x="1083" y="132"/>
                  </a:lnTo>
                  <a:lnTo>
                    <a:pt x="1062" y="132"/>
                  </a:lnTo>
                  <a:lnTo>
                    <a:pt x="1042" y="138"/>
                  </a:lnTo>
                  <a:lnTo>
                    <a:pt x="1031" y="138"/>
                  </a:lnTo>
                  <a:lnTo>
                    <a:pt x="1006" y="145"/>
                  </a:lnTo>
                  <a:lnTo>
                    <a:pt x="995" y="145"/>
                  </a:lnTo>
                  <a:lnTo>
                    <a:pt x="975" y="152"/>
                  </a:lnTo>
                  <a:lnTo>
                    <a:pt x="949" y="152"/>
                  </a:lnTo>
                  <a:lnTo>
                    <a:pt x="939" y="158"/>
                  </a:lnTo>
                  <a:lnTo>
                    <a:pt x="913" y="158"/>
                  </a:lnTo>
                  <a:lnTo>
                    <a:pt x="888" y="158"/>
                  </a:lnTo>
                  <a:lnTo>
                    <a:pt x="877" y="158"/>
                  </a:lnTo>
                  <a:lnTo>
                    <a:pt x="852" y="165"/>
                  </a:lnTo>
                  <a:lnTo>
                    <a:pt x="826" y="165"/>
                  </a:lnTo>
                  <a:lnTo>
                    <a:pt x="816" y="165"/>
                  </a:lnTo>
                  <a:lnTo>
                    <a:pt x="790" y="165"/>
                  </a:lnTo>
                  <a:lnTo>
                    <a:pt x="775" y="165"/>
                  </a:lnTo>
                  <a:lnTo>
                    <a:pt x="754" y="171"/>
                  </a:lnTo>
                  <a:lnTo>
                    <a:pt x="729" y="171"/>
                  </a:lnTo>
                  <a:lnTo>
                    <a:pt x="713" y="171"/>
                  </a:lnTo>
                  <a:lnTo>
                    <a:pt x="688" y="171"/>
                  </a:lnTo>
                  <a:lnTo>
                    <a:pt x="662" y="171"/>
                  </a:lnTo>
                  <a:lnTo>
                    <a:pt x="652" y="171"/>
                  </a:lnTo>
                  <a:lnTo>
                    <a:pt x="626" y="171"/>
                  </a:lnTo>
                  <a:lnTo>
                    <a:pt x="600" y="165"/>
                  </a:lnTo>
                  <a:lnTo>
                    <a:pt x="590" y="165"/>
                  </a:lnTo>
                  <a:lnTo>
                    <a:pt x="564" y="165"/>
                  </a:lnTo>
                  <a:lnTo>
                    <a:pt x="549" y="165"/>
                  </a:lnTo>
                  <a:lnTo>
                    <a:pt x="523" y="165"/>
                  </a:lnTo>
                  <a:lnTo>
                    <a:pt x="503" y="158"/>
                  </a:lnTo>
                  <a:lnTo>
                    <a:pt x="487" y="158"/>
                  </a:lnTo>
                  <a:lnTo>
                    <a:pt x="467" y="158"/>
                  </a:lnTo>
                  <a:lnTo>
                    <a:pt x="441" y="158"/>
                  </a:lnTo>
                  <a:lnTo>
                    <a:pt x="431" y="152"/>
                  </a:lnTo>
                  <a:lnTo>
                    <a:pt x="405" y="152"/>
                  </a:lnTo>
                  <a:lnTo>
                    <a:pt x="380" y="145"/>
                  </a:lnTo>
                  <a:lnTo>
                    <a:pt x="369" y="145"/>
                  </a:lnTo>
                  <a:lnTo>
                    <a:pt x="349" y="138"/>
                  </a:lnTo>
                  <a:lnTo>
                    <a:pt x="339" y="138"/>
                  </a:lnTo>
                  <a:lnTo>
                    <a:pt x="313" y="132"/>
                  </a:lnTo>
                  <a:lnTo>
                    <a:pt x="292" y="132"/>
                  </a:lnTo>
                  <a:lnTo>
                    <a:pt x="282" y="125"/>
                  </a:lnTo>
                  <a:lnTo>
                    <a:pt x="262" y="125"/>
                  </a:lnTo>
                  <a:lnTo>
                    <a:pt x="241" y="119"/>
                  </a:lnTo>
                  <a:lnTo>
                    <a:pt x="231" y="119"/>
                  </a:lnTo>
                  <a:lnTo>
                    <a:pt x="210" y="112"/>
                  </a:lnTo>
                  <a:lnTo>
                    <a:pt x="195" y="105"/>
                  </a:lnTo>
                  <a:lnTo>
                    <a:pt x="185" y="99"/>
                  </a:lnTo>
                  <a:lnTo>
                    <a:pt x="164" y="92"/>
                  </a:lnTo>
                  <a:lnTo>
                    <a:pt x="159" y="92"/>
                  </a:lnTo>
                  <a:lnTo>
                    <a:pt x="139" y="86"/>
                  </a:lnTo>
                  <a:lnTo>
                    <a:pt x="123" y="79"/>
                  </a:lnTo>
                  <a:lnTo>
                    <a:pt x="118" y="79"/>
                  </a:lnTo>
                  <a:lnTo>
                    <a:pt x="103" y="66"/>
                  </a:lnTo>
                  <a:lnTo>
                    <a:pt x="87" y="59"/>
                  </a:lnTo>
                  <a:lnTo>
                    <a:pt x="82" y="59"/>
                  </a:lnTo>
                  <a:lnTo>
                    <a:pt x="67" y="53"/>
                  </a:lnTo>
                  <a:lnTo>
                    <a:pt x="51" y="46"/>
                  </a:lnTo>
                  <a:lnTo>
                    <a:pt x="46" y="40"/>
                  </a:lnTo>
                  <a:lnTo>
                    <a:pt x="36" y="33"/>
                  </a:lnTo>
                  <a:lnTo>
                    <a:pt x="31" y="26"/>
                  </a:lnTo>
                  <a:lnTo>
                    <a:pt x="20" y="20"/>
                  </a:lnTo>
                  <a:lnTo>
                    <a:pt x="10" y="13"/>
                  </a:lnTo>
                  <a:lnTo>
                    <a:pt x="5" y="7"/>
                  </a:lnTo>
                  <a:lnTo>
                    <a:pt x="0" y="0"/>
                  </a:lnTo>
                  <a:lnTo>
                    <a:pt x="0" y="263"/>
                  </a:lnTo>
                  <a:lnTo>
                    <a:pt x="5" y="270"/>
                  </a:lnTo>
                  <a:lnTo>
                    <a:pt x="10" y="277"/>
                  </a:lnTo>
                  <a:lnTo>
                    <a:pt x="20" y="283"/>
                  </a:lnTo>
                  <a:lnTo>
                    <a:pt x="31" y="290"/>
                  </a:lnTo>
                  <a:lnTo>
                    <a:pt x="36" y="296"/>
                  </a:lnTo>
                  <a:lnTo>
                    <a:pt x="46" y="303"/>
                  </a:lnTo>
                  <a:lnTo>
                    <a:pt x="51" y="310"/>
                  </a:lnTo>
                  <a:lnTo>
                    <a:pt x="67" y="316"/>
                  </a:lnTo>
                  <a:lnTo>
                    <a:pt x="82" y="323"/>
                  </a:lnTo>
                  <a:lnTo>
                    <a:pt x="87" y="323"/>
                  </a:lnTo>
                  <a:lnTo>
                    <a:pt x="103" y="329"/>
                  </a:lnTo>
                  <a:lnTo>
                    <a:pt x="118" y="343"/>
                  </a:lnTo>
                  <a:lnTo>
                    <a:pt x="123" y="343"/>
                  </a:lnTo>
                  <a:lnTo>
                    <a:pt x="139" y="349"/>
                  </a:lnTo>
                  <a:lnTo>
                    <a:pt x="159" y="356"/>
                  </a:lnTo>
                  <a:lnTo>
                    <a:pt x="164" y="356"/>
                  </a:lnTo>
                  <a:lnTo>
                    <a:pt x="185" y="362"/>
                  </a:lnTo>
                  <a:lnTo>
                    <a:pt x="195" y="369"/>
                  </a:lnTo>
                  <a:lnTo>
                    <a:pt x="210" y="375"/>
                  </a:lnTo>
                  <a:lnTo>
                    <a:pt x="231" y="382"/>
                  </a:lnTo>
                  <a:lnTo>
                    <a:pt x="241" y="382"/>
                  </a:lnTo>
                  <a:lnTo>
                    <a:pt x="262" y="389"/>
                  </a:lnTo>
                  <a:lnTo>
                    <a:pt x="282" y="389"/>
                  </a:lnTo>
                  <a:lnTo>
                    <a:pt x="292" y="395"/>
                  </a:lnTo>
                  <a:lnTo>
                    <a:pt x="313" y="395"/>
                  </a:lnTo>
                  <a:lnTo>
                    <a:pt x="339" y="402"/>
                  </a:lnTo>
                  <a:lnTo>
                    <a:pt x="349" y="402"/>
                  </a:lnTo>
                  <a:lnTo>
                    <a:pt x="369" y="408"/>
                  </a:lnTo>
                  <a:lnTo>
                    <a:pt x="380" y="408"/>
                  </a:lnTo>
                  <a:lnTo>
                    <a:pt x="405" y="415"/>
                  </a:lnTo>
                  <a:lnTo>
                    <a:pt x="431" y="415"/>
                  </a:lnTo>
                  <a:lnTo>
                    <a:pt x="441" y="422"/>
                  </a:lnTo>
                  <a:lnTo>
                    <a:pt x="467" y="422"/>
                  </a:lnTo>
                  <a:lnTo>
                    <a:pt x="487" y="422"/>
                  </a:lnTo>
                  <a:lnTo>
                    <a:pt x="503" y="422"/>
                  </a:lnTo>
                  <a:lnTo>
                    <a:pt x="523" y="428"/>
                  </a:lnTo>
                  <a:lnTo>
                    <a:pt x="549" y="428"/>
                  </a:lnTo>
                  <a:lnTo>
                    <a:pt x="564" y="428"/>
                  </a:lnTo>
                  <a:lnTo>
                    <a:pt x="590" y="428"/>
                  </a:lnTo>
                  <a:lnTo>
                    <a:pt x="600" y="428"/>
                  </a:lnTo>
                  <a:lnTo>
                    <a:pt x="626" y="435"/>
                  </a:lnTo>
                  <a:lnTo>
                    <a:pt x="652" y="435"/>
                  </a:lnTo>
                  <a:lnTo>
                    <a:pt x="662" y="435"/>
                  </a:lnTo>
                  <a:lnTo>
                    <a:pt x="688" y="435"/>
                  </a:lnTo>
                  <a:lnTo>
                    <a:pt x="713" y="435"/>
                  </a:lnTo>
                  <a:lnTo>
                    <a:pt x="729" y="435"/>
                  </a:lnTo>
                  <a:lnTo>
                    <a:pt x="754" y="435"/>
                  </a:lnTo>
                  <a:lnTo>
                    <a:pt x="775" y="428"/>
                  </a:lnTo>
                  <a:lnTo>
                    <a:pt x="790" y="428"/>
                  </a:lnTo>
                  <a:lnTo>
                    <a:pt x="816" y="428"/>
                  </a:lnTo>
                  <a:lnTo>
                    <a:pt x="826" y="428"/>
                  </a:lnTo>
                  <a:lnTo>
                    <a:pt x="852" y="428"/>
                  </a:lnTo>
                  <a:lnTo>
                    <a:pt x="877" y="422"/>
                  </a:lnTo>
                  <a:lnTo>
                    <a:pt x="888" y="422"/>
                  </a:lnTo>
                  <a:lnTo>
                    <a:pt x="913" y="422"/>
                  </a:lnTo>
                  <a:lnTo>
                    <a:pt x="939" y="422"/>
                  </a:lnTo>
                  <a:lnTo>
                    <a:pt x="949" y="415"/>
                  </a:lnTo>
                  <a:lnTo>
                    <a:pt x="975" y="415"/>
                  </a:lnTo>
                  <a:lnTo>
                    <a:pt x="995" y="408"/>
                  </a:lnTo>
                  <a:lnTo>
                    <a:pt x="1006" y="408"/>
                  </a:lnTo>
                  <a:lnTo>
                    <a:pt x="1031" y="402"/>
                  </a:lnTo>
                  <a:lnTo>
                    <a:pt x="1042" y="402"/>
                  </a:lnTo>
                  <a:lnTo>
                    <a:pt x="1062" y="395"/>
                  </a:lnTo>
                  <a:lnTo>
                    <a:pt x="1083" y="395"/>
                  </a:lnTo>
                  <a:lnTo>
                    <a:pt x="1093" y="389"/>
                  </a:lnTo>
                  <a:lnTo>
                    <a:pt x="1113" y="389"/>
                  </a:lnTo>
                  <a:lnTo>
                    <a:pt x="1113" y="125"/>
                  </a:lnTo>
                  <a:close/>
                </a:path>
              </a:pathLst>
            </a:custGeom>
            <a:solidFill>
              <a:srgbClr val="808066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70" name="Freeform 11"/>
            <p:cNvSpPr>
              <a:spLocks/>
            </p:cNvSpPr>
            <p:nvPr/>
          </p:nvSpPr>
          <p:spPr bwMode="auto">
            <a:xfrm>
              <a:off x="1529" y="1373"/>
              <a:ext cx="1113" cy="243"/>
            </a:xfrm>
            <a:custGeom>
              <a:avLst/>
              <a:gdLst>
                <a:gd name="T0" fmla="*/ 1093 w 1113"/>
                <a:gd name="T1" fmla="*/ 197 h 243"/>
                <a:gd name="T2" fmla="*/ 1062 w 1113"/>
                <a:gd name="T3" fmla="*/ 204 h 243"/>
                <a:gd name="T4" fmla="*/ 1031 w 1113"/>
                <a:gd name="T5" fmla="*/ 210 h 243"/>
                <a:gd name="T6" fmla="*/ 995 w 1113"/>
                <a:gd name="T7" fmla="*/ 217 h 243"/>
                <a:gd name="T8" fmla="*/ 949 w 1113"/>
                <a:gd name="T9" fmla="*/ 224 h 243"/>
                <a:gd name="T10" fmla="*/ 913 w 1113"/>
                <a:gd name="T11" fmla="*/ 230 h 243"/>
                <a:gd name="T12" fmla="*/ 877 w 1113"/>
                <a:gd name="T13" fmla="*/ 230 h 243"/>
                <a:gd name="T14" fmla="*/ 826 w 1113"/>
                <a:gd name="T15" fmla="*/ 237 h 243"/>
                <a:gd name="T16" fmla="*/ 790 w 1113"/>
                <a:gd name="T17" fmla="*/ 237 h 243"/>
                <a:gd name="T18" fmla="*/ 754 w 1113"/>
                <a:gd name="T19" fmla="*/ 243 h 243"/>
                <a:gd name="T20" fmla="*/ 713 w 1113"/>
                <a:gd name="T21" fmla="*/ 243 h 243"/>
                <a:gd name="T22" fmla="*/ 662 w 1113"/>
                <a:gd name="T23" fmla="*/ 243 h 243"/>
                <a:gd name="T24" fmla="*/ 626 w 1113"/>
                <a:gd name="T25" fmla="*/ 243 h 243"/>
                <a:gd name="T26" fmla="*/ 590 w 1113"/>
                <a:gd name="T27" fmla="*/ 237 h 243"/>
                <a:gd name="T28" fmla="*/ 549 w 1113"/>
                <a:gd name="T29" fmla="*/ 237 h 243"/>
                <a:gd name="T30" fmla="*/ 503 w 1113"/>
                <a:gd name="T31" fmla="*/ 230 h 243"/>
                <a:gd name="T32" fmla="*/ 467 w 1113"/>
                <a:gd name="T33" fmla="*/ 230 h 243"/>
                <a:gd name="T34" fmla="*/ 431 w 1113"/>
                <a:gd name="T35" fmla="*/ 224 h 243"/>
                <a:gd name="T36" fmla="*/ 380 w 1113"/>
                <a:gd name="T37" fmla="*/ 217 h 243"/>
                <a:gd name="T38" fmla="*/ 349 w 1113"/>
                <a:gd name="T39" fmla="*/ 210 h 243"/>
                <a:gd name="T40" fmla="*/ 313 w 1113"/>
                <a:gd name="T41" fmla="*/ 204 h 243"/>
                <a:gd name="T42" fmla="*/ 282 w 1113"/>
                <a:gd name="T43" fmla="*/ 197 h 243"/>
                <a:gd name="T44" fmla="*/ 241 w 1113"/>
                <a:gd name="T45" fmla="*/ 191 h 243"/>
                <a:gd name="T46" fmla="*/ 210 w 1113"/>
                <a:gd name="T47" fmla="*/ 184 h 243"/>
                <a:gd name="T48" fmla="*/ 185 w 1113"/>
                <a:gd name="T49" fmla="*/ 171 h 243"/>
                <a:gd name="T50" fmla="*/ 159 w 1113"/>
                <a:gd name="T51" fmla="*/ 164 h 243"/>
                <a:gd name="T52" fmla="*/ 123 w 1113"/>
                <a:gd name="T53" fmla="*/ 151 h 243"/>
                <a:gd name="T54" fmla="*/ 103 w 1113"/>
                <a:gd name="T55" fmla="*/ 138 h 243"/>
                <a:gd name="T56" fmla="*/ 82 w 1113"/>
                <a:gd name="T57" fmla="*/ 131 h 243"/>
                <a:gd name="T58" fmla="*/ 51 w 1113"/>
                <a:gd name="T59" fmla="*/ 118 h 243"/>
                <a:gd name="T60" fmla="*/ 36 w 1113"/>
                <a:gd name="T61" fmla="*/ 105 h 243"/>
                <a:gd name="T62" fmla="*/ 20 w 1113"/>
                <a:gd name="T63" fmla="*/ 92 h 243"/>
                <a:gd name="T64" fmla="*/ 5 w 1113"/>
                <a:gd name="T65" fmla="*/ 79 h 243"/>
                <a:gd name="T66" fmla="*/ 688 w 1113"/>
                <a:gd name="T67" fmla="*/ 0 h 24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113"/>
                <a:gd name="T103" fmla="*/ 0 h 243"/>
                <a:gd name="T104" fmla="*/ 1113 w 1113"/>
                <a:gd name="T105" fmla="*/ 243 h 24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113" h="243">
                  <a:moveTo>
                    <a:pt x="1113" y="197"/>
                  </a:moveTo>
                  <a:lnTo>
                    <a:pt x="1093" y="197"/>
                  </a:lnTo>
                  <a:lnTo>
                    <a:pt x="1083" y="204"/>
                  </a:lnTo>
                  <a:lnTo>
                    <a:pt x="1062" y="204"/>
                  </a:lnTo>
                  <a:lnTo>
                    <a:pt x="1042" y="210"/>
                  </a:lnTo>
                  <a:lnTo>
                    <a:pt x="1031" y="210"/>
                  </a:lnTo>
                  <a:lnTo>
                    <a:pt x="1006" y="217"/>
                  </a:lnTo>
                  <a:lnTo>
                    <a:pt x="995" y="217"/>
                  </a:lnTo>
                  <a:lnTo>
                    <a:pt x="975" y="224"/>
                  </a:lnTo>
                  <a:lnTo>
                    <a:pt x="949" y="224"/>
                  </a:lnTo>
                  <a:lnTo>
                    <a:pt x="939" y="230"/>
                  </a:lnTo>
                  <a:lnTo>
                    <a:pt x="913" y="230"/>
                  </a:lnTo>
                  <a:lnTo>
                    <a:pt x="888" y="230"/>
                  </a:lnTo>
                  <a:lnTo>
                    <a:pt x="877" y="230"/>
                  </a:lnTo>
                  <a:lnTo>
                    <a:pt x="852" y="237"/>
                  </a:lnTo>
                  <a:lnTo>
                    <a:pt x="826" y="237"/>
                  </a:lnTo>
                  <a:lnTo>
                    <a:pt x="816" y="237"/>
                  </a:lnTo>
                  <a:lnTo>
                    <a:pt x="790" y="237"/>
                  </a:lnTo>
                  <a:lnTo>
                    <a:pt x="775" y="237"/>
                  </a:lnTo>
                  <a:lnTo>
                    <a:pt x="754" y="243"/>
                  </a:lnTo>
                  <a:lnTo>
                    <a:pt x="729" y="243"/>
                  </a:lnTo>
                  <a:lnTo>
                    <a:pt x="713" y="243"/>
                  </a:lnTo>
                  <a:lnTo>
                    <a:pt x="688" y="243"/>
                  </a:lnTo>
                  <a:lnTo>
                    <a:pt x="662" y="243"/>
                  </a:lnTo>
                  <a:lnTo>
                    <a:pt x="652" y="243"/>
                  </a:lnTo>
                  <a:lnTo>
                    <a:pt x="626" y="243"/>
                  </a:lnTo>
                  <a:lnTo>
                    <a:pt x="600" y="237"/>
                  </a:lnTo>
                  <a:lnTo>
                    <a:pt x="590" y="237"/>
                  </a:lnTo>
                  <a:lnTo>
                    <a:pt x="564" y="237"/>
                  </a:lnTo>
                  <a:lnTo>
                    <a:pt x="549" y="237"/>
                  </a:lnTo>
                  <a:lnTo>
                    <a:pt x="523" y="237"/>
                  </a:lnTo>
                  <a:lnTo>
                    <a:pt x="503" y="230"/>
                  </a:lnTo>
                  <a:lnTo>
                    <a:pt x="487" y="230"/>
                  </a:lnTo>
                  <a:lnTo>
                    <a:pt x="467" y="230"/>
                  </a:lnTo>
                  <a:lnTo>
                    <a:pt x="441" y="230"/>
                  </a:lnTo>
                  <a:lnTo>
                    <a:pt x="431" y="224"/>
                  </a:lnTo>
                  <a:lnTo>
                    <a:pt x="405" y="224"/>
                  </a:lnTo>
                  <a:lnTo>
                    <a:pt x="380" y="217"/>
                  </a:lnTo>
                  <a:lnTo>
                    <a:pt x="369" y="217"/>
                  </a:lnTo>
                  <a:lnTo>
                    <a:pt x="349" y="210"/>
                  </a:lnTo>
                  <a:lnTo>
                    <a:pt x="339" y="210"/>
                  </a:lnTo>
                  <a:lnTo>
                    <a:pt x="313" y="204"/>
                  </a:lnTo>
                  <a:lnTo>
                    <a:pt x="292" y="204"/>
                  </a:lnTo>
                  <a:lnTo>
                    <a:pt x="282" y="197"/>
                  </a:lnTo>
                  <a:lnTo>
                    <a:pt x="262" y="197"/>
                  </a:lnTo>
                  <a:lnTo>
                    <a:pt x="241" y="191"/>
                  </a:lnTo>
                  <a:lnTo>
                    <a:pt x="231" y="191"/>
                  </a:lnTo>
                  <a:lnTo>
                    <a:pt x="210" y="184"/>
                  </a:lnTo>
                  <a:lnTo>
                    <a:pt x="195" y="177"/>
                  </a:lnTo>
                  <a:lnTo>
                    <a:pt x="185" y="171"/>
                  </a:lnTo>
                  <a:lnTo>
                    <a:pt x="164" y="164"/>
                  </a:lnTo>
                  <a:lnTo>
                    <a:pt x="159" y="164"/>
                  </a:lnTo>
                  <a:lnTo>
                    <a:pt x="139" y="158"/>
                  </a:lnTo>
                  <a:lnTo>
                    <a:pt x="123" y="151"/>
                  </a:lnTo>
                  <a:lnTo>
                    <a:pt x="118" y="151"/>
                  </a:lnTo>
                  <a:lnTo>
                    <a:pt x="103" y="138"/>
                  </a:lnTo>
                  <a:lnTo>
                    <a:pt x="87" y="131"/>
                  </a:lnTo>
                  <a:lnTo>
                    <a:pt x="82" y="131"/>
                  </a:lnTo>
                  <a:lnTo>
                    <a:pt x="67" y="125"/>
                  </a:lnTo>
                  <a:lnTo>
                    <a:pt x="51" y="118"/>
                  </a:lnTo>
                  <a:lnTo>
                    <a:pt x="46" y="112"/>
                  </a:lnTo>
                  <a:lnTo>
                    <a:pt x="36" y="105"/>
                  </a:lnTo>
                  <a:lnTo>
                    <a:pt x="31" y="98"/>
                  </a:lnTo>
                  <a:lnTo>
                    <a:pt x="20" y="92"/>
                  </a:lnTo>
                  <a:lnTo>
                    <a:pt x="10" y="85"/>
                  </a:lnTo>
                  <a:lnTo>
                    <a:pt x="5" y="79"/>
                  </a:lnTo>
                  <a:lnTo>
                    <a:pt x="0" y="72"/>
                  </a:lnTo>
                  <a:lnTo>
                    <a:pt x="688" y="0"/>
                  </a:lnTo>
                  <a:lnTo>
                    <a:pt x="1113" y="197"/>
                  </a:lnTo>
                  <a:close/>
                </a:path>
              </a:pathLst>
            </a:custGeom>
            <a:solidFill>
              <a:srgbClr val="FFFFCC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0245" name="Group 12"/>
          <p:cNvGrpSpPr>
            <a:grpSpLocks/>
          </p:cNvGrpSpPr>
          <p:nvPr/>
        </p:nvGrpSpPr>
        <p:grpSpPr bwMode="auto">
          <a:xfrm>
            <a:off x="5410200" y="4114800"/>
            <a:ext cx="2305050" cy="1193800"/>
            <a:chOff x="1493" y="1067"/>
            <a:chExt cx="1452" cy="638"/>
          </a:xfrm>
        </p:grpSpPr>
        <p:sp>
          <p:nvSpPr>
            <p:cNvPr id="10257" name="Freeform 13"/>
            <p:cNvSpPr>
              <a:spLocks/>
            </p:cNvSpPr>
            <p:nvPr/>
          </p:nvSpPr>
          <p:spPr bwMode="auto">
            <a:xfrm>
              <a:off x="2217" y="1067"/>
              <a:ext cx="236" cy="207"/>
            </a:xfrm>
            <a:custGeom>
              <a:avLst/>
              <a:gdLst>
                <a:gd name="T0" fmla="*/ 0 w 236"/>
                <a:gd name="T1" fmla="*/ 0 h 207"/>
                <a:gd name="T2" fmla="*/ 25 w 236"/>
                <a:gd name="T3" fmla="*/ 0 h 207"/>
                <a:gd name="T4" fmla="*/ 41 w 236"/>
                <a:gd name="T5" fmla="*/ 0 h 207"/>
                <a:gd name="T6" fmla="*/ 66 w 236"/>
                <a:gd name="T7" fmla="*/ 0 h 207"/>
                <a:gd name="T8" fmla="*/ 77 w 236"/>
                <a:gd name="T9" fmla="*/ 0 h 207"/>
                <a:gd name="T10" fmla="*/ 102 w 236"/>
                <a:gd name="T11" fmla="*/ 0 h 207"/>
                <a:gd name="T12" fmla="*/ 128 w 236"/>
                <a:gd name="T13" fmla="*/ 0 h 207"/>
                <a:gd name="T14" fmla="*/ 138 w 236"/>
                <a:gd name="T15" fmla="*/ 0 h 207"/>
                <a:gd name="T16" fmla="*/ 164 w 236"/>
                <a:gd name="T17" fmla="*/ 6 h 207"/>
                <a:gd name="T18" fmla="*/ 174 w 236"/>
                <a:gd name="T19" fmla="*/ 6 h 207"/>
                <a:gd name="T20" fmla="*/ 200 w 236"/>
                <a:gd name="T21" fmla="*/ 6 h 207"/>
                <a:gd name="T22" fmla="*/ 215 w 236"/>
                <a:gd name="T23" fmla="*/ 6 h 207"/>
                <a:gd name="T24" fmla="*/ 236 w 236"/>
                <a:gd name="T25" fmla="*/ 11 h 207"/>
                <a:gd name="T26" fmla="*/ 0 w 236"/>
                <a:gd name="T27" fmla="*/ 207 h 207"/>
                <a:gd name="T28" fmla="*/ 0 w 236"/>
                <a:gd name="T29" fmla="*/ 0 h 20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36"/>
                <a:gd name="T46" fmla="*/ 0 h 207"/>
                <a:gd name="T47" fmla="*/ 236 w 236"/>
                <a:gd name="T48" fmla="*/ 207 h 20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36" h="207">
                  <a:moveTo>
                    <a:pt x="0" y="0"/>
                  </a:moveTo>
                  <a:lnTo>
                    <a:pt x="25" y="0"/>
                  </a:lnTo>
                  <a:lnTo>
                    <a:pt x="41" y="0"/>
                  </a:lnTo>
                  <a:lnTo>
                    <a:pt x="66" y="0"/>
                  </a:lnTo>
                  <a:lnTo>
                    <a:pt x="77" y="0"/>
                  </a:lnTo>
                  <a:lnTo>
                    <a:pt x="102" y="0"/>
                  </a:lnTo>
                  <a:lnTo>
                    <a:pt x="128" y="0"/>
                  </a:lnTo>
                  <a:lnTo>
                    <a:pt x="138" y="0"/>
                  </a:lnTo>
                  <a:lnTo>
                    <a:pt x="164" y="6"/>
                  </a:lnTo>
                  <a:lnTo>
                    <a:pt x="174" y="6"/>
                  </a:lnTo>
                  <a:lnTo>
                    <a:pt x="200" y="6"/>
                  </a:lnTo>
                  <a:lnTo>
                    <a:pt x="215" y="6"/>
                  </a:lnTo>
                  <a:lnTo>
                    <a:pt x="236" y="11"/>
                  </a:lnTo>
                  <a:lnTo>
                    <a:pt x="0" y="2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58" name="Freeform 14"/>
            <p:cNvSpPr>
              <a:spLocks/>
            </p:cNvSpPr>
            <p:nvPr/>
          </p:nvSpPr>
          <p:spPr bwMode="auto">
            <a:xfrm>
              <a:off x="2217" y="1078"/>
              <a:ext cx="497" cy="196"/>
            </a:xfrm>
            <a:custGeom>
              <a:avLst/>
              <a:gdLst>
                <a:gd name="T0" fmla="*/ 236 w 497"/>
                <a:gd name="T1" fmla="*/ 0 h 196"/>
                <a:gd name="T2" fmla="*/ 261 w 497"/>
                <a:gd name="T3" fmla="*/ 0 h 196"/>
                <a:gd name="T4" fmla="*/ 272 w 497"/>
                <a:gd name="T5" fmla="*/ 0 h 196"/>
                <a:gd name="T6" fmla="*/ 297 w 497"/>
                <a:gd name="T7" fmla="*/ 6 h 196"/>
                <a:gd name="T8" fmla="*/ 307 w 497"/>
                <a:gd name="T9" fmla="*/ 6 h 196"/>
                <a:gd name="T10" fmla="*/ 328 w 497"/>
                <a:gd name="T11" fmla="*/ 11 h 196"/>
                <a:gd name="T12" fmla="*/ 354 w 497"/>
                <a:gd name="T13" fmla="*/ 11 h 196"/>
                <a:gd name="T14" fmla="*/ 364 w 497"/>
                <a:gd name="T15" fmla="*/ 17 h 196"/>
                <a:gd name="T16" fmla="*/ 384 w 497"/>
                <a:gd name="T17" fmla="*/ 17 h 196"/>
                <a:gd name="T18" fmla="*/ 395 w 497"/>
                <a:gd name="T19" fmla="*/ 23 h 196"/>
                <a:gd name="T20" fmla="*/ 415 w 497"/>
                <a:gd name="T21" fmla="*/ 23 h 196"/>
                <a:gd name="T22" fmla="*/ 436 w 497"/>
                <a:gd name="T23" fmla="*/ 28 h 196"/>
                <a:gd name="T24" fmla="*/ 446 w 497"/>
                <a:gd name="T25" fmla="*/ 34 h 196"/>
                <a:gd name="T26" fmla="*/ 467 w 497"/>
                <a:gd name="T27" fmla="*/ 34 h 196"/>
                <a:gd name="T28" fmla="*/ 477 w 497"/>
                <a:gd name="T29" fmla="*/ 39 h 196"/>
                <a:gd name="T30" fmla="*/ 497 w 497"/>
                <a:gd name="T31" fmla="*/ 45 h 196"/>
                <a:gd name="T32" fmla="*/ 0 w 497"/>
                <a:gd name="T33" fmla="*/ 196 h 196"/>
                <a:gd name="T34" fmla="*/ 236 w 497"/>
                <a:gd name="T35" fmla="*/ 0 h 1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7"/>
                <a:gd name="T55" fmla="*/ 0 h 196"/>
                <a:gd name="T56" fmla="*/ 497 w 497"/>
                <a:gd name="T57" fmla="*/ 196 h 19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7" h="196">
                  <a:moveTo>
                    <a:pt x="236" y="0"/>
                  </a:moveTo>
                  <a:lnTo>
                    <a:pt x="261" y="0"/>
                  </a:lnTo>
                  <a:lnTo>
                    <a:pt x="272" y="0"/>
                  </a:lnTo>
                  <a:lnTo>
                    <a:pt x="297" y="6"/>
                  </a:lnTo>
                  <a:lnTo>
                    <a:pt x="307" y="6"/>
                  </a:lnTo>
                  <a:lnTo>
                    <a:pt x="328" y="11"/>
                  </a:lnTo>
                  <a:lnTo>
                    <a:pt x="354" y="11"/>
                  </a:lnTo>
                  <a:lnTo>
                    <a:pt x="364" y="17"/>
                  </a:lnTo>
                  <a:lnTo>
                    <a:pt x="384" y="17"/>
                  </a:lnTo>
                  <a:lnTo>
                    <a:pt x="395" y="23"/>
                  </a:lnTo>
                  <a:lnTo>
                    <a:pt x="415" y="23"/>
                  </a:lnTo>
                  <a:lnTo>
                    <a:pt x="436" y="28"/>
                  </a:lnTo>
                  <a:lnTo>
                    <a:pt x="446" y="34"/>
                  </a:lnTo>
                  <a:lnTo>
                    <a:pt x="467" y="34"/>
                  </a:lnTo>
                  <a:lnTo>
                    <a:pt x="477" y="39"/>
                  </a:lnTo>
                  <a:lnTo>
                    <a:pt x="497" y="45"/>
                  </a:lnTo>
                  <a:lnTo>
                    <a:pt x="0" y="196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93366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59" name="Freeform 15"/>
            <p:cNvSpPr>
              <a:spLocks/>
            </p:cNvSpPr>
            <p:nvPr/>
          </p:nvSpPr>
          <p:spPr bwMode="auto">
            <a:xfrm>
              <a:off x="2217" y="1123"/>
              <a:ext cx="708" cy="151"/>
            </a:xfrm>
            <a:custGeom>
              <a:avLst/>
              <a:gdLst>
                <a:gd name="T0" fmla="*/ 497 w 708"/>
                <a:gd name="T1" fmla="*/ 0 h 151"/>
                <a:gd name="T2" fmla="*/ 513 w 708"/>
                <a:gd name="T3" fmla="*/ 6 h 151"/>
                <a:gd name="T4" fmla="*/ 523 w 708"/>
                <a:gd name="T5" fmla="*/ 6 h 151"/>
                <a:gd name="T6" fmla="*/ 538 w 708"/>
                <a:gd name="T7" fmla="*/ 11 h 151"/>
                <a:gd name="T8" fmla="*/ 549 w 708"/>
                <a:gd name="T9" fmla="*/ 11 h 151"/>
                <a:gd name="T10" fmla="*/ 564 w 708"/>
                <a:gd name="T11" fmla="*/ 17 h 151"/>
                <a:gd name="T12" fmla="*/ 574 w 708"/>
                <a:gd name="T13" fmla="*/ 22 h 151"/>
                <a:gd name="T14" fmla="*/ 590 w 708"/>
                <a:gd name="T15" fmla="*/ 28 h 151"/>
                <a:gd name="T16" fmla="*/ 605 w 708"/>
                <a:gd name="T17" fmla="*/ 34 h 151"/>
                <a:gd name="T18" fmla="*/ 610 w 708"/>
                <a:gd name="T19" fmla="*/ 39 h 151"/>
                <a:gd name="T20" fmla="*/ 626 w 708"/>
                <a:gd name="T21" fmla="*/ 45 h 151"/>
                <a:gd name="T22" fmla="*/ 631 w 708"/>
                <a:gd name="T23" fmla="*/ 45 h 151"/>
                <a:gd name="T24" fmla="*/ 641 w 708"/>
                <a:gd name="T25" fmla="*/ 50 h 151"/>
                <a:gd name="T26" fmla="*/ 646 w 708"/>
                <a:gd name="T27" fmla="*/ 56 h 151"/>
                <a:gd name="T28" fmla="*/ 656 w 708"/>
                <a:gd name="T29" fmla="*/ 62 h 151"/>
                <a:gd name="T30" fmla="*/ 672 w 708"/>
                <a:gd name="T31" fmla="*/ 67 h 151"/>
                <a:gd name="T32" fmla="*/ 672 w 708"/>
                <a:gd name="T33" fmla="*/ 73 h 151"/>
                <a:gd name="T34" fmla="*/ 682 w 708"/>
                <a:gd name="T35" fmla="*/ 78 h 151"/>
                <a:gd name="T36" fmla="*/ 687 w 708"/>
                <a:gd name="T37" fmla="*/ 84 h 151"/>
                <a:gd name="T38" fmla="*/ 697 w 708"/>
                <a:gd name="T39" fmla="*/ 90 h 151"/>
                <a:gd name="T40" fmla="*/ 697 w 708"/>
                <a:gd name="T41" fmla="*/ 95 h 151"/>
                <a:gd name="T42" fmla="*/ 708 w 708"/>
                <a:gd name="T43" fmla="*/ 101 h 151"/>
                <a:gd name="T44" fmla="*/ 0 w 708"/>
                <a:gd name="T45" fmla="*/ 151 h 151"/>
                <a:gd name="T46" fmla="*/ 497 w 708"/>
                <a:gd name="T47" fmla="*/ 0 h 15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08"/>
                <a:gd name="T73" fmla="*/ 0 h 151"/>
                <a:gd name="T74" fmla="*/ 708 w 708"/>
                <a:gd name="T75" fmla="*/ 151 h 15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08" h="151">
                  <a:moveTo>
                    <a:pt x="497" y="0"/>
                  </a:moveTo>
                  <a:lnTo>
                    <a:pt x="513" y="6"/>
                  </a:lnTo>
                  <a:lnTo>
                    <a:pt x="523" y="6"/>
                  </a:lnTo>
                  <a:lnTo>
                    <a:pt x="538" y="11"/>
                  </a:lnTo>
                  <a:lnTo>
                    <a:pt x="549" y="11"/>
                  </a:lnTo>
                  <a:lnTo>
                    <a:pt x="564" y="17"/>
                  </a:lnTo>
                  <a:lnTo>
                    <a:pt x="574" y="22"/>
                  </a:lnTo>
                  <a:lnTo>
                    <a:pt x="590" y="28"/>
                  </a:lnTo>
                  <a:lnTo>
                    <a:pt x="605" y="34"/>
                  </a:lnTo>
                  <a:lnTo>
                    <a:pt x="610" y="39"/>
                  </a:lnTo>
                  <a:lnTo>
                    <a:pt x="626" y="45"/>
                  </a:lnTo>
                  <a:lnTo>
                    <a:pt x="631" y="45"/>
                  </a:lnTo>
                  <a:lnTo>
                    <a:pt x="641" y="50"/>
                  </a:lnTo>
                  <a:lnTo>
                    <a:pt x="646" y="56"/>
                  </a:lnTo>
                  <a:lnTo>
                    <a:pt x="656" y="62"/>
                  </a:lnTo>
                  <a:lnTo>
                    <a:pt x="672" y="67"/>
                  </a:lnTo>
                  <a:lnTo>
                    <a:pt x="672" y="73"/>
                  </a:lnTo>
                  <a:lnTo>
                    <a:pt x="682" y="78"/>
                  </a:lnTo>
                  <a:lnTo>
                    <a:pt x="687" y="84"/>
                  </a:lnTo>
                  <a:lnTo>
                    <a:pt x="697" y="90"/>
                  </a:lnTo>
                  <a:lnTo>
                    <a:pt x="697" y="95"/>
                  </a:lnTo>
                  <a:lnTo>
                    <a:pt x="708" y="101"/>
                  </a:lnTo>
                  <a:lnTo>
                    <a:pt x="0" y="151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rgbClr val="FFFFCC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60" name="Freeform 16"/>
            <p:cNvSpPr>
              <a:spLocks/>
            </p:cNvSpPr>
            <p:nvPr/>
          </p:nvSpPr>
          <p:spPr bwMode="auto">
            <a:xfrm>
              <a:off x="2909" y="1274"/>
              <a:ext cx="36" cy="286"/>
            </a:xfrm>
            <a:custGeom>
              <a:avLst/>
              <a:gdLst>
                <a:gd name="T0" fmla="*/ 36 w 36"/>
                <a:gd name="T1" fmla="*/ 0 h 286"/>
                <a:gd name="T2" fmla="*/ 36 w 36"/>
                <a:gd name="T3" fmla="*/ 6 h 286"/>
                <a:gd name="T4" fmla="*/ 36 w 36"/>
                <a:gd name="T5" fmla="*/ 11 h 286"/>
                <a:gd name="T6" fmla="*/ 31 w 36"/>
                <a:gd name="T7" fmla="*/ 17 h 286"/>
                <a:gd name="T8" fmla="*/ 31 w 36"/>
                <a:gd name="T9" fmla="*/ 23 h 286"/>
                <a:gd name="T10" fmla="*/ 26 w 36"/>
                <a:gd name="T11" fmla="*/ 28 h 286"/>
                <a:gd name="T12" fmla="*/ 26 w 36"/>
                <a:gd name="T13" fmla="*/ 34 h 286"/>
                <a:gd name="T14" fmla="*/ 21 w 36"/>
                <a:gd name="T15" fmla="*/ 39 h 286"/>
                <a:gd name="T16" fmla="*/ 21 w 36"/>
                <a:gd name="T17" fmla="*/ 39 h 286"/>
                <a:gd name="T18" fmla="*/ 16 w 36"/>
                <a:gd name="T19" fmla="*/ 51 h 286"/>
                <a:gd name="T20" fmla="*/ 11 w 36"/>
                <a:gd name="T21" fmla="*/ 51 h 286"/>
                <a:gd name="T22" fmla="*/ 5 w 36"/>
                <a:gd name="T23" fmla="*/ 62 h 286"/>
                <a:gd name="T24" fmla="*/ 0 w 36"/>
                <a:gd name="T25" fmla="*/ 62 h 286"/>
                <a:gd name="T26" fmla="*/ 0 w 36"/>
                <a:gd name="T27" fmla="*/ 286 h 286"/>
                <a:gd name="T28" fmla="*/ 5 w 36"/>
                <a:gd name="T29" fmla="*/ 286 h 286"/>
                <a:gd name="T30" fmla="*/ 11 w 36"/>
                <a:gd name="T31" fmla="*/ 275 h 286"/>
                <a:gd name="T32" fmla="*/ 16 w 36"/>
                <a:gd name="T33" fmla="*/ 275 h 286"/>
                <a:gd name="T34" fmla="*/ 21 w 36"/>
                <a:gd name="T35" fmla="*/ 263 h 286"/>
                <a:gd name="T36" fmla="*/ 21 w 36"/>
                <a:gd name="T37" fmla="*/ 263 h 286"/>
                <a:gd name="T38" fmla="*/ 26 w 36"/>
                <a:gd name="T39" fmla="*/ 258 h 286"/>
                <a:gd name="T40" fmla="*/ 26 w 36"/>
                <a:gd name="T41" fmla="*/ 252 h 286"/>
                <a:gd name="T42" fmla="*/ 31 w 36"/>
                <a:gd name="T43" fmla="*/ 247 h 286"/>
                <a:gd name="T44" fmla="*/ 31 w 36"/>
                <a:gd name="T45" fmla="*/ 241 h 286"/>
                <a:gd name="T46" fmla="*/ 36 w 36"/>
                <a:gd name="T47" fmla="*/ 235 h 286"/>
                <a:gd name="T48" fmla="*/ 36 w 36"/>
                <a:gd name="T49" fmla="*/ 230 h 286"/>
                <a:gd name="T50" fmla="*/ 36 w 36"/>
                <a:gd name="T51" fmla="*/ 224 h 286"/>
                <a:gd name="T52" fmla="*/ 36 w 36"/>
                <a:gd name="T53" fmla="*/ 0 h 28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6"/>
                <a:gd name="T82" fmla="*/ 0 h 286"/>
                <a:gd name="T83" fmla="*/ 36 w 36"/>
                <a:gd name="T84" fmla="*/ 286 h 28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6" h="286">
                  <a:moveTo>
                    <a:pt x="36" y="0"/>
                  </a:moveTo>
                  <a:lnTo>
                    <a:pt x="36" y="6"/>
                  </a:lnTo>
                  <a:lnTo>
                    <a:pt x="36" y="11"/>
                  </a:lnTo>
                  <a:lnTo>
                    <a:pt x="31" y="17"/>
                  </a:lnTo>
                  <a:lnTo>
                    <a:pt x="31" y="23"/>
                  </a:lnTo>
                  <a:lnTo>
                    <a:pt x="26" y="28"/>
                  </a:lnTo>
                  <a:lnTo>
                    <a:pt x="26" y="34"/>
                  </a:lnTo>
                  <a:lnTo>
                    <a:pt x="21" y="39"/>
                  </a:lnTo>
                  <a:lnTo>
                    <a:pt x="16" y="51"/>
                  </a:lnTo>
                  <a:lnTo>
                    <a:pt x="11" y="51"/>
                  </a:lnTo>
                  <a:lnTo>
                    <a:pt x="5" y="62"/>
                  </a:lnTo>
                  <a:lnTo>
                    <a:pt x="0" y="62"/>
                  </a:lnTo>
                  <a:lnTo>
                    <a:pt x="0" y="286"/>
                  </a:lnTo>
                  <a:lnTo>
                    <a:pt x="5" y="286"/>
                  </a:lnTo>
                  <a:lnTo>
                    <a:pt x="11" y="275"/>
                  </a:lnTo>
                  <a:lnTo>
                    <a:pt x="16" y="275"/>
                  </a:lnTo>
                  <a:lnTo>
                    <a:pt x="21" y="263"/>
                  </a:lnTo>
                  <a:lnTo>
                    <a:pt x="26" y="258"/>
                  </a:lnTo>
                  <a:lnTo>
                    <a:pt x="26" y="252"/>
                  </a:lnTo>
                  <a:lnTo>
                    <a:pt x="31" y="247"/>
                  </a:lnTo>
                  <a:lnTo>
                    <a:pt x="31" y="241"/>
                  </a:lnTo>
                  <a:lnTo>
                    <a:pt x="36" y="235"/>
                  </a:lnTo>
                  <a:lnTo>
                    <a:pt x="36" y="230"/>
                  </a:lnTo>
                  <a:lnTo>
                    <a:pt x="36" y="22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66808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61" name="Freeform 17"/>
            <p:cNvSpPr>
              <a:spLocks/>
            </p:cNvSpPr>
            <p:nvPr/>
          </p:nvSpPr>
          <p:spPr bwMode="auto">
            <a:xfrm>
              <a:off x="2217" y="1224"/>
              <a:ext cx="728" cy="112"/>
            </a:xfrm>
            <a:custGeom>
              <a:avLst/>
              <a:gdLst>
                <a:gd name="T0" fmla="*/ 708 w 728"/>
                <a:gd name="T1" fmla="*/ 0 h 112"/>
                <a:gd name="T2" fmla="*/ 713 w 728"/>
                <a:gd name="T3" fmla="*/ 5 h 112"/>
                <a:gd name="T4" fmla="*/ 713 w 728"/>
                <a:gd name="T5" fmla="*/ 11 h 112"/>
                <a:gd name="T6" fmla="*/ 718 w 728"/>
                <a:gd name="T7" fmla="*/ 17 h 112"/>
                <a:gd name="T8" fmla="*/ 718 w 728"/>
                <a:gd name="T9" fmla="*/ 22 h 112"/>
                <a:gd name="T10" fmla="*/ 723 w 728"/>
                <a:gd name="T11" fmla="*/ 28 h 112"/>
                <a:gd name="T12" fmla="*/ 723 w 728"/>
                <a:gd name="T13" fmla="*/ 33 h 112"/>
                <a:gd name="T14" fmla="*/ 728 w 728"/>
                <a:gd name="T15" fmla="*/ 39 h 112"/>
                <a:gd name="T16" fmla="*/ 728 w 728"/>
                <a:gd name="T17" fmla="*/ 39 h 112"/>
                <a:gd name="T18" fmla="*/ 728 w 728"/>
                <a:gd name="T19" fmla="*/ 50 h 112"/>
                <a:gd name="T20" fmla="*/ 728 w 728"/>
                <a:gd name="T21" fmla="*/ 50 h 112"/>
                <a:gd name="T22" fmla="*/ 728 w 728"/>
                <a:gd name="T23" fmla="*/ 61 h 112"/>
                <a:gd name="T24" fmla="*/ 723 w 728"/>
                <a:gd name="T25" fmla="*/ 61 h 112"/>
                <a:gd name="T26" fmla="*/ 723 w 728"/>
                <a:gd name="T27" fmla="*/ 73 h 112"/>
                <a:gd name="T28" fmla="*/ 723 w 728"/>
                <a:gd name="T29" fmla="*/ 73 h 112"/>
                <a:gd name="T30" fmla="*/ 718 w 728"/>
                <a:gd name="T31" fmla="*/ 84 h 112"/>
                <a:gd name="T32" fmla="*/ 718 w 728"/>
                <a:gd name="T33" fmla="*/ 84 h 112"/>
                <a:gd name="T34" fmla="*/ 713 w 728"/>
                <a:gd name="T35" fmla="*/ 89 h 112"/>
                <a:gd name="T36" fmla="*/ 708 w 728"/>
                <a:gd name="T37" fmla="*/ 95 h 112"/>
                <a:gd name="T38" fmla="*/ 703 w 728"/>
                <a:gd name="T39" fmla="*/ 101 h 112"/>
                <a:gd name="T40" fmla="*/ 697 w 728"/>
                <a:gd name="T41" fmla="*/ 106 h 112"/>
                <a:gd name="T42" fmla="*/ 692 w 728"/>
                <a:gd name="T43" fmla="*/ 112 h 112"/>
                <a:gd name="T44" fmla="*/ 0 w 728"/>
                <a:gd name="T45" fmla="*/ 50 h 112"/>
                <a:gd name="T46" fmla="*/ 708 w 728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8"/>
                <a:gd name="T73" fmla="*/ 0 h 112"/>
                <a:gd name="T74" fmla="*/ 728 w 728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8" h="112">
                  <a:moveTo>
                    <a:pt x="708" y="0"/>
                  </a:moveTo>
                  <a:lnTo>
                    <a:pt x="713" y="5"/>
                  </a:lnTo>
                  <a:lnTo>
                    <a:pt x="713" y="11"/>
                  </a:lnTo>
                  <a:lnTo>
                    <a:pt x="718" y="17"/>
                  </a:lnTo>
                  <a:lnTo>
                    <a:pt x="718" y="22"/>
                  </a:lnTo>
                  <a:lnTo>
                    <a:pt x="723" y="28"/>
                  </a:lnTo>
                  <a:lnTo>
                    <a:pt x="723" y="33"/>
                  </a:lnTo>
                  <a:lnTo>
                    <a:pt x="728" y="39"/>
                  </a:lnTo>
                  <a:lnTo>
                    <a:pt x="728" y="50"/>
                  </a:lnTo>
                  <a:lnTo>
                    <a:pt x="728" y="61"/>
                  </a:lnTo>
                  <a:lnTo>
                    <a:pt x="723" y="61"/>
                  </a:lnTo>
                  <a:lnTo>
                    <a:pt x="723" y="73"/>
                  </a:lnTo>
                  <a:lnTo>
                    <a:pt x="718" y="84"/>
                  </a:lnTo>
                  <a:lnTo>
                    <a:pt x="713" y="89"/>
                  </a:lnTo>
                  <a:lnTo>
                    <a:pt x="708" y="95"/>
                  </a:lnTo>
                  <a:lnTo>
                    <a:pt x="703" y="101"/>
                  </a:lnTo>
                  <a:lnTo>
                    <a:pt x="697" y="106"/>
                  </a:lnTo>
                  <a:lnTo>
                    <a:pt x="692" y="112"/>
                  </a:lnTo>
                  <a:lnTo>
                    <a:pt x="0" y="50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CC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62" name="Freeform 18"/>
            <p:cNvSpPr>
              <a:spLocks/>
            </p:cNvSpPr>
            <p:nvPr/>
          </p:nvSpPr>
          <p:spPr bwMode="auto">
            <a:xfrm>
              <a:off x="1493" y="1274"/>
              <a:ext cx="1416" cy="431"/>
            </a:xfrm>
            <a:custGeom>
              <a:avLst/>
              <a:gdLst>
                <a:gd name="T0" fmla="*/ 1396 w 1416"/>
                <a:gd name="T1" fmla="*/ 79 h 431"/>
                <a:gd name="T2" fmla="*/ 1360 w 1416"/>
                <a:gd name="T3" fmla="*/ 101 h 431"/>
                <a:gd name="T4" fmla="*/ 1314 w 1416"/>
                <a:gd name="T5" fmla="*/ 118 h 431"/>
                <a:gd name="T6" fmla="*/ 1257 w 1416"/>
                <a:gd name="T7" fmla="*/ 140 h 431"/>
                <a:gd name="T8" fmla="*/ 1201 w 1416"/>
                <a:gd name="T9" fmla="*/ 157 h 431"/>
                <a:gd name="T10" fmla="*/ 1129 w 1416"/>
                <a:gd name="T11" fmla="*/ 168 h 431"/>
                <a:gd name="T12" fmla="*/ 1067 w 1416"/>
                <a:gd name="T13" fmla="*/ 179 h 431"/>
                <a:gd name="T14" fmla="*/ 985 w 1416"/>
                <a:gd name="T15" fmla="*/ 191 h 431"/>
                <a:gd name="T16" fmla="*/ 913 w 1416"/>
                <a:gd name="T17" fmla="*/ 196 h 431"/>
                <a:gd name="T18" fmla="*/ 826 w 1416"/>
                <a:gd name="T19" fmla="*/ 202 h 431"/>
                <a:gd name="T20" fmla="*/ 749 w 1416"/>
                <a:gd name="T21" fmla="*/ 207 h 431"/>
                <a:gd name="T22" fmla="*/ 662 w 1416"/>
                <a:gd name="T23" fmla="*/ 207 h 431"/>
                <a:gd name="T24" fmla="*/ 585 w 1416"/>
                <a:gd name="T25" fmla="*/ 202 h 431"/>
                <a:gd name="T26" fmla="*/ 503 w 1416"/>
                <a:gd name="T27" fmla="*/ 196 h 431"/>
                <a:gd name="T28" fmla="*/ 416 w 1416"/>
                <a:gd name="T29" fmla="*/ 185 h 431"/>
                <a:gd name="T30" fmla="*/ 349 w 1416"/>
                <a:gd name="T31" fmla="*/ 174 h 431"/>
                <a:gd name="T32" fmla="*/ 277 w 1416"/>
                <a:gd name="T33" fmla="*/ 163 h 431"/>
                <a:gd name="T34" fmla="*/ 221 w 1416"/>
                <a:gd name="T35" fmla="*/ 146 h 431"/>
                <a:gd name="T36" fmla="*/ 159 w 1416"/>
                <a:gd name="T37" fmla="*/ 129 h 431"/>
                <a:gd name="T38" fmla="*/ 118 w 1416"/>
                <a:gd name="T39" fmla="*/ 112 h 431"/>
                <a:gd name="T40" fmla="*/ 72 w 1416"/>
                <a:gd name="T41" fmla="*/ 90 h 431"/>
                <a:gd name="T42" fmla="*/ 41 w 1416"/>
                <a:gd name="T43" fmla="*/ 67 h 431"/>
                <a:gd name="T44" fmla="*/ 15 w 1416"/>
                <a:gd name="T45" fmla="*/ 45 h 431"/>
                <a:gd name="T46" fmla="*/ 5 w 1416"/>
                <a:gd name="T47" fmla="*/ 23 h 431"/>
                <a:gd name="T48" fmla="*/ 0 w 1416"/>
                <a:gd name="T49" fmla="*/ 0 h 431"/>
                <a:gd name="T50" fmla="*/ 0 w 1416"/>
                <a:gd name="T51" fmla="*/ 241 h 431"/>
                <a:gd name="T52" fmla="*/ 10 w 1416"/>
                <a:gd name="T53" fmla="*/ 263 h 431"/>
                <a:gd name="T54" fmla="*/ 36 w 1416"/>
                <a:gd name="T55" fmla="*/ 286 h 431"/>
                <a:gd name="T56" fmla="*/ 67 w 1416"/>
                <a:gd name="T57" fmla="*/ 308 h 431"/>
                <a:gd name="T58" fmla="*/ 103 w 1416"/>
                <a:gd name="T59" fmla="*/ 331 h 431"/>
                <a:gd name="T60" fmla="*/ 154 w 1416"/>
                <a:gd name="T61" fmla="*/ 353 h 431"/>
                <a:gd name="T62" fmla="*/ 200 w 1416"/>
                <a:gd name="T63" fmla="*/ 364 h 431"/>
                <a:gd name="T64" fmla="*/ 267 w 1416"/>
                <a:gd name="T65" fmla="*/ 387 h 431"/>
                <a:gd name="T66" fmla="*/ 328 w 1416"/>
                <a:gd name="T67" fmla="*/ 398 h 431"/>
                <a:gd name="T68" fmla="*/ 405 w 1416"/>
                <a:gd name="T69" fmla="*/ 409 h 431"/>
                <a:gd name="T70" fmla="*/ 477 w 1416"/>
                <a:gd name="T71" fmla="*/ 420 h 431"/>
                <a:gd name="T72" fmla="*/ 559 w 1416"/>
                <a:gd name="T73" fmla="*/ 426 h 431"/>
                <a:gd name="T74" fmla="*/ 636 w 1416"/>
                <a:gd name="T75" fmla="*/ 426 h 431"/>
                <a:gd name="T76" fmla="*/ 724 w 1416"/>
                <a:gd name="T77" fmla="*/ 431 h 431"/>
                <a:gd name="T78" fmla="*/ 811 w 1416"/>
                <a:gd name="T79" fmla="*/ 426 h 431"/>
                <a:gd name="T80" fmla="*/ 888 w 1416"/>
                <a:gd name="T81" fmla="*/ 426 h 431"/>
                <a:gd name="T82" fmla="*/ 975 w 1416"/>
                <a:gd name="T83" fmla="*/ 420 h 431"/>
                <a:gd name="T84" fmla="*/ 1042 w 1416"/>
                <a:gd name="T85" fmla="*/ 409 h 431"/>
                <a:gd name="T86" fmla="*/ 1119 w 1416"/>
                <a:gd name="T87" fmla="*/ 398 h 431"/>
                <a:gd name="T88" fmla="*/ 1180 w 1416"/>
                <a:gd name="T89" fmla="*/ 387 h 431"/>
                <a:gd name="T90" fmla="*/ 1247 w 1416"/>
                <a:gd name="T91" fmla="*/ 364 h 431"/>
                <a:gd name="T92" fmla="*/ 1298 w 1416"/>
                <a:gd name="T93" fmla="*/ 353 h 431"/>
                <a:gd name="T94" fmla="*/ 1350 w 1416"/>
                <a:gd name="T95" fmla="*/ 331 h 431"/>
                <a:gd name="T96" fmla="*/ 1380 w 1416"/>
                <a:gd name="T97" fmla="*/ 308 h 431"/>
                <a:gd name="T98" fmla="*/ 1416 w 1416"/>
                <a:gd name="T99" fmla="*/ 286 h 4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416"/>
                <a:gd name="T151" fmla="*/ 0 h 431"/>
                <a:gd name="T152" fmla="*/ 1416 w 1416"/>
                <a:gd name="T153" fmla="*/ 431 h 43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416" h="431">
                  <a:moveTo>
                    <a:pt x="1416" y="62"/>
                  </a:moveTo>
                  <a:lnTo>
                    <a:pt x="1406" y="67"/>
                  </a:lnTo>
                  <a:lnTo>
                    <a:pt x="1401" y="73"/>
                  </a:lnTo>
                  <a:lnTo>
                    <a:pt x="1396" y="79"/>
                  </a:lnTo>
                  <a:lnTo>
                    <a:pt x="1380" y="84"/>
                  </a:lnTo>
                  <a:lnTo>
                    <a:pt x="1375" y="90"/>
                  </a:lnTo>
                  <a:lnTo>
                    <a:pt x="1365" y="95"/>
                  </a:lnTo>
                  <a:lnTo>
                    <a:pt x="1360" y="101"/>
                  </a:lnTo>
                  <a:lnTo>
                    <a:pt x="1350" y="107"/>
                  </a:lnTo>
                  <a:lnTo>
                    <a:pt x="1334" y="112"/>
                  </a:lnTo>
                  <a:lnTo>
                    <a:pt x="1329" y="112"/>
                  </a:lnTo>
                  <a:lnTo>
                    <a:pt x="1314" y="118"/>
                  </a:lnTo>
                  <a:lnTo>
                    <a:pt x="1298" y="129"/>
                  </a:lnTo>
                  <a:lnTo>
                    <a:pt x="1288" y="129"/>
                  </a:lnTo>
                  <a:lnTo>
                    <a:pt x="1273" y="135"/>
                  </a:lnTo>
                  <a:lnTo>
                    <a:pt x="1257" y="140"/>
                  </a:lnTo>
                  <a:lnTo>
                    <a:pt x="1247" y="140"/>
                  </a:lnTo>
                  <a:lnTo>
                    <a:pt x="1232" y="146"/>
                  </a:lnTo>
                  <a:lnTo>
                    <a:pt x="1221" y="151"/>
                  </a:lnTo>
                  <a:lnTo>
                    <a:pt x="1201" y="157"/>
                  </a:lnTo>
                  <a:lnTo>
                    <a:pt x="1180" y="163"/>
                  </a:lnTo>
                  <a:lnTo>
                    <a:pt x="1170" y="163"/>
                  </a:lnTo>
                  <a:lnTo>
                    <a:pt x="1149" y="168"/>
                  </a:lnTo>
                  <a:lnTo>
                    <a:pt x="1129" y="168"/>
                  </a:lnTo>
                  <a:lnTo>
                    <a:pt x="1119" y="174"/>
                  </a:lnTo>
                  <a:lnTo>
                    <a:pt x="1098" y="174"/>
                  </a:lnTo>
                  <a:lnTo>
                    <a:pt x="1078" y="179"/>
                  </a:lnTo>
                  <a:lnTo>
                    <a:pt x="1067" y="179"/>
                  </a:lnTo>
                  <a:lnTo>
                    <a:pt x="1042" y="185"/>
                  </a:lnTo>
                  <a:lnTo>
                    <a:pt x="1031" y="185"/>
                  </a:lnTo>
                  <a:lnTo>
                    <a:pt x="1011" y="191"/>
                  </a:lnTo>
                  <a:lnTo>
                    <a:pt x="985" y="191"/>
                  </a:lnTo>
                  <a:lnTo>
                    <a:pt x="975" y="196"/>
                  </a:lnTo>
                  <a:lnTo>
                    <a:pt x="949" y="196"/>
                  </a:lnTo>
                  <a:lnTo>
                    <a:pt x="924" y="196"/>
                  </a:lnTo>
                  <a:lnTo>
                    <a:pt x="913" y="196"/>
                  </a:lnTo>
                  <a:lnTo>
                    <a:pt x="888" y="202"/>
                  </a:lnTo>
                  <a:lnTo>
                    <a:pt x="862" y="202"/>
                  </a:lnTo>
                  <a:lnTo>
                    <a:pt x="852" y="202"/>
                  </a:lnTo>
                  <a:lnTo>
                    <a:pt x="826" y="202"/>
                  </a:lnTo>
                  <a:lnTo>
                    <a:pt x="811" y="202"/>
                  </a:lnTo>
                  <a:lnTo>
                    <a:pt x="790" y="207"/>
                  </a:lnTo>
                  <a:lnTo>
                    <a:pt x="765" y="207"/>
                  </a:lnTo>
                  <a:lnTo>
                    <a:pt x="749" y="207"/>
                  </a:lnTo>
                  <a:lnTo>
                    <a:pt x="724" y="207"/>
                  </a:lnTo>
                  <a:lnTo>
                    <a:pt x="698" y="207"/>
                  </a:lnTo>
                  <a:lnTo>
                    <a:pt x="688" y="207"/>
                  </a:lnTo>
                  <a:lnTo>
                    <a:pt x="662" y="207"/>
                  </a:lnTo>
                  <a:lnTo>
                    <a:pt x="636" y="202"/>
                  </a:lnTo>
                  <a:lnTo>
                    <a:pt x="626" y="202"/>
                  </a:lnTo>
                  <a:lnTo>
                    <a:pt x="600" y="202"/>
                  </a:lnTo>
                  <a:lnTo>
                    <a:pt x="585" y="202"/>
                  </a:lnTo>
                  <a:lnTo>
                    <a:pt x="559" y="202"/>
                  </a:lnTo>
                  <a:lnTo>
                    <a:pt x="539" y="196"/>
                  </a:lnTo>
                  <a:lnTo>
                    <a:pt x="523" y="196"/>
                  </a:lnTo>
                  <a:lnTo>
                    <a:pt x="503" y="196"/>
                  </a:lnTo>
                  <a:lnTo>
                    <a:pt x="477" y="196"/>
                  </a:lnTo>
                  <a:lnTo>
                    <a:pt x="467" y="191"/>
                  </a:lnTo>
                  <a:lnTo>
                    <a:pt x="441" y="191"/>
                  </a:lnTo>
                  <a:lnTo>
                    <a:pt x="416" y="185"/>
                  </a:lnTo>
                  <a:lnTo>
                    <a:pt x="405" y="185"/>
                  </a:lnTo>
                  <a:lnTo>
                    <a:pt x="385" y="179"/>
                  </a:lnTo>
                  <a:lnTo>
                    <a:pt x="375" y="179"/>
                  </a:lnTo>
                  <a:lnTo>
                    <a:pt x="349" y="174"/>
                  </a:lnTo>
                  <a:lnTo>
                    <a:pt x="328" y="174"/>
                  </a:lnTo>
                  <a:lnTo>
                    <a:pt x="318" y="168"/>
                  </a:lnTo>
                  <a:lnTo>
                    <a:pt x="298" y="168"/>
                  </a:lnTo>
                  <a:lnTo>
                    <a:pt x="277" y="163"/>
                  </a:lnTo>
                  <a:lnTo>
                    <a:pt x="267" y="163"/>
                  </a:lnTo>
                  <a:lnTo>
                    <a:pt x="246" y="157"/>
                  </a:lnTo>
                  <a:lnTo>
                    <a:pt x="231" y="151"/>
                  </a:lnTo>
                  <a:lnTo>
                    <a:pt x="221" y="146"/>
                  </a:lnTo>
                  <a:lnTo>
                    <a:pt x="200" y="140"/>
                  </a:lnTo>
                  <a:lnTo>
                    <a:pt x="195" y="140"/>
                  </a:lnTo>
                  <a:lnTo>
                    <a:pt x="175" y="135"/>
                  </a:lnTo>
                  <a:lnTo>
                    <a:pt x="159" y="129"/>
                  </a:lnTo>
                  <a:lnTo>
                    <a:pt x="154" y="129"/>
                  </a:lnTo>
                  <a:lnTo>
                    <a:pt x="139" y="118"/>
                  </a:lnTo>
                  <a:lnTo>
                    <a:pt x="123" y="112"/>
                  </a:lnTo>
                  <a:lnTo>
                    <a:pt x="118" y="112"/>
                  </a:lnTo>
                  <a:lnTo>
                    <a:pt x="103" y="107"/>
                  </a:lnTo>
                  <a:lnTo>
                    <a:pt x="87" y="101"/>
                  </a:lnTo>
                  <a:lnTo>
                    <a:pt x="82" y="95"/>
                  </a:lnTo>
                  <a:lnTo>
                    <a:pt x="72" y="90"/>
                  </a:lnTo>
                  <a:lnTo>
                    <a:pt x="67" y="84"/>
                  </a:lnTo>
                  <a:lnTo>
                    <a:pt x="56" y="79"/>
                  </a:lnTo>
                  <a:lnTo>
                    <a:pt x="46" y="73"/>
                  </a:lnTo>
                  <a:lnTo>
                    <a:pt x="41" y="67"/>
                  </a:lnTo>
                  <a:lnTo>
                    <a:pt x="36" y="62"/>
                  </a:lnTo>
                  <a:lnTo>
                    <a:pt x="26" y="56"/>
                  </a:lnTo>
                  <a:lnTo>
                    <a:pt x="26" y="51"/>
                  </a:lnTo>
                  <a:lnTo>
                    <a:pt x="15" y="45"/>
                  </a:lnTo>
                  <a:lnTo>
                    <a:pt x="10" y="39"/>
                  </a:lnTo>
                  <a:lnTo>
                    <a:pt x="10" y="34"/>
                  </a:lnTo>
                  <a:lnTo>
                    <a:pt x="5" y="28"/>
                  </a:lnTo>
                  <a:lnTo>
                    <a:pt x="5" y="23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224"/>
                  </a:lnTo>
                  <a:lnTo>
                    <a:pt x="0" y="230"/>
                  </a:lnTo>
                  <a:lnTo>
                    <a:pt x="0" y="235"/>
                  </a:lnTo>
                  <a:lnTo>
                    <a:pt x="0" y="241"/>
                  </a:lnTo>
                  <a:lnTo>
                    <a:pt x="5" y="247"/>
                  </a:lnTo>
                  <a:lnTo>
                    <a:pt x="5" y="252"/>
                  </a:lnTo>
                  <a:lnTo>
                    <a:pt x="10" y="258"/>
                  </a:lnTo>
                  <a:lnTo>
                    <a:pt x="10" y="263"/>
                  </a:lnTo>
                  <a:lnTo>
                    <a:pt x="15" y="269"/>
                  </a:lnTo>
                  <a:lnTo>
                    <a:pt x="26" y="275"/>
                  </a:lnTo>
                  <a:lnTo>
                    <a:pt x="26" y="280"/>
                  </a:lnTo>
                  <a:lnTo>
                    <a:pt x="36" y="286"/>
                  </a:lnTo>
                  <a:lnTo>
                    <a:pt x="41" y="291"/>
                  </a:lnTo>
                  <a:lnTo>
                    <a:pt x="46" y="297"/>
                  </a:lnTo>
                  <a:lnTo>
                    <a:pt x="56" y="303"/>
                  </a:lnTo>
                  <a:lnTo>
                    <a:pt x="67" y="308"/>
                  </a:lnTo>
                  <a:lnTo>
                    <a:pt x="72" y="314"/>
                  </a:lnTo>
                  <a:lnTo>
                    <a:pt x="82" y="319"/>
                  </a:lnTo>
                  <a:lnTo>
                    <a:pt x="87" y="325"/>
                  </a:lnTo>
                  <a:lnTo>
                    <a:pt x="103" y="331"/>
                  </a:lnTo>
                  <a:lnTo>
                    <a:pt x="118" y="336"/>
                  </a:lnTo>
                  <a:lnTo>
                    <a:pt x="123" y="336"/>
                  </a:lnTo>
                  <a:lnTo>
                    <a:pt x="139" y="342"/>
                  </a:lnTo>
                  <a:lnTo>
                    <a:pt x="154" y="353"/>
                  </a:lnTo>
                  <a:lnTo>
                    <a:pt x="159" y="353"/>
                  </a:lnTo>
                  <a:lnTo>
                    <a:pt x="175" y="359"/>
                  </a:lnTo>
                  <a:lnTo>
                    <a:pt x="195" y="364"/>
                  </a:lnTo>
                  <a:lnTo>
                    <a:pt x="200" y="364"/>
                  </a:lnTo>
                  <a:lnTo>
                    <a:pt x="221" y="370"/>
                  </a:lnTo>
                  <a:lnTo>
                    <a:pt x="231" y="375"/>
                  </a:lnTo>
                  <a:lnTo>
                    <a:pt x="246" y="381"/>
                  </a:lnTo>
                  <a:lnTo>
                    <a:pt x="267" y="387"/>
                  </a:lnTo>
                  <a:lnTo>
                    <a:pt x="277" y="387"/>
                  </a:lnTo>
                  <a:lnTo>
                    <a:pt x="298" y="392"/>
                  </a:lnTo>
                  <a:lnTo>
                    <a:pt x="318" y="392"/>
                  </a:lnTo>
                  <a:lnTo>
                    <a:pt x="328" y="398"/>
                  </a:lnTo>
                  <a:lnTo>
                    <a:pt x="349" y="398"/>
                  </a:lnTo>
                  <a:lnTo>
                    <a:pt x="375" y="403"/>
                  </a:lnTo>
                  <a:lnTo>
                    <a:pt x="385" y="403"/>
                  </a:lnTo>
                  <a:lnTo>
                    <a:pt x="405" y="409"/>
                  </a:lnTo>
                  <a:lnTo>
                    <a:pt x="416" y="409"/>
                  </a:lnTo>
                  <a:lnTo>
                    <a:pt x="441" y="415"/>
                  </a:lnTo>
                  <a:lnTo>
                    <a:pt x="467" y="415"/>
                  </a:lnTo>
                  <a:lnTo>
                    <a:pt x="477" y="420"/>
                  </a:lnTo>
                  <a:lnTo>
                    <a:pt x="503" y="420"/>
                  </a:lnTo>
                  <a:lnTo>
                    <a:pt x="523" y="420"/>
                  </a:lnTo>
                  <a:lnTo>
                    <a:pt x="539" y="420"/>
                  </a:lnTo>
                  <a:lnTo>
                    <a:pt x="559" y="426"/>
                  </a:lnTo>
                  <a:lnTo>
                    <a:pt x="585" y="426"/>
                  </a:lnTo>
                  <a:lnTo>
                    <a:pt x="600" y="426"/>
                  </a:lnTo>
                  <a:lnTo>
                    <a:pt x="626" y="426"/>
                  </a:lnTo>
                  <a:lnTo>
                    <a:pt x="636" y="426"/>
                  </a:lnTo>
                  <a:lnTo>
                    <a:pt x="662" y="431"/>
                  </a:lnTo>
                  <a:lnTo>
                    <a:pt x="688" y="431"/>
                  </a:lnTo>
                  <a:lnTo>
                    <a:pt x="698" y="431"/>
                  </a:lnTo>
                  <a:lnTo>
                    <a:pt x="724" y="431"/>
                  </a:lnTo>
                  <a:lnTo>
                    <a:pt x="749" y="431"/>
                  </a:lnTo>
                  <a:lnTo>
                    <a:pt x="765" y="431"/>
                  </a:lnTo>
                  <a:lnTo>
                    <a:pt x="790" y="431"/>
                  </a:lnTo>
                  <a:lnTo>
                    <a:pt x="811" y="426"/>
                  </a:lnTo>
                  <a:lnTo>
                    <a:pt x="826" y="426"/>
                  </a:lnTo>
                  <a:lnTo>
                    <a:pt x="852" y="426"/>
                  </a:lnTo>
                  <a:lnTo>
                    <a:pt x="862" y="426"/>
                  </a:lnTo>
                  <a:lnTo>
                    <a:pt x="888" y="426"/>
                  </a:lnTo>
                  <a:lnTo>
                    <a:pt x="913" y="420"/>
                  </a:lnTo>
                  <a:lnTo>
                    <a:pt x="924" y="420"/>
                  </a:lnTo>
                  <a:lnTo>
                    <a:pt x="949" y="420"/>
                  </a:lnTo>
                  <a:lnTo>
                    <a:pt x="975" y="420"/>
                  </a:lnTo>
                  <a:lnTo>
                    <a:pt x="985" y="415"/>
                  </a:lnTo>
                  <a:lnTo>
                    <a:pt x="1011" y="415"/>
                  </a:lnTo>
                  <a:lnTo>
                    <a:pt x="1031" y="409"/>
                  </a:lnTo>
                  <a:lnTo>
                    <a:pt x="1042" y="409"/>
                  </a:lnTo>
                  <a:lnTo>
                    <a:pt x="1067" y="403"/>
                  </a:lnTo>
                  <a:lnTo>
                    <a:pt x="1078" y="403"/>
                  </a:lnTo>
                  <a:lnTo>
                    <a:pt x="1098" y="398"/>
                  </a:lnTo>
                  <a:lnTo>
                    <a:pt x="1119" y="398"/>
                  </a:lnTo>
                  <a:lnTo>
                    <a:pt x="1129" y="392"/>
                  </a:lnTo>
                  <a:lnTo>
                    <a:pt x="1149" y="392"/>
                  </a:lnTo>
                  <a:lnTo>
                    <a:pt x="1170" y="387"/>
                  </a:lnTo>
                  <a:lnTo>
                    <a:pt x="1180" y="387"/>
                  </a:lnTo>
                  <a:lnTo>
                    <a:pt x="1201" y="381"/>
                  </a:lnTo>
                  <a:lnTo>
                    <a:pt x="1221" y="375"/>
                  </a:lnTo>
                  <a:lnTo>
                    <a:pt x="1232" y="370"/>
                  </a:lnTo>
                  <a:lnTo>
                    <a:pt x="1247" y="364"/>
                  </a:lnTo>
                  <a:lnTo>
                    <a:pt x="1257" y="364"/>
                  </a:lnTo>
                  <a:lnTo>
                    <a:pt x="1273" y="359"/>
                  </a:lnTo>
                  <a:lnTo>
                    <a:pt x="1288" y="353"/>
                  </a:lnTo>
                  <a:lnTo>
                    <a:pt x="1298" y="353"/>
                  </a:lnTo>
                  <a:lnTo>
                    <a:pt x="1314" y="342"/>
                  </a:lnTo>
                  <a:lnTo>
                    <a:pt x="1329" y="336"/>
                  </a:lnTo>
                  <a:lnTo>
                    <a:pt x="1334" y="336"/>
                  </a:lnTo>
                  <a:lnTo>
                    <a:pt x="1350" y="331"/>
                  </a:lnTo>
                  <a:lnTo>
                    <a:pt x="1360" y="325"/>
                  </a:lnTo>
                  <a:lnTo>
                    <a:pt x="1365" y="319"/>
                  </a:lnTo>
                  <a:lnTo>
                    <a:pt x="1375" y="314"/>
                  </a:lnTo>
                  <a:lnTo>
                    <a:pt x="1380" y="308"/>
                  </a:lnTo>
                  <a:lnTo>
                    <a:pt x="1396" y="303"/>
                  </a:lnTo>
                  <a:lnTo>
                    <a:pt x="1401" y="297"/>
                  </a:lnTo>
                  <a:lnTo>
                    <a:pt x="1406" y="291"/>
                  </a:lnTo>
                  <a:lnTo>
                    <a:pt x="1416" y="286"/>
                  </a:lnTo>
                  <a:lnTo>
                    <a:pt x="1416" y="62"/>
                  </a:lnTo>
                  <a:close/>
                </a:path>
              </a:pathLst>
            </a:custGeom>
            <a:solidFill>
              <a:srgbClr val="330033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63" name="Freeform 19"/>
            <p:cNvSpPr>
              <a:spLocks/>
            </p:cNvSpPr>
            <p:nvPr/>
          </p:nvSpPr>
          <p:spPr bwMode="auto">
            <a:xfrm>
              <a:off x="1493" y="1067"/>
              <a:ext cx="1416" cy="414"/>
            </a:xfrm>
            <a:custGeom>
              <a:avLst/>
              <a:gdLst>
                <a:gd name="T0" fmla="*/ 1401 w 1416"/>
                <a:gd name="T1" fmla="*/ 280 h 414"/>
                <a:gd name="T2" fmla="*/ 1375 w 1416"/>
                <a:gd name="T3" fmla="*/ 297 h 414"/>
                <a:gd name="T4" fmla="*/ 1350 w 1416"/>
                <a:gd name="T5" fmla="*/ 314 h 414"/>
                <a:gd name="T6" fmla="*/ 1314 w 1416"/>
                <a:gd name="T7" fmla="*/ 325 h 414"/>
                <a:gd name="T8" fmla="*/ 1273 w 1416"/>
                <a:gd name="T9" fmla="*/ 342 h 414"/>
                <a:gd name="T10" fmla="*/ 1232 w 1416"/>
                <a:gd name="T11" fmla="*/ 353 h 414"/>
                <a:gd name="T12" fmla="*/ 1180 w 1416"/>
                <a:gd name="T13" fmla="*/ 370 h 414"/>
                <a:gd name="T14" fmla="*/ 1129 w 1416"/>
                <a:gd name="T15" fmla="*/ 375 h 414"/>
                <a:gd name="T16" fmla="*/ 1078 w 1416"/>
                <a:gd name="T17" fmla="*/ 386 h 414"/>
                <a:gd name="T18" fmla="*/ 1021 w 1416"/>
                <a:gd name="T19" fmla="*/ 398 h 414"/>
                <a:gd name="T20" fmla="*/ 960 w 1416"/>
                <a:gd name="T21" fmla="*/ 403 h 414"/>
                <a:gd name="T22" fmla="*/ 898 w 1416"/>
                <a:gd name="T23" fmla="*/ 409 h 414"/>
                <a:gd name="T24" fmla="*/ 836 w 1416"/>
                <a:gd name="T25" fmla="*/ 409 h 414"/>
                <a:gd name="T26" fmla="*/ 775 w 1416"/>
                <a:gd name="T27" fmla="*/ 414 h 414"/>
                <a:gd name="T28" fmla="*/ 724 w 1416"/>
                <a:gd name="T29" fmla="*/ 414 h 414"/>
                <a:gd name="T30" fmla="*/ 662 w 1416"/>
                <a:gd name="T31" fmla="*/ 414 h 414"/>
                <a:gd name="T32" fmla="*/ 600 w 1416"/>
                <a:gd name="T33" fmla="*/ 409 h 414"/>
                <a:gd name="T34" fmla="*/ 539 w 1416"/>
                <a:gd name="T35" fmla="*/ 403 h 414"/>
                <a:gd name="T36" fmla="*/ 477 w 1416"/>
                <a:gd name="T37" fmla="*/ 403 h 414"/>
                <a:gd name="T38" fmla="*/ 416 w 1416"/>
                <a:gd name="T39" fmla="*/ 392 h 414"/>
                <a:gd name="T40" fmla="*/ 359 w 1416"/>
                <a:gd name="T41" fmla="*/ 386 h 414"/>
                <a:gd name="T42" fmla="*/ 308 w 1416"/>
                <a:gd name="T43" fmla="*/ 375 h 414"/>
                <a:gd name="T44" fmla="*/ 257 w 1416"/>
                <a:gd name="T45" fmla="*/ 364 h 414"/>
                <a:gd name="T46" fmla="*/ 210 w 1416"/>
                <a:gd name="T47" fmla="*/ 353 h 414"/>
                <a:gd name="T48" fmla="*/ 169 w 1416"/>
                <a:gd name="T49" fmla="*/ 342 h 414"/>
                <a:gd name="T50" fmla="*/ 128 w 1416"/>
                <a:gd name="T51" fmla="*/ 325 h 414"/>
                <a:gd name="T52" fmla="*/ 98 w 1416"/>
                <a:gd name="T53" fmla="*/ 308 h 414"/>
                <a:gd name="T54" fmla="*/ 67 w 1416"/>
                <a:gd name="T55" fmla="*/ 291 h 414"/>
                <a:gd name="T56" fmla="*/ 41 w 1416"/>
                <a:gd name="T57" fmla="*/ 274 h 414"/>
                <a:gd name="T58" fmla="*/ 26 w 1416"/>
                <a:gd name="T59" fmla="*/ 258 h 414"/>
                <a:gd name="T60" fmla="*/ 10 w 1416"/>
                <a:gd name="T61" fmla="*/ 241 h 414"/>
                <a:gd name="T62" fmla="*/ 5 w 1416"/>
                <a:gd name="T63" fmla="*/ 230 h 414"/>
                <a:gd name="T64" fmla="*/ 0 w 1416"/>
                <a:gd name="T65" fmla="*/ 207 h 414"/>
                <a:gd name="T66" fmla="*/ 0 w 1416"/>
                <a:gd name="T67" fmla="*/ 190 h 414"/>
                <a:gd name="T68" fmla="*/ 5 w 1416"/>
                <a:gd name="T69" fmla="*/ 174 h 414"/>
                <a:gd name="T70" fmla="*/ 21 w 1416"/>
                <a:gd name="T71" fmla="*/ 157 h 414"/>
                <a:gd name="T72" fmla="*/ 36 w 1416"/>
                <a:gd name="T73" fmla="*/ 140 h 414"/>
                <a:gd name="T74" fmla="*/ 62 w 1416"/>
                <a:gd name="T75" fmla="*/ 123 h 414"/>
                <a:gd name="T76" fmla="*/ 87 w 1416"/>
                <a:gd name="T77" fmla="*/ 106 h 414"/>
                <a:gd name="T78" fmla="*/ 123 w 1416"/>
                <a:gd name="T79" fmla="*/ 90 h 414"/>
                <a:gd name="T80" fmla="*/ 159 w 1416"/>
                <a:gd name="T81" fmla="*/ 73 h 414"/>
                <a:gd name="T82" fmla="*/ 200 w 1416"/>
                <a:gd name="T83" fmla="*/ 62 h 414"/>
                <a:gd name="T84" fmla="*/ 246 w 1416"/>
                <a:gd name="T85" fmla="*/ 50 h 414"/>
                <a:gd name="T86" fmla="*/ 298 w 1416"/>
                <a:gd name="T87" fmla="*/ 39 h 414"/>
                <a:gd name="T88" fmla="*/ 349 w 1416"/>
                <a:gd name="T89" fmla="*/ 28 h 414"/>
                <a:gd name="T90" fmla="*/ 405 w 1416"/>
                <a:gd name="T91" fmla="*/ 17 h 414"/>
                <a:gd name="T92" fmla="*/ 467 w 1416"/>
                <a:gd name="T93" fmla="*/ 11 h 414"/>
                <a:gd name="T94" fmla="*/ 523 w 1416"/>
                <a:gd name="T95" fmla="*/ 6 h 414"/>
                <a:gd name="T96" fmla="*/ 575 w 1416"/>
                <a:gd name="T97" fmla="*/ 6 h 414"/>
                <a:gd name="T98" fmla="*/ 636 w 1416"/>
                <a:gd name="T99" fmla="*/ 0 h 414"/>
                <a:gd name="T100" fmla="*/ 698 w 1416"/>
                <a:gd name="T101" fmla="*/ 0 h 414"/>
                <a:gd name="T102" fmla="*/ 1416 w 1416"/>
                <a:gd name="T103" fmla="*/ 269 h 41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416"/>
                <a:gd name="T157" fmla="*/ 0 h 414"/>
                <a:gd name="T158" fmla="*/ 1416 w 1416"/>
                <a:gd name="T159" fmla="*/ 414 h 41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416" h="414">
                  <a:moveTo>
                    <a:pt x="1416" y="269"/>
                  </a:moveTo>
                  <a:lnTo>
                    <a:pt x="1406" y="274"/>
                  </a:lnTo>
                  <a:lnTo>
                    <a:pt x="1401" y="280"/>
                  </a:lnTo>
                  <a:lnTo>
                    <a:pt x="1396" y="286"/>
                  </a:lnTo>
                  <a:lnTo>
                    <a:pt x="1380" y="291"/>
                  </a:lnTo>
                  <a:lnTo>
                    <a:pt x="1375" y="297"/>
                  </a:lnTo>
                  <a:lnTo>
                    <a:pt x="1365" y="302"/>
                  </a:lnTo>
                  <a:lnTo>
                    <a:pt x="1355" y="308"/>
                  </a:lnTo>
                  <a:lnTo>
                    <a:pt x="1350" y="314"/>
                  </a:lnTo>
                  <a:lnTo>
                    <a:pt x="1334" y="319"/>
                  </a:lnTo>
                  <a:lnTo>
                    <a:pt x="1329" y="319"/>
                  </a:lnTo>
                  <a:lnTo>
                    <a:pt x="1314" y="325"/>
                  </a:lnTo>
                  <a:lnTo>
                    <a:pt x="1298" y="336"/>
                  </a:lnTo>
                  <a:lnTo>
                    <a:pt x="1288" y="336"/>
                  </a:lnTo>
                  <a:lnTo>
                    <a:pt x="1273" y="342"/>
                  </a:lnTo>
                  <a:lnTo>
                    <a:pt x="1257" y="347"/>
                  </a:lnTo>
                  <a:lnTo>
                    <a:pt x="1247" y="347"/>
                  </a:lnTo>
                  <a:lnTo>
                    <a:pt x="1232" y="353"/>
                  </a:lnTo>
                  <a:lnTo>
                    <a:pt x="1211" y="358"/>
                  </a:lnTo>
                  <a:lnTo>
                    <a:pt x="1201" y="364"/>
                  </a:lnTo>
                  <a:lnTo>
                    <a:pt x="1180" y="370"/>
                  </a:lnTo>
                  <a:lnTo>
                    <a:pt x="1160" y="370"/>
                  </a:lnTo>
                  <a:lnTo>
                    <a:pt x="1149" y="375"/>
                  </a:lnTo>
                  <a:lnTo>
                    <a:pt x="1129" y="375"/>
                  </a:lnTo>
                  <a:lnTo>
                    <a:pt x="1108" y="381"/>
                  </a:lnTo>
                  <a:lnTo>
                    <a:pt x="1098" y="381"/>
                  </a:lnTo>
                  <a:lnTo>
                    <a:pt x="1078" y="386"/>
                  </a:lnTo>
                  <a:lnTo>
                    <a:pt x="1067" y="386"/>
                  </a:lnTo>
                  <a:lnTo>
                    <a:pt x="1042" y="392"/>
                  </a:lnTo>
                  <a:lnTo>
                    <a:pt x="1021" y="398"/>
                  </a:lnTo>
                  <a:lnTo>
                    <a:pt x="1011" y="398"/>
                  </a:lnTo>
                  <a:lnTo>
                    <a:pt x="985" y="398"/>
                  </a:lnTo>
                  <a:lnTo>
                    <a:pt x="960" y="403"/>
                  </a:lnTo>
                  <a:lnTo>
                    <a:pt x="949" y="403"/>
                  </a:lnTo>
                  <a:lnTo>
                    <a:pt x="924" y="403"/>
                  </a:lnTo>
                  <a:lnTo>
                    <a:pt x="898" y="409"/>
                  </a:lnTo>
                  <a:lnTo>
                    <a:pt x="888" y="409"/>
                  </a:lnTo>
                  <a:lnTo>
                    <a:pt x="862" y="409"/>
                  </a:lnTo>
                  <a:lnTo>
                    <a:pt x="836" y="409"/>
                  </a:lnTo>
                  <a:lnTo>
                    <a:pt x="826" y="409"/>
                  </a:lnTo>
                  <a:lnTo>
                    <a:pt x="801" y="414"/>
                  </a:lnTo>
                  <a:lnTo>
                    <a:pt x="775" y="414"/>
                  </a:lnTo>
                  <a:lnTo>
                    <a:pt x="765" y="414"/>
                  </a:lnTo>
                  <a:lnTo>
                    <a:pt x="739" y="414"/>
                  </a:lnTo>
                  <a:lnTo>
                    <a:pt x="724" y="414"/>
                  </a:lnTo>
                  <a:lnTo>
                    <a:pt x="698" y="414"/>
                  </a:lnTo>
                  <a:lnTo>
                    <a:pt x="672" y="414"/>
                  </a:lnTo>
                  <a:lnTo>
                    <a:pt x="662" y="414"/>
                  </a:lnTo>
                  <a:lnTo>
                    <a:pt x="636" y="409"/>
                  </a:lnTo>
                  <a:lnTo>
                    <a:pt x="611" y="409"/>
                  </a:lnTo>
                  <a:lnTo>
                    <a:pt x="600" y="409"/>
                  </a:lnTo>
                  <a:lnTo>
                    <a:pt x="575" y="409"/>
                  </a:lnTo>
                  <a:lnTo>
                    <a:pt x="549" y="409"/>
                  </a:lnTo>
                  <a:lnTo>
                    <a:pt x="539" y="403"/>
                  </a:lnTo>
                  <a:lnTo>
                    <a:pt x="513" y="403"/>
                  </a:lnTo>
                  <a:lnTo>
                    <a:pt x="488" y="403"/>
                  </a:lnTo>
                  <a:lnTo>
                    <a:pt x="477" y="403"/>
                  </a:lnTo>
                  <a:lnTo>
                    <a:pt x="452" y="398"/>
                  </a:lnTo>
                  <a:lnTo>
                    <a:pt x="431" y="398"/>
                  </a:lnTo>
                  <a:lnTo>
                    <a:pt x="416" y="392"/>
                  </a:lnTo>
                  <a:lnTo>
                    <a:pt x="395" y="392"/>
                  </a:lnTo>
                  <a:lnTo>
                    <a:pt x="385" y="386"/>
                  </a:lnTo>
                  <a:lnTo>
                    <a:pt x="359" y="386"/>
                  </a:lnTo>
                  <a:lnTo>
                    <a:pt x="339" y="381"/>
                  </a:lnTo>
                  <a:lnTo>
                    <a:pt x="328" y="381"/>
                  </a:lnTo>
                  <a:lnTo>
                    <a:pt x="308" y="375"/>
                  </a:lnTo>
                  <a:lnTo>
                    <a:pt x="287" y="370"/>
                  </a:lnTo>
                  <a:lnTo>
                    <a:pt x="277" y="370"/>
                  </a:lnTo>
                  <a:lnTo>
                    <a:pt x="257" y="364"/>
                  </a:lnTo>
                  <a:lnTo>
                    <a:pt x="241" y="358"/>
                  </a:lnTo>
                  <a:lnTo>
                    <a:pt x="231" y="358"/>
                  </a:lnTo>
                  <a:lnTo>
                    <a:pt x="210" y="353"/>
                  </a:lnTo>
                  <a:lnTo>
                    <a:pt x="195" y="347"/>
                  </a:lnTo>
                  <a:lnTo>
                    <a:pt x="185" y="347"/>
                  </a:lnTo>
                  <a:lnTo>
                    <a:pt x="169" y="342"/>
                  </a:lnTo>
                  <a:lnTo>
                    <a:pt x="154" y="336"/>
                  </a:lnTo>
                  <a:lnTo>
                    <a:pt x="144" y="330"/>
                  </a:lnTo>
                  <a:lnTo>
                    <a:pt x="128" y="325"/>
                  </a:lnTo>
                  <a:lnTo>
                    <a:pt x="123" y="319"/>
                  </a:lnTo>
                  <a:lnTo>
                    <a:pt x="108" y="314"/>
                  </a:lnTo>
                  <a:lnTo>
                    <a:pt x="98" y="308"/>
                  </a:lnTo>
                  <a:lnTo>
                    <a:pt x="87" y="308"/>
                  </a:lnTo>
                  <a:lnTo>
                    <a:pt x="77" y="302"/>
                  </a:lnTo>
                  <a:lnTo>
                    <a:pt x="67" y="291"/>
                  </a:lnTo>
                  <a:lnTo>
                    <a:pt x="62" y="291"/>
                  </a:lnTo>
                  <a:lnTo>
                    <a:pt x="51" y="286"/>
                  </a:lnTo>
                  <a:lnTo>
                    <a:pt x="41" y="274"/>
                  </a:lnTo>
                  <a:lnTo>
                    <a:pt x="36" y="274"/>
                  </a:lnTo>
                  <a:lnTo>
                    <a:pt x="31" y="269"/>
                  </a:lnTo>
                  <a:lnTo>
                    <a:pt x="26" y="258"/>
                  </a:lnTo>
                  <a:lnTo>
                    <a:pt x="21" y="258"/>
                  </a:lnTo>
                  <a:lnTo>
                    <a:pt x="15" y="246"/>
                  </a:lnTo>
                  <a:lnTo>
                    <a:pt x="10" y="241"/>
                  </a:lnTo>
                  <a:lnTo>
                    <a:pt x="5" y="241"/>
                  </a:lnTo>
                  <a:lnTo>
                    <a:pt x="5" y="230"/>
                  </a:lnTo>
                  <a:lnTo>
                    <a:pt x="0" y="218"/>
                  </a:lnTo>
                  <a:lnTo>
                    <a:pt x="0" y="213"/>
                  </a:lnTo>
                  <a:lnTo>
                    <a:pt x="0" y="207"/>
                  </a:lnTo>
                  <a:lnTo>
                    <a:pt x="0" y="202"/>
                  </a:lnTo>
                  <a:lnTo>
                    <a:pt x="0" y="196"/>
                  </a:lnTo>
                  <a:lnTo>
                    <a:pt x="0" y="190"/>
                  </a:lnTo>
                  <a:lnTo>
                    <a:pt x="5" y="185"/>
                  </a:lnTo>
                  <a:lnTo>
                    <a:pt x="5" y="179"/>
                  </a:lnTo>
                  <a:lnTo>
                    <a:pt x="5" y="174"/>
                  </a:lnTo>
                  <a:lnTo>
                    <a:pt x="10" y="168"/>
                  </a:lnTo>
                  <a:lnTo>
                    <a:pt x="15" y="157"/>
                  </a:lnTo>
                  <a:lnTo>
                    <a:pt x="21" y="157"/>
                  </a:lnTo>
                  <a:lnTo>
                    <a:pt x="26" y="151"/>
                  </a:lnTo>
                  <a:lnTo>
                    <a:pt x="36" y="140"/>
                  </a:lnTo>
                  <a:lnTo>
                    <a:pt x="46" y="129"/>
                  </a:lnTo>
                  <a:lnTo>
                    <a:pt x="51" y="129"/>
                  </a:lnTo>
                  <a:lnTo>
                    <a:pt x="62" y="123"/>
                  </a:lnTo>
                  <a:lnTo>
                    <a:pt x="72" y="118"/>
                  </a:lnTo>
                  <a:lnTo>
                    <a:pt x="77" y="112"/>
                  </a:lnTo>
                  <a:lnTo>
                    <a:pt x="87" y="106"/>
                  </a:lnTo>
                  <a:lnTo>
                    <a:pt x="103" y="101"/>
                  </a:lnTo>
                  <a:lnTo>
                    <a:pt x="108" y="95"/>
                  </a:lnTo>
                  <a:lnTo>
                    <a:pt x="123" y="90"/>
                  </a:lnTo>
                  <a:lnTo>
                    <a:pt x="139" y="84"/>
                  </a:lnTo>
                  <a:lnTo>
                    <a:pt x="144" y="78"/>
                  </a:lnTo>
                  <a:lnTo>
                    <a:pt x="159" y="73"/>
                  </a:lnTo>
                  <a:lnTo>
                    <a:pt x="175" y="67"/>
                  </a:lnTo>
                  <a:lnTo>
                    <a:pt x="185" y="67"/>
                  </a:lnTo>
                  <a:lnTo>
                    <a:pt x="200" y="62"/>
                  </a:lnTo>
                  <a:lnTo>
                    <a:pt x="221" y="56"/>
                  </a:lnTo>
                  <a:lnTo>
                    <a:pt x="231" y="56"/>
                  </a:lnTo>
                  <a:lnTo>
                    <a:pt x="246" y="50"/>
                  </a:lnTo>
                  <a:lnTo>
                    <a:pt x="257" y="45"/>
                  </a:lnTo>
                  <a:lnTo>
                    <a:pt x="277" y="45"/>
                  </a:lnTo>
                  <a:lnTo>
                    <a:pt x="298" y="39"/>
                  </a:lnTo>
                  <a:lnTo>
                    <a:pt x="308" y="34"/>
                  </a:lnTo>
                  <a:lnTo>
                    <a:pt x="328" y="34"/>
                  </a:lnTo>
                  <a:lnTo>
                    <a:pt x="349" y="28"/>
                  </a:lnTo>
                  <a:lnTo>
                    <a:pt x="359" y="28"/>
                  </a:lnTo>
                  <a:lnTo>
                    <a:pt x="385" y="22"/>
                  </a:lnTo>
                  <a:lnTo>
                    <a:pt x="405" y="17"/>
                  </a:lnTo>
                  <a:lnTo>
                    <a:pt x="416" y="17"/>
                  </a:lnTo>
                  <a:lnTo>
                    <a:pt x="441" y="17"/>
                  </a:lnTo>
                  <a:lnTo>
                    <a:pt x="467" y="11"/>
                  </a:lnTo>
                  <a:lnTo>
                    <a:pt x="477" y="11"/>
                  </a:lnTo>
                  <a:lnTo>
                    <a:pt x="503" y="11"/>
                  </a:lnTo>
                  <a:lnTo>
                    <a:pt x="523" y="6"/>
                  </a:lnTo>
                  <a:lnTo>
                    <a:pt x="539" y="6"/>
                  </a:lnTo>
                  <a:lnTo>
                    <a:pt x="559" y="6"/>
                  </a:lnTo>
                  <a:lnTo>
                    <a:pt x="575" y="6"/>
                  </a:lnTo>
                  <a:lnTo>
                    <a:pt x="600" y="0"/>
                  </a:lnTo>
                  <a:lnTo>
                    <a:pt x="626" y="0"/>
                  </a:lnTo>
                  <a:lnTo>
                    <a:pt x="636" y="0"/>
                  </a:lnTo>
                  <a:lnTo>
                    <a:pt x="662" y="0"/>
                  </a:lnTo>
                  <a:lnTo>
                    <a:pt x="688" y="0"/>
                  </a:lnTo>
                  <a:lnTo>
                    <a:pt x="698" y="0"/>
                  </a:lnTo>
                  <a:lnTo>
                    <a:pt x="724" y="0"/>
                  </a:lnTo>
                  <a:lnTo>
                    <a:pt x="724" y="207"/>
                  </a:lnTo>
                  <a:lnTo>
                    <a:pt x="1416" y="269"/>
                  </a:lnTo>
                  <a:close/>
                </a:path>
              </a:pathLst>
            </a:custGeom>
            <a:solidFill>
              <a:srgbClr val="660066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0246" name="Text Box 21"/>
          <p:cNvSpPr txBox="1">
            <a:spLocks noChangeArrowheads="1"/>
          </p:cNvSpPr>
          <p:nvPr/>
        </p:nvSpPr>
        <p:spPr bwMode="auto">
          <a:xfrm>
            <a:off x="1115616" y="2438400"/>
            <a:ext cx="3200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2400" dirty="0">
                <a:latin typeface="Arial" panose="020B0604020202020204" pitchFamily="34" charset="0"/>
              </a:rPr>
              <a:t>Distribution of effort </a:t>
            </a:r>
            <a:r>
              <a:rPr lang="en-US" altLang="id-ID" sz="2400" dirty="0" smtClean="0">
                <a:latin typeface="Arial" panose="020B0604020202020204" pitchFamily="34" charset="0"/>
              </a:rPr>
              <a:t>: </a:t>
            </a:r>
            <a:r>
              <a:rPr lang="en-US" altLang="id-ID" sz="2400" dirty="0">
                <a:latin typeface="Arial" panose="020B0604020202020204" pitchFamily="34" charset="0"/>
              </a:rPr>
              <a:t>what is believed</a:t>
            </a:r>
          </a:p>
        </p:txBody>
      </p:sp>
      <p:sp>
        <p:nvSpPr>
          <p:cNvPr id="10247" name="Text Box 22"/>
          <p:cNvSpPr txBox="1">
            <a:spLocks noChangeArrowheads="1"/>
          </p:cNvSpPr>
          <p:nvPr/>
        </p:nvSpPr>
        <p:spPr bwMode="auto">
          <a:xfrm>
            <a:off x="1508125" y="3922713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800">
                <a:latin typeface="Arial" panose="020B0604020202020204" pitchFamily="34" charset="0"/>
              </a:rPr>
              <a:t>testing</a:t>
            </a:r>
          </a:p>
        </p:txBody>
      </p:sp>
      <p:sp>
        <p:nvSpPr>
          <p:cNvPr id="10248" name="Text Box 23"/>
          <p:cNvSpPr txBox="1">
            <a:spLocks noChangeArrowheads="1"/>
          </p:cNvSpPr>
          <p:nvPr/>
        </p:nvSpPr>
        <p:spPr bwMode="auto">
          <a:xfrm>
            <a:off x="2879725" y="3922713"/>
            <a:ext cx="1441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800">
                <a:latin typeface="Arial" panose="020B0604020202020204" pitchFamily="34" charset="0"/>
              </a:rPr>
              <a:t>specification</a:t>
            </a:r>
          </a:p>
        </p:txBody>
      </p:sp>
      <p:sp>
        <p:nvSpPr>
          <p:cNvPr id="10249" name="Text Box 24"/>
          <p:cNvSpPr txBox="1">
            <a:spLocks noChangeArrowheads="1"/>
          </p:cNvSpPr>
          <p:nvPr/>
        </p:nvSpPr>
        <p:spPr bwMode="auto">
          <a:xfrm>
            <a:off x="3565525" y="4608513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800">
                <a:latin typeface="Arial" panose="020B0604020202020204" pitchFamily="34" charset="0"/>
              </a:rPr>
              <a:t>design</a:t>
            </a:r>
          </a:p>
        </p:txBody>
      </p:sp>
      <p:sp>
        <p:nvSpPr>
          <p:cNvPr id="10250" name="Text Box 25"/>
          <p:cNvSpPr txBox="1">
            <a:spLocks noChangeArrowheads="1"/>
          </p:cNvSpPr>
          <p:nvPr/>
        </p:nvSpPr>
        <p:spPr bwMode="auto">
          <a:xfrm>
            <a:off x="1584325" y="5065713"/>
            <a:ext cx="1111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800">
                <a:latin typeface="Arial" panose="020B0604020202020204" pitchFamily="34" charset="0"/>
              </a:rPr>
              <a:t>encoding</a:t>
            </a:r>
          </a:p>
        </p:txBody>
      </p:sp>
      <p:sp>
        <p:nvSpPr>
          <p:cNvPr id="10251" name="Text Box 26"/>
          <p:cNvSpPr txBox="1">
            <a:spLocks noChangeArrowheads="1"/>
          </p:cNvSpPr>
          <p:nvPr/>
        </p:nvSpPr>
        <p:spPr bwMode="auto">
          <a:xfrm>
            <a:off x="6477000" y="3784600"/>
            <a:ext cx="11160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200" b="1">
                <a:latin typeface="Arial" panose="020B0604020202020204" pitchFamily="34" charset="0"/>
              </a:rPr>
              <a:t>specification</a:t>
            </a:r>
          </a:p>
        </p:txBody>
      </p:sp>
      <p:sp>
        <p:nvSpPr>
          <p:cNvPr id="10252" name="Text Box 28"/>
          <p:cNvSpPr txBox="1">
            <a:spLocks noChangeArrowheads="1"/>
          </p:cNvSpPr>
          <p:nvPr/>
        </p:nvSpPr>
        <p:spPr bwMode="auto">
          <a:xfrm>
            <a:off x="6994525" y="3919538"/>
            <a:ext cx="6762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200" b="1">
                <a:latin typeface="Arial" panose="020B0604020202020204" pitchFamily="34" charset="0"/>
              </a:rPr>
              <a:t>design</a:t>
            </a:r>
          </a:p>
        </p:txBody>
      </p:sp>
      <p:sp>
        <p:nvSpPr>
          <p:cNvPr id="10253" name="Text Box 29"/>
          <p:cNvSpPr txBox="1">
            <a:spLocks noChangeArrowheads="1"/>
          </p:cNvSpPr>
          <p:nvPr/>
        </p:nvSpPr>
        <p:spPr bwMode="auto">
          <a:xfrm>
            <a:off x="7451725" y="4148138"/>
            <a:ext cx="86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200" b="1">
                <a:latin typeface="Arial" panose="020B0604020202020204" pitchFamily="34" charset="0"/>
              </a:rPr>
              <a:t>encoding</a:t>
            </a:r>
          </a:p>
        </p:txBody>
      </p:sp>
      <p:sp>
        <p:nvSpPr>
          <p:cNvPr id="10254" name="Text Box 30"/>
          <p:cNvSpPr txBox="1">
            <a:spLocks noChangeArrowheads="1"/>
          </p:cNvSpPr>
          <p:nvPr/>
        </p:nvSpPr>
        <p:spPr bwMode="auto">
          <a:xfrm>
            <a:off x="7604125" y="4452938"/>
            <a:ext cx="6842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200" b="1">
                <a:latin typeface="Arial" panose="020B0604020202020204" pitchFamily="34" charset="0"/>
              </a:rPr>
              <a:t>testing</a:t>
            </a:r>
          </a:p>
        </p:txBody>
      </p:sp>
      <p:sp>
        <p:nvSpPr>
          <p:cNvPr id="10255" name="Text Box 31"/>
          <p:cNvSpPr txBox="1">
            <a:spLocks noChangeArrowheads="1"/>
          </p:cNvSpPr>
          <p:nvPr/>
        </p:nvSpPr>
        <p:spPr bwMode="auto">
          <a:xfrm>
            <a:off x="5029200" y="5334000"/>
            <a:ext cx="1114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200" b="1">
                <a:latin typeface="Arial" panose="020B0604020202020204" pitchFamily="34" charset="0"/>
              </a:rPr>
              <a:t>maintenance</a:t>
            </a:r>
          </a:p>
        </p:txBody>
      </p:sp>
      <p:sp>
        <p:nvSpPr>
          <p:cNvPr id="10256" name="Text Box 32"/>
          <p:cNvSpPr txBox="1">
            <a:spLocks noChangeArrowheads="1"/>
          </p:cNvSpPr>
          <p:nvPr/>
        </p:nvSpPr>
        <p:spPr bwMode="auto">
          <a:xfrm>
            <a:off x="5082386" y="2420888"/>
            <a:ext cx="30180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2400" dirty="0">
                <a:latin typeface="Arial" panose="020B0604020202020204" pitchFamily="34" charset="0"/>
              </a:rPr>
              <a:t>Distribution of effort :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2400" dirty="0" smtClean="0">
                <a:latin typeface="Arial" panose="020B0604020202020204" pitchFamily="34" charset="0"/>
              </a:rPr>
              <a:t>what </a:t>
            </a:r>
            <a:r>
              <a:rPr lang="en-US" altLang="id-ID" sz="2400" dirty="0">
                <a:latin typeface="Arial" panose="020B0604020202020204" pitchFamily="34" charset="0"/>
              </a:rPr>
              <a:t>happens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8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id-ID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Cost of Change</a:t>
            </a:r>
          </a:p>
        </p:txBody>
      </p:sp>
      <p:pic>
        <p:nvPicPr>
          <p:cNvPr id="11267" name="Picture 9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6138" y="2230438"/>
            <a:ext cx="5326062" cy="3041650"/>
          </a:xfrm>
          <a:noFill/>
        </p:spPr>
      </p:pic>
      <p:sp>
        <p:nvSpPr>
          <p:cNvPr id="11268" name="Text Box 10"/>
          <p:cNvSpPr txBox="1">
            <a:spLocks noChangeArrowheads="1"/>
          </p:cNvSpPr>
          <p:nvPr/>
        </p:nvSpPr>
        <p:spPr bwMode="auto">
          <a:xfrm>
            <a:off x="2803525" y="5141913"/>
            <a:ext cx="987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400">
                <a:latin typeface="Arial" panose="020B0604020202020204" pitchFamily="34" charset="0"/>
              </a:rPr>
              <a:t>Definition</a:t>
            </a:r>
            <a:r>
              <a:rPr lang="en-US" altLang="id-ID" sz="1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1269" name="Text Box 11"/>
          <p:cNvSpPr txBox="1">
            <a:spLocks noChangeArrowheads="1"/>
          </p:cNvSpPr>
          <p:nvPr/>
        </p:nvSpPr>
        <p:spPr bwMode="auto">
          <a:xfrm>
            <a:off x="4327525" y="5192713"/>
            <a:ext cx="1198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400">
                <a:latin typeface="Arial" panose="020B0604020202020204" pitchFamily="34" charset="0"/>
              </a:rPr>
              <a:t>development</a:t>
            </a:r>
          </a:p>
        </p:txBody>
      </p:sp>
      <p:sp>
        <p:nvSpPr>
          <p:cNvPr id="11270" name="Text Box 12"/>
          <p:cNvSpPr txBox="1">
            <a:spLocks noChangeArrowheads="1"/>
          </p:cNvSpPr>
          <p:nvPr/>
        </p:nvSpPr>
        <p:spPr bwMode="auto">
          <a:xfrm>
            <a:off x="6156325" y="5192713"/>
            <a:ext cx="11890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400">
                <a:latin typeface="Arial" panose="020B0604020202020204" pitchFamily="34" charset="0"/>
              </a:rPr>
              <a:t>After release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1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id-ID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Kurva</a:t>
            </a:r>
            <a:r>
              <a:rPr lang="en-US" altLang="id-ID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Kesalahan</a:t>
            </a:r>
            <a:endParaRPr lang="en-US" altLang="id-ID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291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62138"/>
            <a:ext cx="6705600" cy="270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 Box 24"/>
          <p:cNvSpPr txBox="1">
            <a:spLocks noChangeArrowheads="1"/>
          </p:cNvSpPr>
          <p:nvPr/>
        </p:nvSpPr>
        <p:spPr bwMode="auto">
          <a:xfrm>
            <a:off x="990600" y="1676400"/>
            <a:ext cx="7254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400" i="1">
                <a:latin typeface="Arial" panose="020B0604020202020204" pitchFamily="34" charset="0"/>
              </a:rPr>
              <a:t>Failure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400" i="1">
                <a:latin typeface="Arial" panose="020B0604020202020204" pitchFamily="34" charset="0"/>
              </a:rPr>
              <a:t>rate</a:t>
            </a:r>
          </a:p>
        </p:txBody>
      </p:sp>
      <p:sp>
        <p:nvSpPr>
          <p:cNvPr id="12293" name="Text Box 25"/>
          <p:cNvSpPr txBox="1">
            <a:spLocks noChangeArrowheads="1"/>
          </p:cNvSpPr>
          <p:nvPr/>
        </p:nvSpPr>
        <p:spPr bwMode="auto">
          <a:xfrm>
            <a:off x="4267200" y="4495800"/>
            <a:ext cx="568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600" i="1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12294" name="Text Box 26"/>
          <p:cNvSpPr txBox="1">
            <a:spLocks noChangeArrowheads="1"/>
          </p:cNvSpPr>
          <p:nvPr/>
        </p:nvSpPr>
        <p:spPr bwMode="auto">
          <a:xfrm>
            <a:off x="8153400" y="4495800"/>
            <a:ext cx="5191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400" i="1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12295" name="Text Box 27"/>
          <p:cNvSpPr txBox="1">
            <a:spLocks noChangeArrowheads="1"/>
          </p:cNvSpPr>
          <p:nvPr/>
        </p:nvSpPr>
        <p:spPr bwMode="auto">
          <a:xfrm>
            <a:off x="1066800" y="5715000"/>
            <a:ext cx="6738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400" i="1">
                <a:latin typeface="Arial" panose="020B0604020202020204" pitchFamily="34" charset="0"/>
              </a:rPr>
              <a:t>*Software Engineering. Module 3. Richard Conn. University of Cincinnati, May 1993</a:t>
            </a:r>
          </a:p>
        </p:txBody>
      </p:sp>
      <p:sp>
        <p:nvSpPr>
          <p:cNvPr id="12296" name="Text Box 28"/>
          <p:cNvSpPr txBox="1">
            <a:spLocks noChangeArrowheads="1"/>
          </p:cNvSpPr>
          <p:nvPr/>
        </p:nvSpPr>
        <p:spPr bwMode="auto">
          <a:xfrm>
            <a:off x="2498725" y="4684713"/>
            <a:ext cx="1568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800">
                <a:latin typeface="Arial" panose="020B0604020202020204" pitchFamily="34" charset="0"/>
              </a:rPr>
              <a:t>Failure curve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800">
                <a:latin typeface="Arial" panose="020B0604020202020204" pitchFamily="34" charset="0"/>
              </a:rPr>
              <a:t>For hardware</a:t>
            </a:r>
          </a:p>
        </p:txBody>
      </p:sp>
      <p:sp>
        <p:nvSpPr>
          <p:cNvPr id="12297" name="Text Box 29"/>
          <p:cNvSpPr txBox="1">
            <a:spLocks noChangeArrowheads="1"/>
          </p:cNvSpPr>
          <p:nvPr/>
        </p:nvSpPr>
        <p:spPr bwMode="auto">
          <a:xfrm>
            <a:off x="5927725" y="4608513"/>
            <a:ext cx="1568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800">
                <a:latin typeface="Arial" panose="020B0604020202020204" pitchFamily="34" charset="0"/>
              </a:rPr>
              <a:t>Failure curve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1800">
                <a:latin typeface="Arial" panose="020B0604020202020204" pitchFamily="34" charset="0"/>
              </a:rPr>
              <a:t>For software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id-ID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Application Type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Software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 Software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Software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Engineering/ Scientific Software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 Software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Application Software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Artificial Intelligence Software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id-ID" sz="1400" b="1" i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id-ID" sz="1400" b="1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	</a:t>
            </a:r>
            <a:endParaRPr lang="id-ID" altLang="id-ID" sz="1400" b="1" i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id-ID" altLang="id-ID" sz="1400" b="1" i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id-ID" altLang="id-ID" sz="1400" b="1" i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id-ID" sz="1400" b="1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*SEPA 6</a:t>
            </a:r>
            <a:r>
              <a:rPr lang="en-US" altLang="id-ID" sz="1400" b="1" i="1" baseline="30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altLang="id-ID" sz="1400" b="1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1400" b="1" i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ed.Roger</a:t>
            </a:r>
            <a:r>
              <a:rPr lang="en-US" altLang="id-ID" sz="1400" b="1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1400" b="1" i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S.Pressman</a:t>
            </a:r>
            <a:endParaRPr lang="en-US" altLang="id-ID" sz="1400" b="1" i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id-ID" sz="14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id-ID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4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id-ID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Software Challenges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id-ID" sz="24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Ubiquitous computing (</a:t>
            </a:r>
            <a:r>
              <a:rPr lang="en-US" altLang="id-ID" sz="24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</a:t>
            </a:r>
            <a:r>
              <a:rPr lang="en-US" altLang="id-ID" sz="24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4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dimana-mana</a:t>
            </a:r>
            <a:r>
              <a:rPr lang="en-US" altLang="id-ID" sz="24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id-ID" sz="20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Pembuatan</a:t>
            </a:r>
            <a:r>
              <a:rPr lang="en-US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software yang </a:t>
            </a:r>
            <a:r>
              <a:rPr lang="en-US" altLang="id-ID" sz="20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mengijinkan</a:t>
            </a:r>
            <a:r>
              <a:rPr lang="en-US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0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msein</a:t>
            </a:r>
            <a:r>
              <a:rPr lang="en-US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0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US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0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berbagai</a:t>
            </a:r>
            <a:r>
              <a:rPr lang="en-US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0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ukuran</a:t>
            </a:r>
            <a:r>
              <a:rPr lang="en-US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0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berkomunikasi</a:t>
            </a:r>
            <a:r>
              <a:rPr lang="en-US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0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satu</a:t>
            </a:r>
            <a:r>
              <a:rPr lang="en-US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0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sama</a:t>
            </a:r>
            <a:r>
              <a:rPr lang="en-US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lain </a:t>
            </a:r>
            <a:r>
              <a:rPr lang="en-US" altLang="id-ID" sz="20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melewati</a:t>
            </a:r>
            <a:r>
              <a:rPr lang="en-US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0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jaringan</a:t>
            </a:r>
            <a:r>
              <a:rPr lang="en-US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0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luas</a:t>
            </a:r>
            <a:endParaRPr lang="en-US" altLang="id-ID" sz="20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id-ID" sz="24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Netsourcing</a:t>
            </a:r>
            <a:endParaRPr lang="en-US" altLang="id-ID" sz="24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id-ID" sz="20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Sederhana</a:t>
            </a:r>
            <a:r>
              <a:rPr lang="en-US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0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arsitekturnya</a:t>
            </a:r>
            <a:r>
              <a:rPr lang="en-US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0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0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aplikasinya</a:t>
            </a:r>
            <a:r>
              <a:rPr lang="en-US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0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canggih</a:t>
            </a:r>
            <a:r>
              <a:rPr lang="en-US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altLang="id-ID" sz="20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diperuntukan</a:t>
            </a:r>
            <a:r>
              <a:rPr lang="en-US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0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pasar</a:t>
            </a:r>
            <a:r>
              <a:rPr lang="en-US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end user di </a:t>
            </a:r>
            <a:r>
              <a:rPr lang="en-US" altLang="id-ID" sz="20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dunia</a:t>
            </a:r>
            <a:r>
              <a:rPr lang="en-US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id-ID" sz="24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Source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id-ID" sz="20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Mendistribusikan</a:t>
            </a:r>
            <a:r>
              <a:rPr lang="en-US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source code </a:t>
            </a:r>
            <a:r>
              <a:rPr lang="en-US" altLang="id-ID" sz="20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0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aplikasi</a:t>
            </a:r>
            <a:r>
              <a:rPr lang="en-US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0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komputasi</a:t>
            </a:r>
            <a:r>
              <a:rPr lang="en-US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0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sehingga</a:t>
            </a:r>
            <a:r>
              <a:rPr lang="en-US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customer </a:t>
            </a:r>
            <a:r>
              <a:rPr lang="en-US" altLang="id-ID" sz="20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dapat</a:t>
            </a:r>
            <a:r>
              <a:rPr lang="en-US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0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membuat</a:t>
            </a:r>
            <a:r>
              <a:rPr lang="en-US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0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modifikasi</a:t>
            </a:r>
            <a:r>
              <a:rPr lang="en-US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0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lokal</a:t>
            </a:r>
            <a:r>
              <a:rPr lang="en-US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0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0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mudah</a:t>
            </a:r>
            <a:r>
              <a:rPr lang="en-US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0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0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handal</a:t>
            </a:r>
            <a:endParaRPr lang="en-US" altLang="id-ID" sz="20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id-ID" sz="24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economy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Pembangunan </a:t>
            </a:r>
            <a:r>
              <a:rPr lang="en-US" altLang="id-ID" sz="20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aplikasi</a:t>
            </a:r>
            <a:r>
              <a:rPr lang="en-US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altLang="id-ID" sz="20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memfasilitasi</a:t>
            </a:r>
            <a:r>
              <a:rPr lang="en-US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0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pendistribusian</a:t>
            </a:r>
            <a:r>
              <a:rPr lang="en-US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0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komunikasi</a:t>
            </a:r>
            <a:r>
              <a:rPr lang="en-US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masa </a:t>
            </a:r>
            <a:r>
              <a:rPr lang="en-US" altLang="id-ID" sz="20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0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produk</a:t>
            </a:r>
            <a:r>
              <a:rPr lang="en-US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masa </a:t>
            </a:r>
            <a:r>
              <a:rPr lang="en-US" altLang="id-ID" sz="20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0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mengunakan</a:t>
            </a:r>
            <a:r>
              <a:rPr lang="en-US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0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konsep</a:t>
            </a:r>
            <a:r>
              <a:rPr lang="en-US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0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perubahan</a:t>
            </a:r>
            <a:r>
              <a:rPr lang="en-US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altLang="id-ID" sz="1400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	</a:t>
            </a:r>
            <a:endParaRPr lang="id-ID" altLang="id-ID" sz="1400" i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endParaRPr lang="id-ID" altLang="id-ID" sz="1400" b="1" i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  <a:defRPr/>
            </a:pPr>
            <a:r>
              <a:rPr lang="en-US" altLang="id-ID" sz="1400" b="1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*SEPA </a:t>
            </a:r>
            <a:r>
              <a:rPr lang="id-ID" altLang="id-ID" sz="1400" b="1" i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r>
              <a:rPr lang="id-ID" altLang="id-ID" sz="1400" b="1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id-ID" sz="1400" b="1" i="1" baseline="30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altLang="id-ID" sz="1400" b="1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1400" b="1" i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ed.Roger</a:t>
            </a:r>
            <a:r>
              <a:rPr lang="en-US" altLang="id-ID" sz="1400" b="1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1400" b="1" i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S.Pressman</a:t>
            </a:r>
            <a:endParaRPr lang="en-US" altLang="id-ID" sz="1400" b="1" i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altLang="id-ID" sz="14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id-ID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5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id-ID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Legacy Software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447800"/>
            <a:ext cx="822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Perangkat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lunak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harus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diadaptasi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memenuhi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kebutuhan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lingkungan</a:t>
            </a:r>
            <a:r>
              <a:rPr lang="en-US" altLang="id-ID" sz="2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komputasi</a:t>
            </a:r>
            <a:r>
              <a:rPr lang="en-US" altLang="id-ID" sz="2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baru</a:t>
            </a:r>
            <a:r>
              <a:rPr lang="en-US" altLang="id-ID" sz="2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atau</a:t>
            </a:r>
            <a:r>
              <a:rPr lang="en-US" altLang="id-ID" sz="2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teknologi</a:t>
            </a:r>
            <a:r>
              <a:rPr lang="en-US" altLang="id-ID" sz="2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baru</a:t>
            </a:r>
            <a:endParaRPr lang="en-US" altLang="id-ID" sz="28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Perangkat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lunak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harus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ditingkatkan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impelementasi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kebutuhan</a:t>
            </a:r>
            <a:r>
              <a:rPr lang="en-US" altLang="id-ID" sz="2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bisnis</a:t>
            </a:r>
            <a:r>
              <a:rPr lang="en-US" altLang="id-ID" sz="2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baru</a:t>
            </a:r>
            <a:endParaRPr lang="en-US" altLang="id-ID" sz="2800" b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Perangkat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lunak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harus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dapat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diperluas</a:t>
            </a:r>
            <a:r>
              <a:rPr lang="en-US" altLang="id-ID" sz="2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agar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dapat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dioperasikan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</a:t>
            </a:r>
            <a:r>
              <a:rPr lang="en-US" altLang="id-ID" sz="28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atau</a:t>
            </a:r>
            <a:r>
              <a:rPr lang="en-US" altLang="id-ID" sz="2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</a:t>
            </a:r>
            <a:r>
              <a:rPr lang="en-US" altLang="id-ID" sz="2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altLang="id-ID" sz="2800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lebih</a:t>
            </a:r>
            <a:r>
              <a:rPr lang="en-US" altLang="id-ID" sz="2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modern</a:t>
            </a:r>
          </a:p>
          <a:p>
            <a:pPr>
              <a:lnSpc>
                <a:spcPct val="90000"/>
              </a:lnSpc>
              <a:defRPr/>
            </a:pP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Perangkat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lunak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harus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dapat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memenuhi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re-architectures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lingkungan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jaringan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bervariasi</a:t>
            </a:r>
            <a:endParaRPr lang="en-US" altLang="id-ID" sz="28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id-ID" sz="14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	          </a:t>
            </a:r>
            <a:endParaRPr lang="id-ID" altLang="id-ID" sz="14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id-ID" sz="1400" b="1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*SEPA </a:t>
            </a:r>
            <a:r>
              <a:rPr lang="id-ID" altLang="id-ID" sz="1400" b="1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r>
              <a:rPr lang="en-US" altLang="id-ID" sz="1400" b="1" i="1" baseline="300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altLang="id-ID" sz="1400" b="1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1400" b="1" i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ed.Roger</a:t>
            </a:r>
            <a:r>
              <a:rPr lang="en-US" altLang="id-ID" sz="1400" b="1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1400" b="1" i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S.Pressman</a:t>
            </a:r>
            <a:endParaRPr lang="en-US" altLang="id-ID" sz="1400" b="1" i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id-ID" sz="2800" b="1" i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id-ID" sz="28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1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850900"/>
            <a:ext cx="5715000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2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id-ID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Software 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adalah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sekumpulan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item-item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atau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objek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membentuk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konfigurasi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melibatkan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program,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dokumen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data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lain-lain.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z="1800" smtClean="0"/>
              <a:pPr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2127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The essence of Software Engineering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Understand the problems (communication and analysis)</a:t>
            </a:r>
          </a:p>
          <a:p>
            <a:r>
              <a:rPr lang="id-ID" dirty="0" smtClean="0"/>
              <a:t>Plan a solution (modeling n software design)</a:t>
            </a:r>
          </a:p>
          <a:p>
            <a:r>
              <a:rPr lang="id-ID" dirty="0" smtClean="0"/>
              <a:t>Carry out the plan (code generation)</a:t>
            </a:r>
          </a:p>
          <a:p>
            <a:r>
              <a:rPr lang="id-ID" dirty="0" smtClean="0"/>
              <a:t>Examine the result for accuracy (testing n quality assurance)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1. Understand the problems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860" y="1268760"/>
            <a:ext cx="8229600" cy="4968552"/>
          </a:xfrm>
        </p:spPr>
        <p:txBody>
          <a:bodyPr/>
          <a:lstStyle/>
          <a:p>
            <a:pPr marL="0" indent="0" algn="ctr">
              <a:buNone/>
            </a:pPr>
            <a:r>
              <a:rPr lang="id-ID" dirty="0" smtClean="0">
                <a:solidFill>
                  <a:srgbClr val="FF0000"/>
                </a:solidFill>
              </a:rPr>
              <a:t>“</a:t>
            </a:r>
            <a:r>
              <a:rPr lang="id-ID" i="1" dirty="0" smtClean="0">
                <a:solidFill>
                  <a:srgbClr val="FF0000"/>
                </a:solidFill>
              </a:rPr>
              <a:t>I understand, let’s get on with solving this thing</a:t>
            </a:r>
            <a:r>
              <a:rPr lang="id-ID" dirty="0" smtClean="0">
                <a:solidFill>
                  <a:srgbClr val="FF0000"/>
                </a:solidFill>
              </a:rPr>
              <a:t>”</a:t>
            </a:r>
          </a:p>
          <a:p>
            <a:r>
              <a:rPr lang="id-ID" dirty="0" smtClean="0"/>
              <a:t>Unfortunately,understanding isn’t always that easy.</a:t>
            </a:r>
          </a:p>
          <a:p>
            <a:pPr lvl="1"/>
            <a:r>
              <a:rPr lang="id-ID" dirty="0" smtClean="0"/>
              <a:t>Who has a stake in the solution to the problem ? (who are the stakeholder ?)</a:t>
            </a:r>
          </a:p>
          <a:p>
            <a:pPr lvl="1"/>
            <a:r>
              <a:rPr lang="id-ID" dirty="0" smtClean="0"/>
              <a:t>What are the unknowns ? What data, functions, and features are required to properly solve the problem ?</a:t>
            </a:r>
          </a:p>
          <a:p>
            <a:pPr lvl="1"/>
            <a:r>
              <a:rPr lang="id-ID" dirty="0" smtClean="0"/>
              <a:t>Can the problem be compartmentalized ?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7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2. Plan the Solution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Have you seen similar problems before ?</a:t>
            </a:r>
          </a:p>
          <a:p>
            <a:r>
              <a:rPr lang="id-ID" dirty="0" smtClean="0"/>
              <a:t>Has a similar problem been solved ?</a:t>
            </a:r>
          </a:p>
          <a:p>
            <a:r>
              <a:rPr lang="id-ID" dirty="0" smtClean="0"/>
              <a:t>Can subproblems be defined ?</a:t>
            </a:r>
          </a:p>
          <a:p>
            <a:r>
              <a:rPr lang="id-ID" dirty="0" smtClean="0"/>
              <a:t>Can you represent a solution in a manner that lead to effective implementation ? </a:t>
            </a:r>
          </a:p>
          <a:p>
            <a:r>
              <a:rPr lang="id-ID" dirty="0"/>
              <a:t>C</a:t>
            </a:r>
            <a:r>
              <a:rPr lang="id-ID" dirty="0" smtClean="0"/>
              <a:t>an a design model be created ?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4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3. Carry out the plan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Does the solution conform to the plan ? Is source code traceable of the design mode ?</a:t>
            </a:r>
          </a:p>
          <a:p>
            <a:r>
              <a:rPr lang="id-ID" dirty="0" smtClean="0"/>
              <a:t>Is each component part of the solution provably correct ? Has design and code been reviewed, or better, have correctness proofs been applied to the algorithem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5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4. Examine the Result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Is it posible to test each component ?</a:t>
            </a:r>
          </a:p>
          <a:p>
            <a:r>
              <a:rPr lang="id-ID" dirty="0" smtClean="0"/>
              <a:t>Does the solution produce result that conform to the data, functions and features that are required ?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1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id-ID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Myths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Masih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dipercaya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oleh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banyak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manager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praktisi</a:t>
            </a:r>
            <a:endParaRPr lang="en-US" altLang="id-ID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defRPr/>
            </a:pPr>
            <a:r>
              <a:rPr lang="id-ID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Berbahaya karena mereka dipercaya.</a:t>
            </a:r>
            <a:endParaRPr lang="en-US" altLang="id-ID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defRPr/>
            </a:pP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Setiap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praktisi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manajer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seharusnya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memahami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realitas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bisnis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proses</a:t>
            </a:r>
            <a:endParaRPr lang="en-US" altLang="id-ID" sz="1600" b="1" i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id-ID" sz="1600" b="1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	          </a:t>
            </a:r>
            <a:endParaRPr lang="id-ID" altLang="id-ID" sz="1600" b="1" i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  <a:defRPr/>
            </a:pPr>
            <a:endParaRPr lang="id-ID" altLang="id-ID" sz="1600" b="1" i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  <a:defRPr/>
            </a:pPr>
            <a:endParaRPr lang="id-ID" altLang="id-ID" sz="1600" b="1" i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  <a:defRPr/>
            </a:pPr>
            <a:endParaRPr lang="id-ID" altLang="id-ID" sz="1600" b="1" i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  <a:defRPr/>
            </a:pPr>
            <a:endParaRPr lang="id-ID" altLang="id-ID" sz="1600" b="1" i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  <a:defRPr/>
            </a:pPr>
            <a:endParaRPr lang="id-ID" altLang="id-ID" sz="1600" b="1" i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id-ID" sz="1400" b="1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*SEPA 6</a:t>
            </a:r>
            <a:r>
              <a:rPr lang="en-US" altLang="id-ID" sz="1400" b="1" i="1" baseline="30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altLang="id-ID" sz="1400" b="1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1400" b="1" i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ed.Roger</a:t>
            </a:r>
            <a:r>
              <a:rPr lang="en-US" altLang="id-ID" sz="1400" b="1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1400" b="1" i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S.Pressman</a:t>
            </a:r>
            <a:endParaRPr lang="en-US" altLang="id-ID" sz="14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2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id-ID" sz="3600" dirty="0" smtClean="0">
                <a:solidFill>
                  <a:schemeClr val="bg1"/>
                </a:solidFill>
              </a:rPr>
              <a:t>Software Myths:</a:t>
            </a:r>
            <a:br>
              <a:rPr lang="en-US" altLang="id-ID" sz="3600" dirty="0" smtClean="0">
                <a:solidFill>
                  <a:schemeClr val="bg1"/>
                </a:solidFill>
              </a:rPr>
            </a:br>
            <a:r>
              <a:rPr lang="en-US" altLang="id-ID" sz="3600" dirty="0" smtClean="0">
                <a:solidFill>
                  <a:schemeClr val="bg1"/>
                </a:solidFill>
              </a:rPr>
              <a:t> Customer Myths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sz="half" idx="4294967295"/>
          </p:nvPr>
        </p:nvSpPr>
        <p:spPr>
          <a:xfrm>
            <a:off x="533400" y="1447800"/>
            <a:ext cx="3814763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id-ID" sz="2400" dirty="0" smtClean="0">
                <a:solidFill>
                  <a:schemeClr val="accent1">
                    <a:lumMod val="75000"/>
                  </a:schemeClr>
                </a:solidFill>
              </a:rPr>
              <a:t>Myths :</a:t>
            </a:r>
          </a:p>
          <a:p>
            <a:pPr>
              <a:lnSpc>
                <a:spcPct val="90000"/>
              </a:lnSpc>
              <a:defRPr/>
            </a:pP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Sebuah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pernyataan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umum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dari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tujuan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cukup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untuk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memulai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menulis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program,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mengisi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rincian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nanti</a:t>
            </a:r>
            <a:endParaRPr lang="en-US" altLang="id-ID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id-ID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id-ID" altLang="id-ID" sz="2400" dirty="0" err="1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altLang="id-ID" sz="2400" dirty="0" err="1" smtClean="0">
                <a:solidFill>
                  <a:schemeClr val="accent1">
                    <a:lumMod val="75000"/>
                  </a:schemeClr>
                </a:solidFill>
              </a:rPr>
              <a:t>ersyaratan</a:t>
            </a:r>
            <a:r>
              <a:rPr lang="en-US" altLang="id-ID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proyek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terus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berubah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tetapi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perubahan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dapat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dengan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mudah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ditampung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karena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software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bersifat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fleksibel</a:t>
            </a:r>
            <a:endParaRPr lang="en-US" altLang="id-ID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700" name="Rectangle 6"/>
          <p:cNvSpPr>
            <a:spLocks noGrp="1" noChangeArrowheads="1"/>
          </p:cNvSpPr>
          <p:nvPr>
            <p:ph sz="half" idx="4294967295"/>
          </p:nvPr>
        </p:nvSpPr>
        <p:spPr>
          <a:xfrm>
            <a:off x="4491038" y="1447800"/>
            <a:ext cx="3814762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id-ID" sz="2400" dirty="0" smtClean="0">
                <a:solidFill>
                  <a:schemeClr val="accent1">
                    <a:lumMod val="75000"/>
                  </a:schemeClr>
                </a:solidFill>
              </a:rPr>
              <a:t>Reality :</a:t>
            </a:r>
          </a:p>
          <a:p>
            <a:pPr>
              <a:lnSpc>
                <a:spcPct val="90000"/>
              </a:lnSpc>
              <a:defRPr/>
            </a:pPr>
            <a:r>
              <a:rPr lang="sv-SE" altLang="id-ID" sz="2400" dirty="0">
                <a:solidFill>
                  <a:schemeClr val="accent1">
                    <a:lumMod val="75000"/>
                  </a:schemeClr>
                </a:solidFill>
              </a:rPr>
              <a:t>Miskin definisi </a:t>
            </a:r>
            <a:r>
              <a:rPr lang="sv-SE" altLang="id-ID" sz="2400" dirty="0" smtClean="0">
                <a:solidFill>
                  <a:schemeClr val="accent1">
                    <a:lumMod val="75000"/>
                  </a:schemeClr>
                </a:solidFill>
              </a:rPr>
              <a:t>di</a:t>
            </a:r>
            <a:r>
              <a:rPr lang="id-ID" altLang="id-ID" sz="2400" dirty="0" smtClean="0">
                <a:solidFill>
                  <a:schemeClr val="accent1">
                    <a:lumMod val="75000"/>
                  </a:schemeClr>
                </a:solidFill>
              </a:rPr>
              <a:t> awal</a:t>
            </a:r>
            <a:r>
              <a:rPr lang="sv-SE" altLang="id-ID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v-SE" altLang="id-ID" sz="2400" dirty="0">
                <a:solidFill>
                  <a:schemeClr val="accent1">
                    <a:lumMod val="75000"/>
                  </a:schemeClr>
                </a:solidFill>
              </a:rPr>
              <a:t>persyaratan adalah penyebab utama dari perangkat lunak yang buruk dan terlambat.</a:t>
            </a:r>
            <a:endParaRPr lang="en-US" altLang="id-ID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id-ID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Biaya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perubahan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untuk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 smtClean="0">
                <a:solidFill>
                  <a:schemeClr val="accent1">
                    <a:lumMod val="75000"/>
                  </a:schemeClr>
                </a:solidFill>
              </a:rPr>
              <a:t>memperbaiki</a:t>
            </a:r>
            <a:r>
              <a:rPr lang="en-US" altLang="id-ID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kesalahan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smtClean="0">
                <a:solidFill>
                  <a:schemeClr val="accent1">
                    <a:lumMod val="75000"/>
                  </a:schemeClr>
                </a:solidFill>
              </a:rPr>
              <a:t>software </a:t>
            </a:r>
            <a:r>
              <a:rPr lang="en-US" altLang="id-ID" sz="2400" dirty="0" err="1" smtClean="0">
                <a:solidFill>
                  <a:schemeClr val="accent1">
                    <a:lumMod val="75000"/>
                  </a:schemeClr>
                </a:solidFill>
              </a:rPr>
              <a:t>meningkat</a:t>
            </a:r>
            <a:r>
              <a:rPr lang="en-US" altLang="id-ID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secara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dramatis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pada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tahap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selanjutnya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dari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kehidupan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perangkat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lunak</a:t>
            </a:r>
            <a:endParaRPr lang="en-US" altLang="id-ID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id-ID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5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id-ID" sz="3600" dirty="0" smtClean="0">
                <a:solidFill>
                  <a:schemeClr val="bg1"/>
                </a:solidFill>
              </a:rPr>
              <a:t>Software Myths :</a:t>
            </a:r>
            <a:br>
              <a:rPr lang="en-US" altLang="id-ID" sz="3600" dirty="0" smtClean="0">
                <a:solidFill>
                  <a:schemeClr val="bg1"/>
                </a:solidFill>
              </a:rPr>
            </a:br>
            <a:r>
              <a:rPr lang="en-US" altLang="id-ID" sz="3600" dirty="0" smtClean="0">
                <a:solidFill>
                  <a:schemeClr val="bg1"/>
                </a:solidFill>
              </a:rPr>
              <a:t>Practitioner’s myths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sz="half" idx="4294967295"/>
          </p:nvPr>
        </p:nvSpPr>
        <p:spPr>
          <a:xfrm>
            <a:off x="533400" y="1447800"/>
            <a:ext cx="3814763" cy="4648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id-ID" sz="2400" dirty="0" smtClean="0">
                <a:solidFill>
                  <a:schemeClr val="accent1">
                    <a:lumMod val="75000"/>
                  </a:schemeClr>
                </a:solidFill>
              </a:rPr>
              <a:t>Myths :</a:t>
            </a:r>
          </a:p>
          <a:p>
            <a:pPr>
              <a:defRPr/>
            </a:pPr>
            <a:r>
              <a:rPr lang="id-ID" altLang="id-ID" sz="2400" dirty="0">
                <a:solidFill>
                  <a:schemeClr val="accent1">
                    <a:lumMod val="75000"/>
                  </a:schemeClr>
                </a:solidFill>
              </a:rPr>
              <a:t>Sekali </a:t>
            </a:r>
            <a:r>
              <a:rPr lang="id-ID" altLang="id-ID" sz="2400" dirty="0" smtClean="0">
                <a:solidFill>
                  <a:schemeClr val="accent1">
                    <a:lumMod val="75000"/>
                  </a:schemeClr>
                </a:solidFill>
              </a:rPr>
              <a:t>program </a:t>
            </a:r>
            <a:r>
              <a:rPr lang="id-ID" altLang="id-ID" sz="2400" dirty="0">
                <a:solidFill>
                  <a:schemeClr val="accent1">
                    <a:lumMod val="75000"/>
                  </a:schemeClr>
                </a:solidFill>
              </a:rPr>
              <a:t>ditulis dan bekerja, pekerjaan praktisi dilakukan</a:t>
            </a:r>
            <a:endParaRPr lang="en-US" altLang="id-ID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buFontTx/>
              <a:buNone/>
              <a:defRPr/>
            </a:pPr>
            <a:endParaRPr lang="en-US" altLang="id-ID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defRPr/>
            </a:pPr>
            <a:endParaRPr lang="id-ID" altLang="id-ID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r>
              <a:rPr lang="sv-SE" altLang="id-ID" sz="2400" dirty="0">
                <a:solidFill>
                  <a:schemeClr val="accent1">
                    <a:lumMod val="75000"/>
                  </a:schemeClr>
                </a:solidFill>
              </a:rPr>
              <a:t>Sampai sebuah program sedang berjalan, tidak ada cara untuk menilai </a:t>
            </a:r>
            <a:r>
              <a:rPr lang="sv-SE" altLang="id-ID" sz="2400" dirty="0" smtClean="0">
                <a:solidFill>
                  <a:schemeClr val="accent1">
                    <a:lumMod val="75000"/>
                  </a:schemeClr>
                </a:solidFill>
              </a:rPr>
              <a:t>kualitas</a:t>
            </a:r>
            <a:endParaRPr lang="en-US" altLang="id-ID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724" name="Rectangle 6"/>
          <p:cNvSpPr>
            <a:spLocks noGrp="1" noChangeArrowheads="1"/>
          </p:cNvSpPr>
          <p:nvPr>
            <p:ph sz="half" idx="4294967295"/>
          </p:nvPr>
        </p:nvSpPr>
        <p:spPr>
          <a:xfrm>
            <a:off x="4491038" y="1447800"/>
            <a:ext cx="3814762" cy="4648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id-ID" sz="2400" dirty="0" smtClean="0">
                <a:solidFill>
                  <a:schemeClr val="accent1">
                    <a:lumMod val="75000"/>
                  </a:schemeClr>
                </a:solidFill>
              </a:rPr>
              <a:t>Reality :</a:t>
            </a:r>
          </a:p>
          <a:p>
            <a:pPr>
              <a:defRPr/>
            </a:pPr>
            <a:r>
              <a:rPr lang="sv-SE" altLang="id-ID" sz="2400" dirty="0">
                <a:solidFill>
                  <a:schemeClr val="accent1">
                    <a:lumMod val="75000"/>
                  </a:schemeClr>
                </a:solidFill>
              </a:rPr>
              <a:t>60% -80% dari usaha yang dikeluarkan pada program terjadi </a:t>
            </a:r>
            <a:r>
              <a:rPr lang="sv-SE" altLang="id-ID" sz="2400" dirty="0" smtClean="0">
                <a:solidFill>
                  <a:schemeClr val="accent1">
                    <a:lumMod val="75000"/>
                  </a:schemeClr>
                </a:solidFill>
              </a:rPr>
              <a:t>setelah</a:t>
            </a:r>
            <a:r>
              <a:rPr lang="id-ID" altLang="id-ID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v-SE" altLang="id-ID" sz="2400" dirty="0" smtClean="0">
                <a:solidFill>
                  <a:schemeClr val="accent1">
                    <a:lumMod val="75000"/>
                  </a:schemeClr>
                </a:solidFill>
              </a:rPr>
              <a:t>disampaikan </a:t>
            </a:r>
            <a:r>
              <a:rPr lang="sv-SE" altLang="id-ID" sz="2400" dirty="0">
                <a:solidFill>
                  <a:schemeClr val="accent1">
                    <a:lumMod val="75000"/>
                  </a:schemeClr>
                </a:solidFill>
              </a:rPr>
              <a:t>kepada pelanggan.</a:t>
            </a:r>
            <a:endParaRPr lang="en-US" altLang="id-ID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id-ID" altLang="id-ID" sz="2400" dirty="0" smtClean="0">
                <a:solidFill>
                  <a:schemeClr val="accent1">
                    <a:lumMod val="75000"/>
                  </a:schemeClr>
                </a:solidFill>
              </a:rPr>
              <a:t>Software merupakan ulasan dapat lebih efektif dalam menemukan kesalahan dari pengujian untuk kelas-kelas tertentu</a:t>
            </a:r>
            <a:endParaRPr lang="en-US" altLang="id-ID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defRPr/>
            </a:pPr>
            <a:endParaRPr lang="en-US" altLang="id-ID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5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id-ID" sz="3600" dirty="0" smtClean="0">
                <a:solidFill>
                  <a:schemeClr val="bg1"/>
                </a:solidFill>
              </a:rPr>
              <a:t>Software </a:t>
            </a:r>
            <a:r>
              <a:rPr lang="en-US" altLang="id-ID" sz="3600" dirty="0" err="1" smtClean="0">
                <a:solidFill>
                  <a:schemeClr val="bg1"/>
                </a:solidFill>
              </a:rPr>
              <a:t>Mhyts</a:t>
            </a:r>
            <a:r>
              <a:rPr lang="en-US" altLang="id-ID" sz="3600" dirty="0" smtClean="0">
                <a:solidFill>
                  <a:schemeClr val="bg1"/>
                </a:solidFill>
              </a:rPr>
              <a:t/>
            </a:r>
            <a:br>
              <a:rPr lang="en-US" altLang="id-ID" sz="3600" dirty="0" smtClean="0">
                <a:solidFill>
                  <a:schemeClr val="bg1"/>
                </a:solidFill>
              </a:rPr>
            </a:br>
            <a:r>
              <a:rPr lang="en-US" altLang="id-ID" sz="3600" dirty="0" smtClean="0">
                <a:solidFill>
                  <a:schemeClr val="bg1"/>
                </a:solidFill>
              </a:rPr>
              <a:t>Management </a:t>
            </a:r>
            <a:r>
              <a:rPr lang="en-US" altLang="id-ID" sz="3600" dirty="0" err="1" smtClean="0">
                <a:solidFill>
                  <a:schemeClr val="bg1"/>
                </a:solidFill>
              </a:rPr>
              <a:t>myhts</a:t>
            </a:r>
            <a:endParaRPr lang="en-US" altLang="id-ID" sz="3600" dirty="0" smtClean="0">
              <a:solidFill>
                <a:schemeClr val="bg1"/>
              </a:solidFill>
            </a:endParaRPr>
          </a:p>
        </p:txBody>
      </p:sp>
      <p:sp>
        <p:nvSpPr>
          <p:cNvPr id="31747" name="Rectangle 5"/>
          <p:cNvSpPr>
            <a:spLocks noGrp="1" noChangeArrowheads="1"/>
          </p:cNvSpPr>
          <p:nvPr>
            <p:ph sz="half" idx="4294967295"/>
          </p:nvPr>
        </p:nvSpPr>
        <p:spPr>
          <a:xfrm>
            <a:off x="533400" y="1447800"/>
            <a:ext cx="3814763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id-ID" sz="2400" dirty="0" smtClean="0">
                <a:solidFill>
                  <a:schemeClr val="accent1">
                    <a:lumMod val="75000"/>
                  </a:schemeClr>
                </a:solidFill>
              </a:rPr>
              <a:t>Myths :</a:t>
            </a:r>
          </a:p>
          <a:p>
            <a:pPr>
              <a:lnSpc>
                <a:spcPct val="80000"/>
              </a:lnSpc>
              <a:defRPr/>
            </a:pPr>
            <a:r>
              <a:rPr lang="id-ID" altLang="id-ID" sz="2400" dirty="0" smtClean="0">
                <a:solidFill>
                  <a:schemeClr val="accent1">
                    <a:lumMod val="75000"/>
                  </a:schemeClr>
                </a:solidFill>
              </a:rPr>
              <a:t>Memiliki b</a:t>
            </a:r>
            <a:r>
              <a:rPr lang="en-US" altLang="id-ID" sz="2400" dirty="0" err="1" smtClean="0">
                <a:solidFill>
                  <a:schemeClr val="accent1">
                    <a:lumMod val="75000"/>
                  </a:schemeClr>
                </a:solidFill>
              </a:rPr>
              <a:t>uku</a:t>
            </a:r>
            <a:r>
              <a:rPr lang="en-US" altLang="id-ID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standar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altLang="id-ID" sz="2400" dirty="0" smtClean="0">
                <a:solidFill>
                  <a:schemeClr val="accent1">
                    <a:lumMod val="75000"/>
                  </a:schemeClr>
                </a:solidFill>
              </a:rPr>
              <a:t>menjadikan</a:t>
            </a:r>
            <a:r>
              <a:rPr lang="en-US" altLang="id-ID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software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akan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dikembangkan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altLang="id-ID" sz="2400" dirty="0" smtClean="0">
                <a:solidFill>
                  <a:schemeClr val="accent1">
                    <a:lumMod val="75000"/>
                  </a:schemeClr>
                </a:solidFill>
              </a:rPr>
              <a:t>dengan </a:t>
            </a:r>
            <a:r>
              <a:rPr lang="en-US" altLang="id-ID" sz="2400" dirty="0" err="1" smtClean="0">
                <a:solidFill>
                  <a:schemeClr val="accent1">
                    <a:lumMod val="75000"/>
                  </a:schemeClr>
                </a:solidFill>
              </a:rPr>
              <a:t>memuaska</a:t>
            </a:r>
            <a:r>
              <a:rPr lang="id-ID" altLang="id-ID" sz="24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endParaRPr lang="en-US" altLang="id-ID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id-ID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Komputer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dan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perangkat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lunak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yang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tersedia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di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rumah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 smtClean="0">
                <a:solidFill>
                  <a:schemeClr val="accent1">
                    <a:lumMod val="75000"/>
                  </a:schemeClr>
                </a:solidFill>
              </a:rPr>
              <a:t>cukup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altLang="id-ID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id-ID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id-ID" altLang="id-ID" sz="2400" dirty="0" smtClean="0">
                <a:solidFill>
                  <a:schemeClr val="accent1">
                    <a:lumMod val="75000"/>
                  </a:schemeClr>
                </a:solidFill>
              </a:rPr>
              <a:t>Kita dapat selalu menambahkan programmer belakangan</a:t>
            </a:r>
            <a:endParaRPr lang="en-US" altLang="id-ID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748" name="Rectangle 6"/>
          <p:cNvSpPr>
            <a:spLocks noGrp="1" noChangeArrowheads="1"/>
          </p:cNvSpPr>
          <p:nvPr>
            <p:ph sz="half" idx="4294967295"/>
          </p:nvPr>
        </p:nvSpPr>
        <p:spPr>
          <a:xfrm>
            <a:off x="4491038" y="1447800"/>
            <a:ext cx="3814762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id-ID" sz="2400" dirty="0" smtClean="0">
                <a:solidFill>
                  <a:schemeClr val="accent1">
                    <a:lumMod val="75000"/>
                  </a:schemeClr>
                </a:solidFill>
              </a:rPr>
              <a:t>Reality :</a:t>
            </a:r>
          </a:p>
          <a:p>
            <a:pPr>
              <a:lnSpc>
                <a:spcPct val="80000"/>
              </a:lnSpc>
              <a:defRPr/>
            </a:pP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Buku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mungkin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ada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tetapi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mereka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biasanya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tidak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up to date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dan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tidak</a:t>
            </a:r>
            <a:r>
              <a:rPr lang="en-US" altLang="id-ID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sz="2400" dirty="0" err="1">
                <a:solidFill>
                  <a:schemeClr val="accent1">
                    <a:lumMod val="75000"/>
                  </a:schemeClr>
                </a:solidFill>
              </a:rPr>
              <a:t>digunakan</a:t>
            </a:r>
            <a:endParaRPr lang="en-US" altLang="id-ID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id-ID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id-ID" altLang="id-ID" sz="2400" dirty="0" smtClean="0">
                <a:solidFill>
                  <a:schemeClr val="accent1">
                    <a:lumMod val="75000"/>
                  </a:schemeClr>
                </a:solidFill>
              </a:rPr>
              <a:t>Case Tools diperlukan tetapi tidak biasanya diperoleh atau digunakan</a:t>
            </a:r>
            <a:endParaRPr lang="en-US" altLang="id-ID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id-ID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id-ID" sz="2400" dirty="0" smtClean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id-ID" altLang="id-ID" sz="2400" dirty="0" smtClean="0">
                <a:solidFill>
                  <a:schemeClr val="accent1">
                    <a:lumMod val="75000"/>
                  </a:schemeClr>
                </a:solidFill>
              </a:rPr>
              <a:t>Menambahkan orang untuk suatu project yang terlambat membuat lebih terlambat</a:t>
            </a:r>
            <a:r>
              <a:rPr lang="en-US" altLang="id-ID" sz="2400" dirty="0" smtClean="0">
                <a:solidFill>
                  <a:schemeClr val="accent1">
                    <a:lumMod val="75000"/>
                  </a:schemeClr>
                </a:solidFill>
              </a:rPr>
              <a:t>" -- </a:t>
            </a:r>
            <a:r>
              <a:rPr lang="en-US" altLang="id-ID" sz="2400" i="1" dirty="0" smtClean="0">
                <a:solidFill>
                  <a:schemeClr val="accent1">
                    <a:lumMod val="75000"/>
                  </a:schemeClr>
                </a:solidFill>
              </a:rPr>
              <a:t>Brooks</a:t>
            </a:r>
            <a:endParaRPr lang="en-US" altLang="id-ID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id-ID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id-ID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4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417513"/>
            <a:ext cx="7772400" cy="10969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id-ID" sz="40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Apakah</a:t>
            </a:r>
            <a:r>
              <a:rPr lang="en-US" altLang="id-ID" sz="4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Software Engineering ?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447800"/>
            <a:ext cx="7485063" cy="2738438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id-ID" sz="2800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Engineering</a:t>
            </a:r>
            <a:r>
              <a:rPr lang="en-GB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adalah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teknologi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harus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digunakan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oleh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setiap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orang yang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akan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membangun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software,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melalui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serangkaian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proses,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menggunakan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sekumpulan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metode</a:t>
            </a:r>
            <a:r>
              <a:rPr lang="en-GB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alat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bantu (</a:t>
            </a:r>
            <a:r>
              <a:rPr lang="en-GB" altLang="id-ID" sz="2800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tools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GB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(Pressman, 1997)</a:t>
            </a:r>
          </a:p>
          <a:p>
            <a:pPr eaLnBrk="1" hangingPunct="1">
              <a:buFontTx/>
              <a:buNone/>
              <a:defRPr/>
            </a:pPr>
            <a:endParaRPr lang="en-US" altLang="id-ID" sz="28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2532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109663" y="4603750"/>
          <a:ext cx="14351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Clip" r:id="rId3" imgW="3452813" imgH="3459163" progId="">
                  <p:embed/>
                </p:oleObj>
              </mc:Choice>
              <mc:Fallback>
                <p:oleObj name="Clip" r:id="rId3" imgW="3452813" imgH="3459163" progId="">
                  <p:embed/>
                  <p:pic>
                    <p:nvPicPr>
                      <p:cNvPr id="0" name="Picture 7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4603750"/>
                        <a:ext cx="1435100" cy="130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771900" y="4468813"/>
          <a:ext cx="1522413" cy="150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Clip" r:id="rId5" imgW="4335463" imgH="4716463" progId="">
                  <p:embed/>
                </p:oleObj>
              </mc:Choice>
              <mc:Fallback>
                <p:oleObj name="Clip" r:id="rId5" imgW="4335463" imgH="4716463" progId="">
                  <p:embed/>
                  <p:pic>
                    <p:nvPicPr>
                      <p:cNvPr id="0" name="Picture 7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4468813"/>
                        <a:ext cx="1522413" cy="1506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10"/>
          <p:cNvGraphicFramePr>
            <a:graphicFrameLocks noChangeAspect="1"/>
          </p:cNvGraphicFramePr>
          <p:nvPr/>
        </p:nvGraphicFramePr>
        <p:xfrm>
          <a:off x="5791200" y="4516438"/>
          <a:ext cx="2476500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Clip" r:id="rId7" imgW="5864225" imgH="3922713" progId="">
                  <p:embed/>
                </p:oleObj>
              </mc:Choice>
              <mc:Fallback>
                <p:oleObj name="Clip" r:id="rId7" imgW="5864225" imgH="3922713" progId="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516438"/>
                        <a:ext cx="2476500" cy="165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5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428604"/>
            <a:ext cx="84296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/>
              <a:t>Ranah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Aplikasi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Perangkat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Lunak</a:t>
            </a:r>
            <a:endParaRPr lang="en-US" sz="4400" b="1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54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417513"/>
            <a:ext cx="7772400" cy="10969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id-ID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Software Engineering ?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00200"/>
            <a:ext cx="80010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mendapatkan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yang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benar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membuat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software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menjadi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benar</a:t>
            </a:r>
            <a:endParaRPr lang="en-GB" altLang="id-ID" sz="28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defRPr/>
            </a:pPr>
            <a:r>
              <a:rPr lang="en-GB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adalah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sesuatu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kompleks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hal</a:t>
            </a:r>
            <a:r>
              <a:rPr lang="en-GB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 eaLnBrk="1" hangingPunct="1">
              <a:defRPr/>
            </a:pPr>
            <a:r>
              <a:rPr lang="en-GB" altLang="id-ID" sz="2400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Domain problem: Business Rule</a:t>
            </a:r>
          </a:p>
          <a:p>
            <a:pPr lvl="1" eaLnBrk="1" hangingPunct="1">
              <a:defRPr/>
            </a:pPr>
            <a:r>
              <a:rPr lang="en-GB" altLang="id-ID" sz="2400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size: Digital and Non Digital</a:t>
            </a:r>
          </a:p>
          <a:p>
            <a:pPr lvl="1" eaLnBrk="1" hangingPunct="1">
              <a:defRPr/>
            </a:pPr>
            <a:r>
              <a:rPr lang="en-GB" altLang="id-ID" sz="2400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Solution: Algorithm</a:t>
            </a:r>
          </a:p>
          <a:p>
            <a:pPr lvl="1" eaLnBrk="1" hangingPunct="1">
              <a:defRPr/>
            </a:pPr>
            <a:r>
              <a:rPr lang="en-GB" altLang="id-ID" sz="2400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Place or Sites</a:t>
            </a:r>
            <a:endParaRPr lang="en-US" altLang="id-ID" sz="2400" i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3556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924800" y="2057400"/>
          <a:ext cx="83343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Clip" r:id="rId3" imgW="2719346" imgH="1822439" progId="">
                  <p:embed/>
                </p:oleObj>
              </mc:Choice>
              <mc:Fallback>
                <p:oleObj name="Clip" r:id="rId3" imgW="2719346" imgH="1822439" progId="">
                  <p:embed/>
                  <p:pic>
                    <p:nvPicPr>
                      <p:cNvPr id="0" name="Picture 5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2057400"/>
                        <a:ext cx="833438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578600" y="3970338"/>
          <a:ext cx="1401763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Clip" r:id="rId5" imgW="1484986" imgH="1719986" progId="">
                  <p:embed/>
                </p:oleObj>
              </mc:Choice>
              <mc:Fallback>
                <p:oleObj name="Clip" r:id="rId5" imgW="1484986" imgH="1719986" progId="">
                  <p:embed/>
                  <p:pic>
                    <p:nvPicPr>
                      <p:cNvPr id="0" name="Picture 5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00" y="3970338"/>
                        <a:ext cx="1401763" cy="147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417513"/>
            <a:ext cx="7772400" cy="10969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id-ID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Software Engineering ?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00200"/>
            <a:ext cx="8153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harus</a:t>
            </a:r>
            <a:r>
              <a:rPr lang="en-GB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benar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GB" altLang="id-ID" sz="2800" b="1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correct</a:t>
            </a:r>
            <a:r>
              <a:rPr lang="en-US" altLang="id-ID" sz="2800" b="1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GB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 eaLnBrk="1" hangingPunct="1">
              <a:defRPr/>
            </a:pPr>
            <a:r>
              <a:rPr lang="en-US" altLang="id-ID" sz="24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Berdasarkan</a:t>
            </a:r>
            <a:r>
              <a:rPr lang="en-US" altLang="id-ID" sz="24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altLang="id-ID" sz="24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altLang="id-ID" sz="2400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 rule</a:t>
            </a:r>
          </a:p>
          <a:p>
            <a:pPr lvl="1" eaLnBrk="1" hangingPunct="1">
              <a:defRPr/>
            </a:pPr>
            <a:r>
              <a:rPr lang="en-US" altLang="id-ID" sz="24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Sejalan</a:t>
            </a:r>
            <a:r>
              <a:rPr lang="en-US" altLang="id-ID" sz="24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4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altLang="id-ID" sz="24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4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segala</a:t>
            </a:r>
            <a:r>
              <a:rPr lang="en-US" altLang="id-ID" sz="24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4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sesuatu</a:t>
            </a:r>
            <a:r>
              <a:rPr lang="en-US" altLang="id-ID" sz="24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4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altLang="id-ID" sz="24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4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semua</a:t>
            </a:r>
            <a:r>
              <a:rPr lang="en-US" altLang="id-ID" sz="24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4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pihak</a:t>
            </a:r>
            <a:r>
              <a:rPr lang="en-US" altLang="id-ID" sz="24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altLang="id-ID" sz="24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terkait</a:t>
            </a:r>
            <a:endParaRPr lang="en-GB" altLang="id-ID" sz="24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defRPr/>
            </a:pP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Pembangunan s</a:t>
            </a:r>
            <a:r>
              <a:rPr lang="en-GB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oftware</a:t>
            </a:r>
            <a:r>
              <a:rPr lang="en-GB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harus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dikelola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baik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memelihara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kebenarannya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GB" altLang="id-ID" sz="2800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correctness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GB" altLang="id-ID" sz="28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defRPr/>
            </a:pPr>
            <a:endParaRPr lang="en-US" altLang="id-ID" sz="28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4580" name="Object 4"/>
          <p:cNvGraphicFramePr>
            <a:graphicFrameLocks noGrp="1" noChangeAspect="1"/>
          </p:cNvGraphicFramePr>
          <p:nvPr>
            <p:ph type="clipArt" sz="half" idx="4294967295"/>
          </p:nvPr>
        </p:nvGraphicFramePr>
        <p:xfrm>
          <a:off x="5029200" y="4337050"/>
          <a:ext cx="3275013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Clip" r:id="rId3" imgW="5045075" imgH="3238500" progId="">
                  <p:embed/>
                </p:oleObj>
              </mc:Choice>
              <mc:Fallback>
                <p:oleObj name="Clip" r:id="rId3" imgW="5045075" imgH="3238500" progId="">
                  <p:embed/>
                  <p:pic>
                    <p:nvPicPr>
                      <p:cNvPr id="0" name="Picture 2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337050"/>
                        <a:ext cx="3275013" cy="191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7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417513"/>
            <a:ext cx="7772400" cy="10969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id-ID" sz="40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Bagaimana</a:t>
            </a:r>
            <a:r>
              <a:rPr lang="en-US" altLang="id-ID" sz="4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40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seharusnya</a:t>
            </a:r>
            <a:r>
              <a:rPr lang="en-US" altLang="id-ID" sz="4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  </a:t>
            </a:r>
            <a:r>
              <a:rPr lang="en-US" altLang="id-ID" sz="40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dijalankan</a:t>
            </a:r>
            <a:r>
              <a:rPr lang="en-US" altLang="id-ID" sz="4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?</a:t>
            </a:r>
          </a:p>
        </p:txBody>
      </p:sp>
      <p:sp>
        <p:nvSpPr>
          <p:cNvPr id="410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00200"/>
            <a:ext cx="8305800" cy="441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2 things to be considered in SE:</a:t>
            </a:r>
          </a:p>
          <a:p>
            <a:pPr lvl="1" eaLnBrk="1" hangingPunct="1">
              <a:defRPr/>
            </a:pPr>
            <a:r>
              <a:rPr lang="en-GB" altLang="id-ID" sz="24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 = Software:</a:t>
            </a:r>
          </a:p>
          <a:p>
            <a:pPr lvl="2" eaLnBrk="1" hangingPunct="1">
              <a:defRPr/>
            </a:pPr>
            <a:r>
              <a:rPr lang="en-GB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Programs</a:t>
            </a:r>
          </a:p>
          <a:p>
            <a:pPr lvl="2" eaLnBrk="1" hangingPunct="1">
              <a:defRPr/>
            </a:pPr>
            <a:r>
              <a:rPr lang="en-GB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Documents</a:t>
            </a:r>
          </a:p>
          <a:p>
            <a:pPr lvl="2" eaLnBrk="1" hangingPunct="1">
              <a:defRPr/>
            </a:pPr>
            <a:r>
              <a:rPr lang="en-GB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lvl="1" eaLnBrk="1" hangingPunct="1">
              <a:defRPr/>
            </a:pPr>
            <a:r>
              <a:rPr lang="en-GB" altLang="id-ID" sz="24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of how the software is build:</a:t>
            </a:r>
          </a:p>
          <a:p>
            <a:pPr lvl="2" eaLnBrk="1" hangingPunct="1">
              <a:defRPr/>
            </a:pPr>
            <a:r>
              <a:rPr lang="en-GB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 process</a:t>
            </a:r>
          </a:p>
          <a:p>
            <a:pPr lvl="2" eaLnBrk="1" hangingPunct="1">
              <a:defRPr/>
            </a:pPr>
            <a:r>
              <a:rPr lang="en-GB" altLang="id-ID" sz="2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Technical process</a:t>
            </a:r>
          </a:p>
          <a:p>
            <a:pPr eaLnBrk="1" hangingPunct="1">
              <a:defRPr/>
            </a:pPr>
            <a:endParaRPr lang="en-US" altLang="id-ID" sz="2800" dirty="0" smtClean="0"/>
          </a:p>
        </p:txBody>
      </p:sp>
      <p:graphicFrame>
        <p:nvGraphicFramePr>
          <p:cNvPr id="25604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410200" y="2513013"/>
          <a:ext cx="120967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" name="Clip" r:id="rId3" imgW="3382963" imgH="3328988" progId="">
                  <p:embed/>
                </p:oleObj>
              </mc:Choice>
              <mc:Fallback>
                <p:oleObj name="Clip" r:id="rId3" imgW="3382963" imgH="3328988" progId="">
                  <p:embed/>
                  <p:pic>
                    <p:nvPicPr>
                      <p:cNvPr id="0" name="Picture 12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513013"/>
                        <a:ext cx="1209675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934200" y="2506663"/>
          <a:ext cx="127952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" name="Clip" r:id="rId5" imgW="4152900" imgH="3451225" progId="">
                  <p:embed/>
                </p:oleObj>
              </mc:Choice>
              <mc:Fallback>
                <p:oleObj name="Clip" r:id="rId5" imgW="4152900" imgH="3451225" progId="">
                  <p:embed/>
                  <p:pic>
                    <p:nvPicPr>
                      <p:cNvPr id="0" name="Picture 12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506663"/>
                        <a:ext cx="1279525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8"/>
          <p:cNvGraphicFramePr>
            <a:graphicFrameLocks noChangeAspect="1"/>
          </p:cNvGraphicFramePr>
          <p:nvPr/>
        </p:nvGraphicFramePr>
        <p:xfrm>
          <a:off x="4724400" y="4038600"/>
          <a:ext cx="17526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" name="Clip" r:id="rId7" imgW="5821363" imgH="2887663" progId="">
                  <p:embed/>
                </p:oleObj>
              </mc:Choice>
              <mc:Fallback>
                <p:oleObj name="Clip" r:id="rId7" imgW="5821363" imgH="2887663" progId="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038600"/>
                        <a:ext cx="1752600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9"/>
          <p:cNvGraphicFramePr>
            <a:graphicFrameLocks noChangeAspect="1"/>
          </p:cNvGraphicFramePr>
          <p:nvPr/>
        </p:nvGraphicFramePr>
        <p:xfrm>
          <a:off x="6934200" y="4191000"/>
          <a:ext cx="1185863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" name="Clip" r:id="rId9" imgW="3794125" imgH="4960938" progId="">
                  <p:embed/>
                </p:oleObj>
              </mc:Choice>
              <mc:Fallback>
                <p:oleObj name="Clip" r:id="rId9" imgW="3794125" imgH="4960938" progId="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191000"/>
                        <a:ext cx="1185863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10"/>
          <p:cNvGraphicFramePr>
            <a:graphicFrameLocks noChangeAspect="1"/>
          </p:cNvGraphicFramePr>
          <p:nvPr/>
        </p:nvGraphicFramePr>
        <p:xfrm>
          <a:off x="4343400" y="2286000"/>
          <a:ext cx="741363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2" name="Clip" r:id="rId11" imgW="2149475" imgH="2940050" progId="">
                  <p:embed/>
                </p:oleObj>
              </mc:Choice>
              <mc:Fallback>
                <p:oleObj name="Clip" r:id="rId11" imgW="2149475" imgH="2940050" progId="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286000"/>
                        <a:ext cx="741363" cy="1144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7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d-ID" altLang="id-ID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altLang="id-ID" sz="3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erbedaan</a:t>
            </a:r>
            <a:r>
              <a:rPr lang="en-US" altLang="id-ID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Software Engineering </a:t>
            </a:r>
            <a:r>
              <a:rPr lang="en-US" altLang="id-ID" sz="3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altLang="id-ID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Computer Science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science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fokus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pada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teori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dasar-dasar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software engineering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fokus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pada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praktek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pembangunan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pengiriman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penggunaan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software.</a:t>
            </a:r>
          </a:p>
          <a:p>
            <a:pPr eaLnBrk="1" hangingPunct="1">
              <a:defRPr/>
            </a:pP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Teori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Computer science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masih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belum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cukup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menetapkan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sebagai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sebuah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tiang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fondasi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software engineering.</a:t>
            </a:r>
          </a:p>
          <a:p>
            <a:pPr eaLnBrk="1" hangingPunct="1">
              <a:buFontTx/>
              <a:buNone/>
              <a:defRPr/>
            </a:pPr>
            <a:r>
              <a:rPr lang="en-US" altLang="id-ID" sz="1600" b="1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</a:t>
            </a:r>
            <a:endParaRPr lang="id-ID" altLang="id-ID" sz="1600" b="1" i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  <a:defRPr/>
            </a:pPr>
            <a:endParaRPr lang="id-ID" altLang="id-ID" sz="1600" b="1" i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  <a:defRPr/>
            </a:pPr>
            <a:endParaRPr lang="id-ID" altLang="id-ID" sz="1600" b="1" i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id-ID" sz="1400" b="1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Software Engineering 7th </a:t>
            </a:r>
            <a:r>
              <a:rPr lang="en-US" altLang="id-ID" sz="1400" b="1" i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</a:t>
            </a:r>
            <a:r>
              <a:rPr lang="en-US" altLang="id-ID" sz="1400" b="1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Ian </a:t>
            </a:r>
            <a:r>
              <a:rPr lang="en-US" altLang="id-ID" sz="1400" b="1" i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Sommerville</a:t>
            </a:r>
            <a:endParaRPr lang="en-US" altLang="id-ID" sz="1400" b="1" i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2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d-ID" altLang="id-ID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altLang="id-ID" sz="3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erbedaan</a:t>
            </a:r>
            <a:r>
              <a:rPr lang="en-US" altLang="id-ID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Software Engineering </a:t>
            </a:r>
            <a:r>
              <a:rPr lang="en-US" altLang="id-ID" sz="36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altLang="id-ID" sz="36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System Engineering </a:t>
            </a:r>
            <a:endParaRPr lang="en-US" altLang="id-ID" sz="40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engineering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fokus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pada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semua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aspek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pembangunan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dasar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komputer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meliputi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hardware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id-ID" sz="2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altLang="id-ID" sz="2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engineering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d-ID" altLang="id-ID" sz="28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engineering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adalah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bagian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dari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proses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berfokus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pada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pembangunan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prasarana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perangkat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lunak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kontrol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aplikasi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database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pada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engineers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terlibat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spesifikasi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perancangan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arsitektur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integrasi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penyebaran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altLang="id-ID" sz="1400" b="1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</a:t>
            </a:r>
            <a:endParaRPr lang="id-ID" altLang="id-ID" sz="1400" b="1" i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id-ID" altLang="id-ID" sz="1400" b="1" i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id-ID" sz="1400" b="1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Software Engineering 7th </a:t>
            </a:r>
            <a:r>
              <a:rPr lang="en-US" altLang="id-ID" sz="1400" b="1" i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</a:t>
            </a:r>
            <a:r>
              <a:rPr lang="en-US" altLang="id-ID" sz="1400" b="1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Ian </a:t>
            </a:r>
            <a:r>
              <a:rPr lang="en-US" altLang="id-ID" sz="1400" b="1" i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Sommerville</a:t>
            </a:r>
            <a:endParaRPr lang="en-US" altLang="id-ID" sz="1400" b="1" i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6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228600"/>
            <a:ext cx="8375848" cy="118417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id-ID" sz="3600" dirty="0" smtClean="0">
                <a:solidFill>
                  <a:schemeClr val="bg1"/>
                </a:solidFill>
              </a:rPr>
              <a:t>Important Questions of Software Engineer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does it</a:t>
            </a:r>
            <a:r>
              <a:rPr lang="en-US" altLang="id-ID" sz="2800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i="1" dirty="0" smtClean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take so long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get software finished 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are development </a:t>
            </a:r>
            <a:r>
              <a:rPr lang="en-US" altLang="id-ID" sz="2800" i="1" dirty="0" smtClean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 so high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can’t we </a:t>
            </a:r>
            <a:r>
              <a:rPr lang="en-US" altLang="id-ID" sz="2800" i="1" dirty="0" smtClean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 all errors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before we give the software to our customers 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do we </a:t>
            </a:r>
            <a:r>
              <a:rPr lang="en-US" altLang="id-ID" sz="2800" i="1" dirty="0" smtClean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spend so much time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effort maintaining existing programs 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do we continue to have difficulty in </a:t>
            </a:r>
            <a:r>
              <a:rPr lang="en-US" altLang="id-ID" sz="2800" i="1" dirty="0" smtClean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measuring progress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software is being developed and maintained ?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id-ID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id-ID" sz="1400" dirty="0" smtClean="0">
                <a:solidFill>
                  <a:schemeClr val="accent1">
                    <a:lumMod val="75000"/>
                  </a:schemeClr>
                </a:solidFill>
              </a:rPr>
              <a:t>					</a:t>
            </a:r>
            <a:r>
              <a:rPr lang="en-US" altLang="id-ID" sz="1400" dirty="0" smtClean="0"/>
              <a:t>		</a:t>
            </a:r>
            <a:endParaRPr lang="id-ID" altLang="id-ID" sz="1400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id-ID" altLang="id-ID" sz="1400" b="1" i="1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id-ID" sz="1400" b="1" i="1" dirty="0" smtClean="0"/>
              <a:t>*SEPA 6</a:t>
            </a:r>
            <a:r>
              <a:rPr lang="en-US" altLang="id-ID" sz="1400" b="1" i="1" baseline="30000" dirty="0" smtClean="0"/>
              <a:t>th</a:t>
            </a:r>
            <a:r>
              <a:rPr lang="en-US" altLang="id-ID" sz="1400" b="1" i="1" dirty="0" smtClean="0"/>
              <a:t> </a:t>
            </a:r>
            <a:r>
              <a:rPr lang="en-US" altLang="id-ID" sz="1400" b="1" i="1" dirty="0" err="1" smtClean="0"/>
              <a:t>ed.Roger</a:t>
            </a:r>
            <a:r>
              <a:rPr lang="en-US" altLang="id-ID" sz="1400" b="1" i="1" dirty="0" smtClean="0"/>
              <a:t> </a:t>
            </a:r>
            <a:r>
              <a:rPr lang="en-US" altLang="id-ID" sz="1400" b="1" i="1" dirty="0" err="1" smtClean="0"/>
              <a:t>S.Pressman</a:t>
            </a:r>
            <a:endParaRPr lang="en-US" altLang="id-ID" sz="1400" b="1" i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2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2852936"/>
            <a:ext cx="8375848" cy="223224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id-ID" altLang="id-ID" sz="3600" dirty="0" smtClean="0">
                <a:solidFill>
                  <a:schemeClr val="bg1"/>
                </a:solidFill>
              </a:rPr>
              <a:t>TERIMA KASIH </a:t>
            </a:r>
            <a:br>
              <a:rPr lang="id-ID" altLang="id-ID" sz="3600" dirty="0" smtClean="0">
                <a:solidFill>
                  <a:schemeClr val="bg1"/>
                </a:solidFill>
              </a:rPr>
            </a:br>
            <a:r>
              <a:rPr lang="id-ID" altLang="id-ID" sz="3600" dirty="0" smtClean="0">
                <a:solidFill>
                  <a:schemeClr val="bg1"/>
                </a:solidFill>
              </a:rPr>
              <a:t>MATUR NUWUN</a:t>
            </a:r>
            <a:endParaRPr lang="en-US" altLang="id-ID" sz="3600" dirty="0" smtClean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9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428604"/>
            <a:ext cx="84296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/>
              <a:t>Ranah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Aplikasi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Perangkat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Lunak</a:t>
            </a:r>
            <a:r>
              <a:rPr lang="en-US" sz="4400" b="1" dirty="0" smtClean="0"/>
              <a:t> </a:t>
            </a:r>
            <a:r>
              <a:rPr lang="en-US" sz="1100" b="1" dirty="0" smtClean="0"/>
              <a:t>(</a:t>
            </a:r>
            <a:r>
              <a:rPr lang="en-US" sz="1100" b="1" dirty="0" err="1" smtClean="0"/>
              <a:t>conti</a:t>
            </a:r>
            <a:r>
              <a:rPr lang="en-US" sz="1100" b="1" dirty="0" smtClean="0"/>
              <a:t>…)</a:t>
            </a:r>
            <a:endParaRPr lang="en-US" sz="1100" b="1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428596" y="1397000"/>
          <a:ext cx="8001056" cy="5175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944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55576" y="2204864"/>
            <a:ext cx="8064896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id-ID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Software 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Definisi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Software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menurut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IEEE :</a:t>
            </a:r>
          </a:p>
          <a:p>
            <a:pPr eaLnBrk="1" hangingPunct="1">
              <a:buFontTx/>
              <a:buNone/>
              <a:defRPr/>
            </a:pPr>
            <a:r>
              <a:rPr lang="en-US" altLang="id-ID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Computer programs, procedures, and possibly associated, documentation and data </a:t>
            </a:r>
            <a:r>
              <a:rPr lang="en-US" altLang="id-ID" i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partaining</a:t>
            </a:r>
            <a:r>
              <a:rPr lang="en-US" altLang="id-ID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the operation of a computer system ( </a:t>
            </a:r>
            <a:r>
              <a:rPr lang="en-US" altLang="id-ID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IEEE Standard Glossary of Software Engineering </a:t>
            </a:r>
            <a:r>
              <a:rPr lang="en-US" altLang="id-ID" b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Therminology</a:t>
            </a:r>
            <a:r>
              <a:rPr lang="en-US" altLang="id-ID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1990 </a:t>
            </a:r>
            <a:r>
              <a:rPr lang="en-US" altLang="id-ID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1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id-ID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Software 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dirancang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dibangun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oleh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software engineer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digunakan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oleh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siapapun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dalam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masyarakat</a:t>
            </a:r>
            <a:endParaRPr lang="en-US" altLang="id-ID" sz="28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engineer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mempunyai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kewajiban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moral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membangun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software yang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dapat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diandalkan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tidak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merugikan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orang lain.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Pengguna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perangkat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lunak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hanya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fokus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pada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produk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software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apa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mereka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butuhkan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membuat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tugas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mereka</a:t>
            </a:r>
            <a:r>
              <a:rPr lang="en-US" altLang="id-ID" sz="28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2800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lengkap</a:t>
            </a:r>
            <a:endParaRPr lang="en-US" altLang="id-ID" sz="28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id-ID" dirty="0" smtClean="0"/>
              <a:t>What is Software ?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</a:rPr>
              <a:t>Software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</a:rPr>
              <a:t>adalah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</a:rPr>
              <a:t>dua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</a:rPr>
              <a:t>hal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</a:rPr>
              <a:t>produk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</a:rPr>
              <a:t>dan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</a:rPr>
              <a:t>kendaraan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</a:rPr>
              <a:t>untuk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</a:rPr>
              <a:t>menyampaikan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</a:rPr>
              <a:t>sebuah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</a:rPr>
              <a:t>produk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</a:rPr>
              <a:t>informasi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id-ID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1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id-ID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Evolution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Unified theory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untuk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evolusi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software (Lehman) :</a:t>
            </a:r>
          </a:p>
          <a:p>
            <a:pPr lvl="1" eaLnBrk="1" hangingPunct="1">
              <a:defRPr/>
            </a:pP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Law of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Contuining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Change (1974)</a:t>
            </a:r>
          </a:p>
          <a:p>
            <a:pPr lvl="1" eaLnBrk="1" hangingPunct="1">
              <a:defRPr/>
            </a:pP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Law of Increasing Complexity ( 1974)</a:t>
            </a:r>
          </a:p>
          <a:p>
            <a:pPr lvl="1" eaLnBrk="1" hangingPunct="1">
              <a:defRPr/>
            </a:pP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Law of Conservation of familiarity (1980) </a:t>
            </a:r>
            <a:endParaRPr lang="id-ID" altLang="id-ID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defRPr/>
            </a:pPr>
            <a:r>
              <a:rPr lang="en-US" altLang="id-ID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Law of Continuing Growth (1980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id-ID" altLang="id-ID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defRPr/>
            </a:pPr>
            <a:r>
              <a:rPr lang="en-US" altLang="id-ID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Law of Declining Quality (1996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id-ID" altLang="id-ID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id-ID" sz="14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	         </a:t>
            </a:r>
            <a:endParaRPr lang="id-ID" altLang="id-ID" sz="14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  <a:defRPr/>
            </a:pPr>
            <a:endParaRPr lang="id-ID" altLang="id-ID" sz="14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id-ID" sz="14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1400" b="1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*SEPA 6</a:t>
            </a:r>
            <a:r>
              <a:rPr lang="en-US" altLang="id-ID" sz="1400" b="1" i="1" baseline="300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altLang="id-ID" sz="1400" b="1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1400" b="1" i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ed.Roger</a:t>
            </a:r>
            <a:r>
              <a:rPr lang="en-US" altLang="id-ID" sz="1400" b="1" i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sz="1400" b="1" i="1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S.Pressman</a:t>
            </a:r>
            <a:endParaRPr lang="en-US" altLang="id-ID" sz="1400" b="1" i="1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8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id-ID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Evolution</a:t>
            </a:r>
            <a:r>
              <a:rPr lang="id-ID" altLang="id-ID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(1)</a:t>
            </a:r>
            <a:endParaRPr lang="en-US" altLang="id-ID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altLang="id-ID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Law of 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Continuing Change</a:t>
            </a:r>
            <a:r>
              <a:rPr lang="id-ID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(1974) :</a:t>
            </a:r>
            <a:endParaRPr lang="en-US" altLang="id-ID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>
              <a:defRPr/>
            </a:pPr>
            <a:r>
              <a:rPr lang="id-ID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yang telah diimplementasikan dalam dunia nyata akan terus menerus berkembang (E-type System). Untuk itu Software harus terus disesuaikan. </a:t>
            </a:r>
          </a:p>
          <a:p>
            <a:pPr>
              <a:buNone/>
              <a:defRPr/>
            </a:pPr>
            <a:r>
              <a:rPr lang="en-US" altLang="id-ID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Law of </a:t>
            </a:r>
            <a:r>
              <a:rPr lang="en-US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Increasing</a:t>
            </a:r>
            <a:r>
              <a:rPr lang="id-ID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id-ID" dirty="0" err="1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Complexit</a:t>
            </a:r>
            <a:r>
              <a:rPr lang="id-ID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</a:t>
            </a:r>
            <a:r>
              <a:rPr lang="en-US" altLang="id-ID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(1974) </a:t>
            </a:r>
            <a:r>
              <a:rPr lang="id-ID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altLang="id-ID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defRPr/>
            </a:pPr>
            <a:r>
              <a:rPr lang="id-ID" altLang="id-ID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Sebagai e-type system semakin berkembang akan semakin komplek (kecuali jika ada pengurangan fungsi atau tetap)</a:t>
            </a:r>
            <a:endParaRPr lang="en-US" altLang="id-ID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id-ID" sz="14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	         </a:t>
            </a:r>
            <a:endParaRPr lang="id-ID" altLang="id-ID" sz="1400" dirty="0" smtClean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buFontTx/>
              <a:buNone/>
              <a:defRPr/>
            </a:pPr>
            <a:endParaRPr lang="id-ID" altLang="id-ID" sz="14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A3AF-C114-4610-ACF7-2BBAE8CBB27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5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slideRP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14187</TotalTime>
  <Words>1660</Words>
  <Application>Microsoft Office PowerPoint</Application>
  <PresentationFormat>On-screen Show (4:3)</PresentationFormat>
  <Paragraphs>286</Paragraphs>
  <Slides>36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Tahoma</vt:lpstr>
      <vt:lpstr>Wingdings</vt:lpstr>
      <vt:lpstr>templateslideRPL</vt:lpstr>
      <vt:lpstr>Clip</vt:lpstr>
      <vt:lpstr>Introduction</vt:lpstr>
      <vt:lpstr>What is Software ?</vt:lpstr>
      <vt:lpstr>PowerPoint Presentation</vt:lpstr>
      <vt:lpstr>PowerPoint Presentation</vt:lpstr>
      <vt:lpstr>What is Software ?</vt:lpstr>
      <vt:lpstr>What is Software ?</vt:lpstr>
      <vt:lpstr>What is Software ?</vt:lpstr>
      <vt:lpstr>Software Evolution</vt:lpstr>
      <vt:lpstr>Software Evolution (1)</vt:lpstr>
      <vt:lpstr>Software Evolution (2)</vt:lpstr>
      <vt:lpstr>Software Evolution (3)</vt:lpstr>
      <vt:lpstr>Software Problems (1)</vt:lpstr>
      <vt:lpstr>Software Problems (2)</vt:lpstr>
      <vt:lpstr>The Cost of Change</vt:lpstr>
      <vt:lpstr>Kurva Kesalahan</vt:lpstr>
      <vt:lpstr>Software Application Type</vt:lpstr>
      <vt:lpstr>New Software Challenges</vt:lpstr>
      <vt:lpstr>Legacy Software</vt:lpstr>
      <vt:lpstr>PowerPoint Presentation</vt:lpstr>
      <vt:lpstr>The essence of Software Engineering</vt:lpstr>
      <vt:lpstr>1. Understand the problems</vt:lpstr>
      <vt:lpstr>2. Plan the Solution</vt:lpstr>
      <vt:lpstr>3. Carry out the plan</vt:lpstr>
      <vt:lpstr>4. Examine the Result</vt:lpstr>
      <vt:lpstr>Software Myths</vt:lpstr>
      <vt:lpstr>Software Myths:  Customer Myths</vt:lpstr>
      <vt:lpstr>Software Myths : Practitioner’s myths</vt:lpstr>
      <vt:lpstr>Software Mhyts Management myhts</vt:lpstr>
      <vt:lpstr>Apakah Software Engineering ?</vt:lpstr>
      <vt:lpstr>Why Software Engineering ?</vt:lpstr>
      <vt:lpstr>Why Software Engineering ?</vt:lpstr>
      <vt:lpstr>Bagaimana seharusnya SE  dijalankan ?</vt:lpstr>
      <vt:lpstr>Perbedaan Software Engineering dan Computer Science </vt:lpstr>
      <vt:lpstr>Perbedaan Software Engineering dan System Engineering </vt:lpstr>
      <vt:lpstr>Important Questions of Software Engineer</vt:lpstr>
      <vt:lpstr>TERIMA KASIH  MATUR NUWUN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Ayu Pertiwi</dc:creator>
  <cp:lastModifiedBy>SONY</cp:lastModifiedBy>
  <cp:revision>45</cp:revision>
  <dcterms:created xsi:type="dcterms:W3CDTF">2016-02-11T06:26:41Z</dcterms:created>
  <dcterms:modified xsi:type="dcterms:W3CDTF">2017-03-29T15:47:42Z</dcterms:modified>
</cp:coreProperties>
</file>