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31" r:id="rId4"/>
    <p:sldId id="532" r:id="rId5"/>
    <p:sldId id="534" r:id="rId6"/>
    <p:sldId id="536" r:id="rId7"/>
    <p:sldId id="538" r:id="rId8"/>
    <p:sldId id="540" r:id="rId9"/>
    <p:sldId id="542" r:id="rId10"/>
    <p:sldId id="544" r:id="rId11"/>
    <p:sldId id="546" r:id="rId12"/>
    <p:sldId id="548" r:id="rId13"/>
    <p:sldId id="550" r:id="rId14"/>
    <p:sldId id="552" r:id="rId15"/>
    <p:sldId id="554" r:id="rId16"/>
    <p:sldId id="556" r:id="rId17"/>
    <p:sldId id="558" r:id="rId18"/>
    <p:sldId id="560" r:id="rId19"/>
    <p:sldId id="562" r:id="rId20"/>
    <p:sldId id="564" r:id="rId21"/>
    <p:sldId id="566" r:id="rId22"/>
    <p:sldId id="568" r:id="rId23"/>
    <p:sldId id="570" r:id="rId24"/>
    <p:sldId id="572" r:id="rId25"/>
    <p:sldId id="504" r:id="rId26"/>
    <p:sldId id="520" r:id="rId27"/>
    <p:sldId id="522" r:id="rId28"/>
    <p:sldId id="524" r:id="rId29"/>
    <p:sldId id="526" r:id="rId30"/>
    <p:sldId id="528" r:id="rId31"/>
    <p:sldId id="530" r:id="rId32"/>
    <p:sldId id="347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FF66"/>
    <a:srgbClr val="33CCCC"/>
    <a:srgbClr val="009999"/>
    <a:srgbClr val="00CC99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4" d="100"/>
          <a:sy n="44" d="100"/>
        </p:scale>
        <p:origin x="-205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Tom seekor kucing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Tom = Subjek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Kucing = Predikat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Tom seekor kucing dapat ditulis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b="1" dirty="0" smtClean="0">
                <a:solidFill>
                  <a:srgbClr val="FF0000"/>
                </a:solidFill>
              </a:rPr>
              <a:t>Kucing(Tom)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Ikan paus hewan menyusui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Ratnasari adalah penyanyi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Rendra seorang penyair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Bram adalah manusia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2 bilangan prima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Jika proposisi mengandung Subyek ,Predikat dan Objek, maka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Subyek = Objek1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Objek	 = Objek2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Predikat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dirumuskan 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b="1" dirty="0" smtClean="0">
                <a:solidFill>
                  <a:srgbClr val="FF0000"/>
                </a:solidFill>
              </a:rPr>
              <a:t>Predikat(Objek1,Objek2)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Budi mencintai Sita, 	maka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Subyek = Objek1 adalah Budi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Objek	 = Objek2 adalah Sita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Predikat adalah mencintai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dirumuskan 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b="1" dirty="0" smtClean="0">
                <a:solidFill>
                  <a:srgbClr val="FF0000"/>
                </a:solidFill>
              </a:rPr>
              <a:t>Mencintai(Budi,Sita)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Mobil lebih mahal dari sepeda, 	maka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Subyek = Objek1 adalah Mobil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Objek	 = Objek2 adalah Sepeda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Predikat adalah lebih_mahal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dirumuskan 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b="1" dirty="0" smtClean="0">
                <a:solidFill>
                  <a:srgbClr val="FF0000"/>
                </a:solidFill>
              </a:rPr>
              <a:t>Lebih_mahal(Mobil,Sepeda)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Parjo saudara kandung parmi 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Saudara_kandung(Parjo,Parmi)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Budi adalah orang tuanya Wati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Ratnasari menyenangi Apel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Budi dapat membeli Berlian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Bram sedang menonton bola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Proposisi majemuk berupa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Budi orang kaya maka Budi dapat membeli berlian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Logika Predikatnya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FF0000"/>
                </a:solidFill>
              </a:rPr>
              <a:t>orang_kaya(Budi)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dpt_beli(Budi,berlian)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1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en-US" sz="4400" dirty="0" err="1" smtClean="0">
                <a:solidFill>
                  <a:srgbClr val="0000CC"/>
                </a:solidFill>
              </a:rPr>
              <a:t>mencintai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Sita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en-US" sz="4400" dirty="0" err="1" smtClean="0">
                <a:solidFill>
                  <a:srgbClr val="0000CC"/>
                </a:solidFill>
              </a:rPr>
              <a:t>bahagia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Contoh 2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Besi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padat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besar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besi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berat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3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id-ID" sz="4400" dirty="0" smtClean="0">
                <a:solidFill>
                  <a:srgbClr val="0000CC"/>
                </a:solidFill>
              </a:rPr>
              <a:t>ayahnya </a:t>
            </a:r>
            <a:r>
              <a:rPr lang="en-US" sz="4400" dirty="0" err="1" smtClean="0">
                <a:solidFill>
                  <a:srgbClr val="0000CC"/>
                </a:solidFill>
              </a:rPr>
              <a:t>Sita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Sita anaknya </a:t>
            </a:r>
            <a:r>
              <a:rPr lang="en-US" sz="4400" dirty="0" smtClean="0">
                <a:solidFill>
                  <a:srgbClr val="0000CC"/>
                </a:solidFill>
              </a:rPr>
              <a:t>Budi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Contoh 4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Budi ayahnya Sito dan Ali anaknya Sito maka Sito cucunya Budi</a:t>
            </a:r>
          </a:p>
          <a:p>
            <a:pPr>
              <a:buNone/>
            </a:pP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proposisonal</a:t>
            </a:r>
            <a:endParaRPr lang="en-US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id-ID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Fungsi proposisi</a:t>
            </a:r>
          </a:p>
          <a:p>
            <a:pPr marL="1143000" indent="-1143000">
              <a:buAutoNum type="arabicPeriod"/>
            </a:pPr>
            <a:r>
              <a:rPr lang="id-ID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relasional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/>
            <a:endParaRPr lang="id-ID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5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id-ID" sz="4400" dirty="0" smtClean="0">
                <a:solidFill>
                  <a:srgbClr val="0000CC"/>
                </a:solidFill>
              </a:rPr>
              <a:t>mencintai </a:t>
            </a:r>
            <a:r>
              <a:rPr lang="en-US" sz="4400" dirty="0" err="1" smtClean="0">
                <a:solidFill>
                  <a:srgbClr val="0000CC"/>
                </a:solidFill>
              </a:rPr>
              <a:t>Sita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dan Sita mencintai Budi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Budi menikai Sita</a:t>
            </a: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Contoh 6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Budi ayahnya Siti dan Joko menikah dengan Siti maka Joko menantu Budi</a:t>
            </a:r>
          </a:p>
          <a:p>
            <a:pPr>
              <a:buNone/>
            </a:pP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Dikatakan Fungsi karena mengandung variabel, sehingga jika penulisan proposisi dengan logika predikat :</a:t>
            </a:r>
          </a:p>
          <a:p>
            <a:pPr algn="ctr"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Predikat(Objek1,Objek2)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dimana objek1 dan objek2 diganti variabel x dan ya maka disebut fungsi proposisi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0004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Fungsi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Parjo saudara kandung parmi </a:t>
            </a:r>
          </a:p>
          <a:p>
            <a:pPr algn="ctr"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Saudara_kandung(Parjo,Parmi)</a:t>
            </a: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Parjo = x dan Parmi = y, maka</a:t>
            </a: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Saudara_kandung(x,y) disebut Fungsi Proposisi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0004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Fungsi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FF0000"/>
                </a:solidFill>
              </a:rPr>
              <a:t>orang_kaya(Budi)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dpt_beli(Budi,berlian)</a:t>
            </a:r>
            <a:endParaRPr lang="id-ID" sz="4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Budi = x dan Berlian = y, maka</a:t>
            </a: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FF0000"/>
                </a:solidFill>
              </a:rPr>
              <a:t>orang_kaya(x)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dpt_beli(x,y)</a:t>
            </a:r>
          </a:p>
          <a:p>
            <a:pPr algn="just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disebut Fungsi Proposisi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0004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Fungsi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Fungsi Proposisi yang disebut Logika Relasional karena predikat mempunyai suatu relasi dengan objek objek yang ada :</a:t>
            </a:r>
          </a:p>
          <a:p>
            <a:pPr algn="ctr"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Predikat(Objek1,Objek2)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objek1 berelasi dengan objek2 maka disebut Logika Relasional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1 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Sinta menanam bunga mawar maka taman menjadi sejuk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2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en-US" sz="4400" dirty="0" err="1" smtClean="0">
                <a:solidFill>
                  <a:srgbClr val="0000CC"/>
                </a:solidFill>
              </a:rPr>
              <a:t>lahir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Indonesi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tua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pasport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Indonesai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Budi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pasport</a:t>
            </a:r>
            <a:r>
              <a:rPr lang="en-US" sz="4400" dirty="0" smtClean="0">
                <a:solidFill>
                  <a:srgbClr val="0000CC"/>
                </a:solidFill>
              </a:rPr>
              <a:t> Indonesia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3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sepeda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berjalan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motor </a:t>
            </a:r>
            <a:r>
              <a:rPr lang="en-US" sz="4400" dirty="0" err="1" smtClean="0">
                <a:solidFill>
                  <a:srgbClr val="0000CC"/>
                </a:solidFill>
              </a:rPr>
              <a:t>juga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berjalan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motor </a:t>
            </a:r>
            <a:r>
              <a:rPr lang="en-US" sz="4400" dirty="0" err="1" smtClean="0">
                <a:solidFill>
                  <a:srgbClr val="0000CC"/>
                </a:solidFill>
              </a:rPr>
              <a:t>lebih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cepat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daripada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sepeda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4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Pesawat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lebih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cepat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daripada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mobil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pesawat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lebih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dari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mobil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5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Anto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mengendarai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mobil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Anto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berusia</a:t>
            </a:r>
            <a:r>
              <a:rPr lang="en-US" sz="4400" dirty="0" smtClean="0">
                <a:solidFill>
                  <a:srgbClr val="0000CC"/>
                </a:solidFill>
              </a:rPr>
              <a:t> 17 </a:t>
            </a:r>
            <a:r>
              <a:rPr lang="en-US" sz="4400" dirty="0" err="1" smtClean="0">
                <a:solidFill>
                  <a:srgbClr val="0000CC"/>
                </a:solidFill>
              </a:rPr>
              <a:t>Tahun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Anto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membuat</a:t>
            </a:r>
            <a:r>
              <a:rPr lang="en-US" sz="4400" dirty="0" smtClean="0">
                <a:solidFill>
                  <a:srgbClr val="0000CC"/>
                </a:solidFill>
              </a:rPr>
              <a:t> SIM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Proposisi ada dua jenis yaitu proposisi atomik dan proposisi majemuk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Proposisi Atomik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Budi adalah mahasiswa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Ayam hewan bertelur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Kucing hewan menyusui</a:t>
            </a:r>
            <a:r>
              <a:rPr lang="en-US" sz="4400" dirty="0" smtClean="0">
                <a:solidFill>
                  <a:srgbClr val="0000CC"/>
                </a:solidFill>
              </a:rPr>
              <a:t>		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334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Proporsional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6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Silsilah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keluarga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sebagai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berikut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Tulis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logika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relasional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Menantu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1736" y="3000372"/>
            <a:ext cx="1097416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Tono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3000372"/>
            <a:ext cx="1143008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Tini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964909" y="3821909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955914" y="3821115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52765" y="3990979"/>
            <a:ext cx="200026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00443" y="4329119"/>
            <a:ext cx="1026243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Budi</a:t>
            </a:r>
            <a:endParaRPr lang="en-US" sz="3600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932233" y="4168780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633913" y="4643446"/>
            <a:ext cx="1533536" cy="17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86499" y="4329119"/>
            <a:ext cx="1055610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Wati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7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Silsilah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keluarga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400" dirty="0" smtClean="0">
              <a:solidFill>
                <a:srgbClr val="0000CC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Tulis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logika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relasional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semua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mungkin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143116"/>
            <a:ext cx="1243995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Paryo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4876" y="2143116"/>
            <a:ext cx="1285884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Parmi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5107785" y="2964653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98790" y="2963859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95641" y="3133723"/>
            <a:ext cx="200026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01970" y="3842364"/>
            <a:ext cx="1285737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Jarwo</a:t>
            </a:r>
            <a:endParaRPr lang="en-US" sz="3600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571604" y="4179005"/>
            <a:ext cx="928694" cy="17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1776" y="3842364"/>
            <a:ext cx="1055610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Wati</a:t>
            </a:r>
            <a:endParaRPr lang="en-US" sz="36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142672" y="3309174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56788" y="3666364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47864" y="3500438"/>
            <a:ext cx="259570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464181" y="3666364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7224" y="3857628"/>
            <a:ext cx="764953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Ida</a:t>
            </a:r>
            <a:endParaRPr lang="en-US" sz="3600" dirty="0"/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1619991" y="4620395"/>
            <a:ext cx="893070" cy="102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7854" y="5000636"/>
            <a:ext cx="1019831" cy="646331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Bejo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</a:t>
            </a:r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Proposisi Majemuk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Budi adalah mahasiswa atau Budi Karyawan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Ayam hewan bertelur maka ayam tidak punya kuping</a:t>
            </a: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334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Proporsional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Penulisan Proposisi Atomik dalam ekspresi logika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 : Budi adalah mahasiswa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q : Ayam hewan bertelur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q : </a:t>
            </a: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334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Proporsional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Penulisan Proposisi Majemuk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Budi adalah mahasiswa atau Budi Karyawan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 : Budi adalah mahasiswa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q : Budi Karyawan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Ekspresi Logikanya p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 q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334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Proporsional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Penulisan Proposisi Majemuk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Budi adalah mahasiswa maka Budi sudah dewasa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 : Budi adalah mahasiswa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q : Budi sudah dewasa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Ekspresi Logikanya p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 q</a:t>
            </a: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334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Proporsional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Jika dalam Proposisi Atomik Subjek atau Objek dan Predikat, maka proposisi dapat ditulis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b="1" dirty="0" smtClean="0">
                <a:solidFill>
                  <a:srgbClr val="FF0000"/>
                </a:solidFill>
              </a:rPr>
              <a:t>Predikat(Objek)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Budi adalah mahasiswa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Budi = Subjek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Mahasiswa = Predikat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jadi Budi adalah mahasiswa 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b="1" dirty="0" smtClean="0">
                <a:solidFill>
                  <a:srgbClr val="FF0000"/>
                </a:solidFill>
              </a:rPr>
              <a:t>Mahasiswa(Budi)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47471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predikat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3748521</TotalTime>
  <Words>328</Words>
  <Application>Microsoft Office PowerPoint</Application>
  <PresentationFormat>On-screen Show 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118</cp:revision>
  <dcterms:created xsi:type="dcterms:W3CDTF">2015-03-08T10:31:10Z</dcterms:created>
  <dcterms:modified xsi:type="dcterms:W3CDTF">2017-02-28T11:21:27Z</dcterms:modified>
</cp:coreProperties>
</file>