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26" r:id="rId3"/>
    <p:sldId id="528" r:id="rId4"/>
    <p:sldId id="530" r:id="rId5"/>
    <p:sldId id="531" r:id="rId6"/>
    <p:sldId id="532" r:id="rId7"/>
    <p:sldId id="533" r:id="rId8"/>
    <p:sldId id="534" r:id="rId9"/>
    <p:sldId id="535" r:id="rId10"/>
    <p:sldId id="536" r:id="rId11"/>
    <p:sldId id="537" r:id="rId12"/>
    <p:sldId id="539" r:id="rId13"/>
    <p:sldId id="541" r:id="rId14"/>
    <p:sldId id="542" r:id="rId15"/>
    <p:sldId id="543" r:id="rId16"/>
    <p:sldId id="347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33CCCC"/>
    <a:srgbClr val="009999"/>
    <a:srgbClr val="00CC99"/>
    <a:srgbClr val="008000"/>
    <a:srgbClr val="00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2172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11/04/2016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11/04/2016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11/04/2016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11/04/2016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11/04/2016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11/04/2016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2BE55-D377-4584-8DB7-1959C12037D8}" type="datetimeFigureOut">
              <a:rPr lang="id-ID" smtClean="0"/>
              <a:pPr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154" y="785794"/>
            <a:ext cx="8051563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Logika informatika</a:t>
            </a:r>
          </a:p>
          <a:p>
            <a:pPr algn="ctr"/>
            <a:r>
              <a:rPr lang="id-ID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soal pengayaan</a:t>
            </a:r>
          </a:p>
          <a:p>
            <a:pPr algn="ctr"/>
            <a:r>
              <a:rPr lang="id-ID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20774" y="5000636"/>
            <a:ext cx="50660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OLEH</a:t>
            </a:r>
          </a:p>
          <a:p>
            <a:r>
              <a:rPr lang="id-ID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BOWO NURHADIYONO</a:t>
            </a:r>
            <a:endParaRPr lang="en-US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28604"/>
            <a:ext cx="8229600" cy="60722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400" dirty="0" err="1" smtClean="0">
                <a:solidFill>
                  <a:srgbClr val="FF0000"/>
                </a:solidFill>
              </a:rPr>
              <a:t>Soal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id-ID" sz="4400" dirty="0" smtClean="0">
                <a:solidFill>
                  <a:srgbClr val="FF0000"/>
                </a:solidFill>
              </a:rPr>
              <a:t>3</a:t>
            </a:r>
            <a:r>
              <a:rPr lang="en-US" sz="4400" dirty="0" smtClean="0">
                <a:solidFill>
                  <a:srgbClr val="FF0000"/>
                </a:solidFill>
              </a:rPr>
              <a:t> :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d-ID" sz="4400" dirty="0" smtClean="0">
                <a:solidFill>
                  <a:srgbClr val="0000CC"/>
                </a:solidFill>
              </a:rPr>
              <a:t>Diketahui tabel kebenaran di bawah ini, Tentukan Ekspresi Logika Proposisi dengan memakai operator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, , atau  yang akan menghasilkan tabel kebenaran di bawah ini, ekspresi logika yang terbentuk maksimum mempunyai 5 operator logika </a:t>
            </a:r>
            <a:r>
              <a:rPr lang="id-ID" sz="4400" dirty="0" smtClean="0">
                <a:solidFill>
                  <a:srgbClr val="0000CC"/>
                </a:solidFill>
              </a:rPr>
              <a:t>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61789" y="548168"/>
          <a:ext cx="690565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300"/>
                <a:gridCol w="1000132"/>
                <a:gridCol w="1000132"/>
                <a:gridCol w="3929090"/>
              </a:tblGrid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p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q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r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Ekspresi Logika</a:t>
                      </a:r>
                      <a:endParaRPr lang="id-ID" sz="3600" dirty="0"/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357166"/>
            <a:ext cx="51648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5400" dirty="0" smtClean="0">
                <a:solidFill>
                  <a:srgbClr val="FF0000"/>
                </a:solidFill>
              </a:rPr>
              <a:t>a</a:t>
            </a:r>
            <a:endParaRPr lang="id-ID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61789" y="548168"/>
          <a:ext cx="690565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300"/>
                <a:gridCol w="1000132"/>
                <a:gridCol w="1000132"/>
                <a:gridCol w="3929090"/>
              </a:tblGrid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A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B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C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Ekspresi Logika</a:t>
                      </a:r>
                      <a:endParaRPr lang="id-ID" sz="3600" dirty="0"/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357166"/>
            <a:ext cx="54854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5400" dirty="0" smtClean="0">
                <a:solidFill>
                  <a:srgbClr val="FF0000"/>
                </a:solidFill>
              </a:rPr>
              <a:t>b</a:t>
            </a:r>
            <a:endParaRPr lang="id-ID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61789" y="548168"/>
          <a:ext cx="690565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300"/>
                <a:gridCol w="1000132"/>
                <a:gridCol w="1000132"/>
                <a:gridCol w="3929090"/>
              </a:tblGrid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A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B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C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Ekspresi Logika</a:t>
                      </a:r>
                      <a:endParaRPr lang="id-ID" sz="3600" dirty="0"/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357166"/>
            <a:ext cx="47801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5400" dirty="0" smtClean="0">
                <a:solidFill>
                  <a:srgbClr val="FF0000"/>
                </a:solidFill>
              </a:rPr>
              <a:t>c</a:t>
            </a:r>
            <a:endParaRPr lang="id-ID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61789" y="548168"/>
          <a:ext cx="690565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300"/>
                <a:gridCol w="1000132"/>
                <a:gridCol w="1000132"/>
                <a:gridCol w="3929090"/>
              </a:tblGrid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p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q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r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Ekspresi Logika</a:t>
                      </a:r>
                      <a:endParaRPr lang="id-ID" sz="3600" dirty="0"/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357166"/>
            <a:ext cx="54854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5400" dirty="0" smtClean="0">
                <a:solidFill>
                  <a:srgbClr val="FF0000"/>
                </a:solidFill>
              </a:rPr>
              <a:t>d</a:t>
            </a:r>
            <a:endParaRPr lang="id-ID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61789" y="548168"/>
          <a:ext cx="690565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300"/>
                <a:gridCol w="1000132"/>
                <a:gridCol w="1000132"/>
                <a:gridCol w="3929090"/>
              </a:tblGrid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p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q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r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Ekspresi Logika</a:t>
                      </a:r>
                      <a:endParaRPr lang="id-ID" sz="3600" dirty="0"/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T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963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F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357166"/>
            <a:ext cx="529312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5400" dirty="0" smtClean="0">
                <a:solidFill>
                  <a:srgbClr val="FF0000"/>
                </a:solidFill>
              </a:rPr>
              <a:t>e</a:t>
            </a:r>
            <a:endParaRPr lang="id-ID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71604" y="1714488"/>
            <a:ext cx="544944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SLIDE SELESAI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428604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400" dirty="0" err="1" smtClean="0">
                <a:solidFill>
                  <a:srgbClr val="FF0000"/>
                </a:solidFill>
              </a:rPr>
              <a:t>Soal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id-ID" sz="4400" dirty="0" smtClean="0">
                <a:solidFill>
                  <a:srgbClr val="FF0000"/>
                </a:solidFill>
              </a:rPr>
              <a:t>1a</a:t>
            </a:r>
            <a:r>
              <a:rPr lang="en-US" sz="4400" dirty="0" smtClean="0">
                <a:solidFill>
                  <a:srgbClr val="FF0000"/>
                </a:solidFill>
              </a:rPr>
              <a:t> :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d-ID" sz="4400" dirty="0" smtClean="0">
                <a:solidFill>
                  <a:srgbClr val="0000CC"/>
                </a:solidFill>
              </a:rPr>
              <a:t>Carilah Interpretasi dari ekspresi Logika Proposisi di bawah ini yang menyebabkan ekspresi logika tersebut menjadi TRUE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71472" y="4498984"/>
          <a:ext cx="8032699" cy="858842"/>
        </p:xfrm>
        <a:graphic>
          <a:graphicData uri="http://schemas.openxmlformats.org/presentationml/2006/ole">
            <p:oleObj spid="_x0000_s1026" name="Equation" r:id="rId3" imgW="201924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428604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400" dirty="0" err="1" smtClean="0">
                <a:solidFill>
                  <a:srgbClr val="FF0000"/>
                </a:solidFill>
              </a:rPr>
              <a:t>Soal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id-ID" sz="4400" dirty="0" smtClean="0">
                <a:solidFill>
                  <a:srgbClr val="FF0000"/>
                </a:solidFill>
              </a:rPr>
              <a:t>1b</a:t>
            </a:r>
            <a:r>
              <a:rPr lang="en-US" sz="4400" dirty="0" smtClean="0">
                <a:solidFill>
                  <a:srgbClr val="FF0000"/>
                </a:solidFill>
              </a:rPr>
              <a:t> :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d-ID" sz="4400" dirty="0" smtClean="0">
                <a:solidFill>
                  <a:srgbClr val="0000CC"/>
                </a:solidFill>
              </a:rPr>
              <a:t>Carilah Interpretasi dari ekspresi Logika Proposisi di bawah ini yang menyebabkan ekspresi logika tersebut menjadi TRUE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17509" y="4498975"/>
          <a:ext cx="8540771" cy="786476"/>
        </p:xfrm>
        <a:graphic>
          <a:graphicData uri="http://schemas.openxmlformats.org/presentationml/2006/ole">
            <p:oleObj spid="_x0000_s2050" name="Equation" r:id="rId3" imgW="27939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428604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400" dirty="0" err="1" smtClean="0">
                <a:solidFill>
                  <a:srgbClr val="FF0000"/>
                </a:solidFill>
              </a:rPr>
              <a:t>Soal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id-ID" sz="4400" dirty="0" smtClean="0">
                <a:solidFill>
                  <a:srgbClr val="FF0000"/>
                </a:solidFill>
              </a:rPr>
              <a:t>1c</a:t>
            </a:r>
            <a:r>
              <a:rPr lang="en-US" sz="4400" dirty="0" smtClean="0">
                <a:solidFill>
                  <a:srgbClr val="FF0000"/>
                </a:solidFill>
              </a:rPr>
              <a:t> :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d-ID" sz="4400" dirty="0" smtClean="0">
                <a:solidFill>
                  <a:srgbClr val="0000CC"/>
                </a:solidFill>
              </a:rPr>
              <a:t>Carilah Interpretasi dari ekspresi Logika Proposisi di bawah ini yang menyebabkan ekspresi logika tersebut menjadi TRUE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617663" y="4498975"/>
          <a:ext cx="5940425" cy="785813"/>
        </p:xfrm>
        <a:graphic>
          <a:graphicData uri="http://schemas.openxmlformats.org/presentationml/2006/ole">
            <p:oleObj spid="_x0000_s16386" name="Equation" r:id="rId3" imgW="19429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28604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400" dirty="0" err="1" smtClean="0">
                <a:solidFill>
                  <a:srgbClr val="FF0000"/>
                </a:solidFill>
              </a:rPr>
              <a:t>Soal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id-ID" sz="4400" dirty="0" smtClean="0">
                <a:solidFill>
                  <a:srgbClr val="FF0000"/>
                </a:solidFill>
              </a:rPr>
              <a:t>2a</a:t>
            </a:r>
            <a:r>
              <a:rPr lang="en-US" sz="4400" dirty="0" smtClean="0">
                <a:solidFill>
                  <a:srgbClr val="FF0000"/>
                </a:solidFill>
              </a:rPr>
              <a:t> :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d-ID" sz="4400" dirty="0" smtClean="0">
                <a:solidFill>
                  <a:srgbClr val="0000CC"/>
                </a:solidFill>
              </a:rPr>
              <a:t>Tentukan apakah Ekspresi Logika Proposisi dibawah ini valid, Contingent atau Kontradiksi ?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85852" y="4000509"/>
          <a:ext cx="6643734" cy="785813"/>
        </p:xfrm>
        <a:graphic>
          <a:graphicData uri="http://schemas.openxmlformats.org/presentationml/2006/ole">
            <p:oleObj spid="_x0000_s17410" name="Equation" r:id="rId3" imgW="168876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28604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400" dirty="0" err="1" smtClean="0">
                <a:solidFill>
                  <a:srgbClr val="FF0000"/>
                </a:solidFill>
              </a:rPr>
              <a:t>Soal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id-ID" sz="4400" dirty="0" smtClean="0">
                <a:solidFill>
                  <a:srgbClr val="FF0000"/>
                </a:solidFill>
              </a:rPr>
              <a:t>2b</a:t>
            </a:r>
            <a:r>
              <a:rPr lang="en-US" sz="4400" dirty="0" smtClean="0">
                <a:solidFill>
                  <a:srgbClr val="FF0000"/>
                </a:solidFill>
              </a:rPr>
              <a:t> :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d-ID" sz="4400" dirty="0" smtClean="0">
                <a:solidFill>
                  <a:srgbClr val="0000CC"/>
                </a:solidFill>
              </a:rPr>
              <a:t>Tentukan apakah Ekspresi Logika Proposisi dibawah ini valid, Contingent atau Kontradiksi ?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11188" y="4000500"/>
          <a:ext cx="7993062" cy="785813"/>
        </p:xfrm>
        <a:graphic>
          <a:graphicData uri="http://schemas.openxmlformats.org/presentationml/2006/ole">
            <p:oleObj spid="_x0000_s18434" name="Equation" r:id="rId3" imgW="203184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28604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400" dirty="0" err="1" smtClean="0">
                <a:solidFill>
                  <a:srgbClr val="FF0000"/>
                </a:solidFill>
              </a:rPr>
              <a:t>Soal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id-ID" sz="4400" dirty="0" smtClean="0">
                <a:solidFill>
                  <a:srgbClr val="FF0000"/>
                </a:solidFill>
              </a:rPr>
              <a:t>2c</a:t>
            </a:r>
            <a:r>
              <a:rPr lang="en-US" sz="4400" dirty="0" smtClean="0">
                <a:solidFill>
                  <a:srgbClr val="FF0000"/>
                </a:solidFill>
              </a:rPr>
              <a:t> :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d-ID" sz="4400" dirty="0" smtClean="0">
                <a:solidFill>
                  <a:srgbClr val="0000CC"/>
                </a:solidFill>
              </a:rPr>
              <a:t>Tentukan apakah Ekspresi Logika Proposisi dibawah ini valid, Contingent atau Kontradiksi ?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09638" y="4000500"/>
          <a:ext cx="7394575" cy="785813"/>
        </p:xfrm>
        <a:graphic>
          <a:graphicData uri="http://schemas.openxmlformats.org/presentationml/2006/ole">
            <p:oleObj spid="_x0000_s19458" name="Equation" r:id="rId3" imgW="1879560" imgH="215640" progId="Equation.3">
              <p:embed/>
            </p:oleObj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717675" y="5143512"/>
          <a:ext cx="5945188" cy="785812"/>
        </p:xfrm>
        <a:graphic>
          <a:graphicData uri="http://schemas.openxmlformats.org/presentationml/2006/ole">
            <p:oleObj spid="_x0000_s19459" name="Equation" r:id="rId4" imgW="151128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28604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400" dirty="0" err="1" smtClean="0">
                <a:solidFill>
                  <a:srgbClr val="FF0000"/>
                </a:solidFill>
              </a:rPr>
              <a:t>Soal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id-ID" sz="4400" dirty="0" smtClean="0">
                <a:solidFill>
                  <a:srgbClr val="FF0000"/>
                </a:solidFill>
              </a:rPr>
              <a:t>2d</a:t>
            </a:r>
            <a:r>
              <a:rPr lang="en-US" sz="4400" dirty="0" smtClean="0">
                <a:solidFill>
                  <a:srgbClr val="FF0000"/>
                </a:solidFill>
              </a:rPr>
              <a:t> :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d-ID" sz="4400" dirty="0" smtClean="0">
                <a:solidFill>
                  <a:srgbClr val="0000CC"/>
                </a:solidFill>
              </a:rPr>
              <a:t>Tentukan apakah Ekspresi Logika Proposisi dibawah ini valid, Contingent atau Kontradiksi ?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0817" y="4000500"/>
          <a:ext cx="8778901" cy="785813"/>
        </p:xfrm>
        <a:graphic>
          <a:graphicData uri="http://schemas.openxmlformats.org/presentationml/2006/ole">
            <p:oleObj spid="_x0000_s20482" name="Equation" r:id="rId3" imgW="26287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28604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400" dirty="0" err="1" smtClean="0">
                <a:solidFill>
                  <a:srgbClr val="FF0000"/>
                </a:solidFill>
              </a:rPr>
              <a:t>Soal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id-ID" sz="4400" dirty="0" smtClean="0">
                <a:solidFill>
                  <a:srgbClr val="FF0000"/>
                </a:solidFill>
              </a:rPr>
              <a:t>2e</a:t>
            </a:r>
            <a:r>
              <a:rPr lang="en-US" sz="4400" dirty="0" smtClean="0">
                <a:solidFill>
                  <a:srgbClr val="FF0000"/>
                </a:solidFill>
              </a:rPr>
              <a:t> :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d-ID" sz="4400" dirty="0" smtClean="0">
                <a:solidFill>
                  <a:srgbClr val="0000CC"/>
                </a:solidFill>
              </a:rPr>
              <a:t>Tentukan apakah Ekspresi Logika Proposisi dibawah ini valid, Contingent atau Kontradiksi ?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62038" y="4000500"/>
          <a:ext cx="6956425" cy="785813"/>
        </p:xfrm>
        <a:graphic>
          <a:graphicData uri="http://schemas.openxmlformats.org/presentationml/2006/ole">
            <p:oleObj spid="_x0000_s21506" name="Equation" r:id="rId3" imgW="2082600" imgH="2156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3748590</TotalTime>
  <Words>378</Words>
  <Application>Microsoft Office PowerPoint</Application>
  <PresentationFormat>On-screen Show (4:3)</PresentationFormat>
  <Paragraphs>209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Bowo</dc:creator>
  <cp:lastModifiedBy>Eko</cp:lastModifiedBy>
  <cp:revision>126</cp:revision>
  <dcterms:created xsi:type="dcterms:W3CDTF">2015-03-08T10:31:10Z</dcterms:created>
  <dcterms:modified xsi:type="dcterms:W3CDTF">2016-04-11T14:20:41Z</dcterms:modified>
</cp:coreProperties>
</file>