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1" r:id="rId5"/>
    <p:sldId id="262" r:id="rId6"/>
    <p:sldId id="260" r:id="rId7"/>
    <p:sldId id="263" r:id="rId8"/>
    <p:sldId id="264" r:id="rId9"/>
    <p:sldId id="265" r:id="rId10"/>
    <p:sldId id="266" r:id="rId11"/>
    <p:sldId id="268" r:id="rId12"/>
    <p:sldId id="269" r:id="rId13"/>
    <p:sldId id="270" r:id="rId14"/>
    <p:sldId id="271" r:id="rId15"/>
    <p:sldId id="272" r:id="rId16"/>
    <p:sldId id="275" r:id="rId17"/>
    <p:sldId id="276" r:id="rId18"/>
    <p:sldId id="277" r:id="rId19"/>
    <p:sldId id="278" r:id="rId20"/>
    <p:sldId id="273" r:id="rId21"/>
    <p:sldId id="274" r:id="rId22"/>
    <p:sldId id="279" r:id="rId23"/>
    <p:sldId id="280" r:id="rId24"/>
    <p:sldId id="282" r:id="rId25"/>
    <p:sldId id="284" r:id="rId26"/>
    <p:sldId id="285"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E93BDB-0004-4DE7-90ED-EEAB82799169}" type="datetimeFigureOut">
              <a:rPr lang="id-ID" smtClean="0"/>
              <a:t>24/08/2017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9F998B6-1729-4441-9957-E7C7D038536B}" type="slidenum">
              <a:rPr lang="id-ID" smtClean="0"/>
              <a:t>‹#›</a:t>
            </a:fld>
            <a:endParaRPr lang="id-ID"/>
          </a:p>
        </p:txBody>
      </p:sp>
    </p:spTree>
    <p:extLst>
      <p:ext uri="{BB962C8B-B14F-4D97-AF65-F5344CB8AC3E}">
        <p14:creationId xmlns:p14="http://schemas.microsoft.com/office/powerpoint/2010/main" val="689527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E93BDB-0004-4DE7-90ED-EEAB82799169}" type="datetimeFigureOut">
              <a:rPr lang="id-ID" smtClean="0"/>
              <a:t>24/08/2017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9F998B6-1729-4441-9957-E7C7D038536B}" type="slidenum">
              <a:rPr lang="id-ID" smtClean="0"/>
              <a:t>‹#›</a:t>
            </a:fld>
            <a:endParaRPr lang="id-ID"/>
          </a:p>
        </p:txBody>
      </p:sp>
    </p:spTree>
    <p:extLst>
      <p:ext uri="{BB962C8B-B14F-4D97-AF65-F5344CB8AC3E}">
        <p14:creationId xmlns:p14="http://schemas.microsoft.com/office/powerpoint/2010/main" val="179865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E93BDB-0004-4DE7-90ED-EEAB82799169}" type="datetimeFigureOut">
              <a:rPr lang="id-ID" smtClean="0"/>
              <a:t>24/08/2017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9F998B6-1729-4441-9957-E7C7D038536B}" type="slidenum">
              <a:rPr lang="id-ID" smtClean="0"/>
              <a:t>‹#›</a:t>
            </a:fld>
            <a:endParaRPr lang="id-ID"/>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06311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E93BDB-0004-4DE7-90ED-EEAB82799169}" type="datetimeFigureOut">
              <a:rPr lang="id-ID" smtClean="0"/>
              <a:t>24/08/2017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9F998B6-1729-4441-9957-E7C7D038536B}" type="slidenum">
              <a:rPr lang="id-ID" smtClean="0"/>
              <a:t>‹#›</a:t>
            </a:fld>
            <a:endParaRPr lang="id-ID"/>
          </a:p>
        </p:txBody>
      </p:sp>
    </p:spTree>
    <p:extLst>
      <p:ext uri="{BB962C8B-B14F-4D97-AF65-F5344CB8AC3E}">
        <p14:creationId xmlns:p14="http://schemas.microsoft.com/office/powerpoint/2010/main" val="1691559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E93BDB-0004-4DE7-90ED-EEAB82799169}" type="datetimeFigureOut">
              <a:rPr lang="id-ID" smtClean="0"/>
              <a:t>24/08/2017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9F998B6-1729-4441-9957-E7C7D038536B}" type="slidenum">
              <a:rPr lang="id-ID" smtClean="0"/>
              <a:t>‹#›</a:t>
            </a:fld>
            <a:endParaRPr lang="id-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11647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E93BDB-0004-4DE7-90ED-EEAB82799169}" type="datetimeFigureOut">
              <a:rPr lang="id-ID" smtClean="0"/>
              <a:t>24/08/2017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9F998B6-1729-4441-9957-E7C7D038536B}" type="slidenum">
              <a:rPr lang="id-ID" smtClean="0"/>
              <a:t>‹#›</a:t>
            </a:fld>
            <a:endParaRPr lang="id-ID"/>
          </a:p>
        </p:txBody>
      </p:sp>
    </p:spTree>
    <p:extLst>
      <p:ext uri="{BB962C8B-B14F-4D97-AF65-F5344CB8AC3E}">
        <p14:creationId xmlns:p14="http://schemas.microsoft.com/office/powerpoint/2010/main" val="600942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E93BDB-0004-4DE7-90ED-EEAB82799169}" type="datetimeFigureOut">
              <a:rPr lang="id-ID" smtClean="0"/>
              <a:t>24/08/2017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9F998B6-1729-4441-9957-E7C7D038536B}" type="slidenum">
              <a:rPr lang="id-ID" smtClean="0"/>
              <a:t>‹#›</a:t>
            </a:fld>
            <a:endParaRPr lang="id-ID"/>
          </a:p>
        </p:txBody>
      </p:sp>
    </p:spTree>
    <p:extLst>
      <p:ext uri="{BB962C8B-B14F-4D97-AF65-F5344CB8AC3E}">
        <p14:creationId xmlns:p14="http://schemas.microsoft.com/office/powerpoint/2010/main" val="2176080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E93BDB-0004-4DE7-90ED-EEAB82799169}" type="datetimeFigureOut">
              <a:rPr lang="id-ID" smtClean="0"/>
              <a:t>24/08/2017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9F998B6-1729-4441-9957-E7C7D038536B}" type="slidenum">
              <a:rPr lang="id-ID" smtClean="0"/>
              <a:t>‹#›</a:t>
            </a:fld>
            <a:endParaRPr lang="id-ID"/>
          </a:p>
        </p:txBody>
      </p:sp>
    </p:spTree>
    <p:extLst>
      <p:ext uri="{BB962C8B-B14F-4D97-AF65-F5344CB8AC3E}">
        <p14:creationId xmlns:p14="http://schemas.microsoft.com/office/powerpoint/2010/main" val="3119297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E93BDB-0004-4DE7-90ED-EEAB82799169}" type="datetimeFigureOut">
              <a:rPr lang="id-ID" smtClean="0"/>
              <a:t>24/08/2017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9F998B6-1729-4441-9957-E7C7D038536B}" type="slidenum">
              <a:rPr lang="id-ID" smtClean="0"/>
              <a:t>‹#›</a:t>
            </a:fld>
            <a:endParaRPr lang="id-ID"/>
          </a:p>
        </p:txBody>
      </p:sp>
    </p:spTree>
    <p:extLst>
      <p:ext uri="{BB962C8B-B14F-4D97-AF65-F5344CB8AC3E}">
        <p14:creationId xmlns:p14="http://schemas.microsoft.com/office/powerpoint/2010/main" val="3809658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E93BDB-0004-4DE7-90ED-EEAB82799169}" type="datetimeFigureOut">
              <a:rPr lang="id-ID" smtClean="0"/>
              <a:t>24/08/2017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9F998B6-1729-4441-9957-E7C7D038536B}" type="slidenum">
              <a:rPr lang="id-ID" smtClean="0"/>
              <a:t>‹#›</a:t>
            </a:fld>
            <a:endParaRPr lang="id-ID"/>
          </a:p>
        </p:txBody>
      </p:sp>
    </p:spTree>
    <p:extLst>
      <p:ext uri="{BB962C8B-B14F-4D97-AF65-F5344CB8AC3E}">
        <p14:creationId xmlns:p14="http://schemas.microsoft.com/office/powerpoint/2010/main" val="3001075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E93BDB-0004-4DE7-90ED-EEAB82799169}" type="datetimeFigureOut">
              <a:rPr lang="id-ID" smtClean="0"/>
              <a:t>24/08/2017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9F998B6-1729-4441-9957-E7C7D038536B}" type="slidenum">
              <a:rPr lang="id-ID" smtClean="0"/>
              <a:t>‹#›</a:t>
            </a:fld>
            <a:endParaRPr lang="id-ID"/>
          </a:p>
        </p:txBody>
      </p:sp>
    </p:spTree>
    <p:extLst>
      <p:ext uri="{BB962C8B-B14F-4D97-AF65-F5344CB8AC3E}">
        <p14:creationId xmlns:p14="http://schemas.microsoft.com/office/powerpoint/2010/main" val="437089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E93BDB-0004-4DE7-90ED-EEAB82799169}" type="datetimeFigureOut">
              <a:rPr lang="id-ID" smtClean="0"/>
              <a:t>24/08/2017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9F998B6-1729-4441-9957-E7C7D038536B}" type="slidenum">
              <a:rPr lang="id-ID" smtClean="0"/>
              <a:t>‹#›</a:t>
            </a:fld>
            <a:endParaRPr lang="id-ID"/>
          </a:p>
        </p:txBody>
      </p:sp>
    </p:spTree>
    <p:extLst>
      <p:ext uri="{BB962C8B-B14F-4D97-AF65-F5344CB8AC3E}">
        <p14:creationId xmlns:p14="http://schemas.microsoft.com/office/powerpoint/2010/main" val="2620743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E93BDB-0004-4DE7-90ED-EEAB82799169}" type="datetimeFigureOut">
              <a:rPr lang="id-ID" smtClean="0"/>
              <a:t>24/08/2017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9F998B6-1729-4441-9957-E7C7D038536B}" type="slidenum">
              <a:rPr lang="id-ID" smtClean="0"/>
              <a:t>‹#›</a:t>
            </a:fld>
            <a:endParaRPr lang="id-ID"/>
          </a:p>
        </p:txBody>
      </p:sp>
    </p:spTree>
    <p:extLst>
      <p:ext uri="{BB962C8B-B14F-4D97-AF65-F5344CB8AC3E}">
        <p14:creationId xmlns:p14="http://schemas.microsoft.com/office/powerpoint/2010/main" val="710425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E93BDB-0004-4DE7-90ED-EEAB82799169}" type="datetimeFigureOut">
              <a:rPr lang="id-ID" smtClean="0"/>
              <a:t>24/08/2017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9F998B6-1729-4441-9957-E7C7D038536B}" type="slidenum">
              <a:rPr lang="id-ID" smtClean="0"/>
              <a:t>‹#›</a:t>
            </a:fld>
            <a:endParaRPr lang="id-ID"/>
          </a:p>
        </p:txBody>
      </p:sp>
    </p:spTree>
    <p:extLst>
      <p:ext uri="{BB962C8B-B14F-4D97-AF65-F5344CB8AC3E}">
        <p14:creationId xmlns:p14="http://schemas.microsoft.com/office/powerpoint/2010/main" val="1176308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E93BDB-0004-4DE7-90ED-EEAB82799169}" type="datetimeFigureOut">
              <a:rPr lang="id-ID" smtClean="0"/>
              <a:t>24/08/2017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9F998B6-1729-4441-9957-E7C7D038536B}" type="slidenum">
              <a:rPr lang="id-ID" smtClean="0"/>
              <a:t>‹#›</a:t>
            </a:fld>
            <a:endParaRPr lang="id-ID"/>
          </a:p>
        </p:txBody>
      </p:sp>
    </p:spTree>
    <p:extLst>
      <p:ext uri="{BB962C8B-B14F-4D97-AF65-F5344CB8AC3E}">
        <p14:creationId xmlns:p14="http://schemas.microsoft.com/office/powerpoint/2010/main" val="2679639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3E93BDB-0004-4DE7-90ED-EEAB82799169}" type="datetimeFigureOut">
              <a:rPr lang="id-ID" smtClean="0"/>
              <a:t>24/08/2017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9F998B6-1729-4441-9957-E7C7D038536B}" type="slidenum">
              <a:rPr lang="id-ID" smtClean="0"/>
              <a:t>‹#›</a:t>
            </a:fld>
            <a:endParaRPr lang="id-ID"/>
          </a:p>
        </p:txBody>
      </p:sp>
    </p:spTree>
    <p:extLst>
      <p:ext uri="{BB962C8B-B14F-4D97-AF65-F5344CB8AC3E}">
        <p14:creationId xmlns:p14="http://schemas.microsoft.com/office/powerpoint/2010/main" val="1170145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E93BDB-0004-4DE7-90ED-EEAB82799169}" type="datetimeFigureOut">
              <a:rPr lang="id-ID" smtClean="0"/>
              <a:t>24/08/2017</a:t>
            </a:fld>
            <a:endParaRPr lang="id-ID"/>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F998B6-1729-4441-9957-E7C7D038536B}" type="slidenum">
              <a:rPr lang="id-ID" smtClean="0"/>
              <a:t>‹#›</a:t>
            </a:fld>
            <a:endParaRPr lang="id-ID"/>
          </a:p>
        </p:txBody>
      </p:sp>
    </p:spTree>
    <p:extLst>
      <p:ext uri="{BB962C8B-B14F-4D97-AF65-F5344CB8AC3E}">
        <p14:creationId xmlns:p14="http://schemas.microsoft.com/office/powerpoint/2010/main" val="32351152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3BCF5-F336-4A34-966F-4BF50E1A87FE}"/>
              </a:ext>
            </a:extLst>
          </p:cNvPr>
          <p:cNvSpPr>
            <a:spLocks noGrp="1"/>
          </p:cNvSpPr>
          <p:nvPr>
            <p:ph type="ctrTitle"/>
          </p:nvPr>
        </p:nvSpPr>
        <p:spPr/>
        <p:txBody>
          <a:bodyPr/>
          <a:lstStyle/>
          <a:p>
            <a:r>
              <a:rPr lang="en-US" dirty="0"/>
              <a:t>Mobile Programming with Android</a:t>
            </a:r>
            <a:br>
              <a:rPr lang="en-US" dirty="0"/>
            </a:br>
            <a:r>
              <a:rPr lang="en-US" dirty="0"/>
              <a:t>Lecture 06 – Android Widget</a:t>
            </a:r>
            <a:endParaRPr lang="id-ID" dirty="0"/>
          </a:p>
        </p:txBody>
      </p:sp>
      <p:sp>
        <p:nvSpPr>
          <p:cNvPr id="3" name="Subtitle 2">
            <a:extLst>
              <a:ext uri="{FF2B5EF4-FFF2-40B4-BE49-F238E27FC236}">
                <a16:creationId xmlns:a16="http://schemas.microsoft.com/office/drawing/2014/main" id="{57D7F674-1760-4948-B058-3BFBBDF8026A}"/>
              </a:ext>
            </a:extLst>
          </p:cNvPr>
          <p:cNvSpPr>
            <a:spLocks noGrp="1"/>
          </p:cNvSpPr>
          <p:nvPr>
            <p:ph type="subTitle" idx="1"/>
          </p:nvPr>
        </p:nvSpPr>
        <p:spPr/>
        <p:txBody>
          <a:bodyPr/>
          <a:lstStyle/>
          <a:p>
            <a:r>
              <a:rPr lang="en-US" dirty="0"/>
              <a:t>Charisma </a:t>
            </a:r>
            <a:r>
              <a:rPr lang="en-US" dirty="0" err="1"/>
              <a:t>Tubagus</a:t>
            </a:r>
            <a:r>
              <a:rPr lang="en-US" dirty="0"/>
              <a:t> S</a:t>
            </a:r>
            <a:endParaRPr lang="id-ID" dirty="0"/>
          </a:p>
        </p:txBody>
      </p:sp>
    </p:spTree>
    <p:extLst>
      <p:ext uri="{BB962C8B-B14F-4D97-AF65-F5344CB8AC3E}">
        <p14:creationId xmlns:p14="http://schemas.microsoft.com/office/powerpoint/2010/main" val="894384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8198E-622E-46B4-9B64-EF431391352D}"/>
              </a:ext>
            </a:extLst>
          </p:cNvPr>
          <p:cNvSpPr>
            <a:spLocks noGrp="1"/>
          </p:cNvSpPr>
          <p:nvPr>
            <p:ph type="title"/>
          </p:nvPr>
        </p:nvSpPr>
        <p:spPr>
          <a:xfrm>
            <a:off x="677334" y="609600"/>
            <a:ext cx="8596668" cy="1320800"/>
          </a:xfrm>
        </p:spPr>
        <p:txBody>
          <a:bodyPr/>
          <a:lstStyle/>
          <a:p>
            <a:r>
              <a:rPr lang="en-US" dirty="0"/>
              <a:t>activity_main.xml</a:t>
            </a:r>
            <a:endParaRPr lang="id-ID" dirty="0"/>
          </a:p>
        </p:txBody>
      </p:sp>
      <p:sp>
        <p:nvSpPr>
          <p:cNvPr id="7" name="Rectangle 6">
            <a:extLst>
              <a:ext uri="{FF2B5EF4-FFF2-40B4-BE49-F238E27FC236}">
                <a16:creationId xmlns:a16="http://schemas.microsoft.com/office/drawing/2014/main" id="{DF1F38D3-8C52-4836-ABB4-E48145203268}"/>
              </a:ext>
            </a:extLst>
          </p:cNvPr>
          <p:cNvSpPr/>
          <p:nvPr/>
        </p:nvSpPr>
        <p:spPr>
          <a:xfrm>
            <a:off x="677334" y="1687133"/>
            <a:ext cx="7791718" cy="32712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	&lt;View</a:t>
            </a:r>
          </a:p>
          <a:p>
            <a:r>
              <a:rPr lang="en-US" dirty="0"/>
              <a:t>		</a:t>
            </a:r>
            <a:r>
              <a:rPr lang="en-US" dirty="0" err="1"/>
              <a:t>android:layout_height</a:t>
            </a:r>
            <a:r>
              <a:rPr lang="en-US" dirty="0"/>
              <a:t>="2px"</a:t>
            </a:r>
          </a:p>
          <a:p>
            <a:r>
              <a:rPr lang="en-US" dirty="0"/>
              <a:t>		</a:t>
            </a:r>
            <a:r>
              <a:rPr lang="en-US" dirty="0" err="1"/>
              <a:t>android:background</a:t>
            </a:r>
            <a:r>
              <a:rPr lang="en-US" dirty="0"/>
              <a:t>="#0000FF" /&gt;</a:t>
            </a:r>
          </a:p>
          <a:p>
            <a:r>
              <a:rPr lang="en-US" dirty="0"/>
              <a:t>	&lt;</a:t>
            </a:r>
            <a:r>
              <a:rPr lang="en-US" dirty="0" err="1"/>
              <a:t>TableRow</a:t>
            </a:r>
            <a:r>
              <a:rPr lang="en-US" dirty="0"/>
              <a:t>&gt;</a:t>
            </a:r>
          </a:p>
          <a:p>
            <a:r>
              <a:rPr lang="en-US" dirty="0"/>
              <a:t>		&lt;Button </a:t>
            </a:r>
            <a:r>
              <a:rPr lang="en-US" dirty="0" err="1"/>
              <a:t>android:id</a:t>
            </a:r>
            <a:r>
              <a:rPr lang="en-US" dirty="0"/>
              <a:t>="@+id/cancel"</a:t>
            </a:r>
          </a:p>
          <a:p>
            <a:r>
              <a:rPr lang="en-US" dirty="0"/>
              <a:t>			</a:t>
            </a:r>
            <a:r>
              <a:rPr lang="en-US" dirty="0" err="1"/>
              <a:t>android:layout_column</a:t>
            </a:r>
            <a:r>
              <a:rPr lang="en-US" dirty="0"/>
              <a:t>="2"</a:t>
            </a:r>
          </a:p>
          <a:p>
            <a:r>
              <a:rPr lang="en-US" dirty="0"/>
              <a:t>			</a:t>
            </a:r>
            <a:r>
              <a:rPr lang="en-US" dirty="0" err="1"/>
              <a:t>android:text</a:t>
            </a:r>
            <a:r>
              <a:rPr lang="en-US" dirty="0"/>
              <a:t>="Cancel" /&gt;</a:t>
            </a:r>
          </a:p>
          <a:p>
            <a:r>
              <a:rPr lang="en-US" dirty="0"/>
              <a:t>		&lt;Button </a:t>
            </a:r>
            <a:r>
              <a:rPr lang="en-US" dirty="0" err="1"/>
              <a:t>android:id</a:t>
            </a:r>
            <a:r>
              <a:rPr lang="en-US" dirty="0"/>
              <a:t>="@+id/ok"</a:t>
            </a:r>
          </a:p>
          <a:p>
            <a:r>
              <a:rPr lang="en-US" dirty="0"/>
              <a:t>			</a:t>
            </a:r>
            <a:r>
              <a:rPr lang="en-US" dirty="0" err="1"/>
              <a:t>android:text</a:t>
            </a:r>
            <a:r>
              <a:rPr lang="en-US" dirty="0"/>
              <a:t>="OK" /&gt;</a:t>
            </a:r>
          </a:p>
          <a:p>
            <a:r>
              <a:rPr lang="en-US" dirty="0"/>
              <a:t>	&lt;/</a:t>
            </a:r>
            <a:r>
              <a:rPr lang="en-US" dirty="0" err="1"/>
              <a:t>TableRow</a:t>
            </a:r>
            <a:r>
              <a:rPr lang="en-US" dirty="0"/>
              <a:t>&gt;</a:t>
            </a:r>
          </a:p>
          <a:p>
            <a:r>
              <a:rPr lang="en-US" dirty="0"/>
              <a:t>&lt;/</a:t>
            </a:r>
            <a:r>
              <a:rPr lang="en-US" dirty="0" err="1"/>
              <a:t>TableLayout</a:t>
            </a:r>
            <a:r>
              <a:rPr lang="en-US" dirty="0"/>
              <a:t>&gt;</a:t>
            </a:r>
            <a:endParaRPr lang="id-ID" dirty="0"/>
          </a:p>
        </p:txBody>
      </p:sp>
    </p:spTree>
    <p:extLst>
      <p:ext uri="{BB962C8B-B14F-4D97-AF65-F5344CB8AC3E}">
        <p14:creationId xmlns:p14="http://schemas.microsoft.com/office/powerpoint/2010/main" val="1321186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F8FD7-FFDE-4466-BBA4-2A802A27DB6A}"/>
              </a:ext>
            </a:extLst>
          </p:cNvPr>
          <p:cNvSpPr>
            <a:spLocks noGrp="1"/>
          </p:cNvSpPr>
          <p:nvPr>
            <p:ph type="title"/>
          </p:nvPr>
        </p:nvSpPr>
        <p:spPr/>
        <p:txBody>
          <a:bodyPr/>
          <a:lstStyle/>
          <a:p>
            <a:r>
              <a:rPr lang="en-US" dirty="0"/>
              <a:t>MainActivity.java</a:t>
            </a:r>
            <a:endParaRPr lang="id-ID" dirty="0"/>
          </a:p>
        </p:txBody>
      </p:sp>
      <p:sp>
        <p:nvSpPr>
          <p:cNvPr id="4" name="Rectangle 3">
            <a:extLst>
              <a:ext uri="{FF2B5EF4-FFF2-40B4-BE49-F238E27FC236}">
                <a16:creationId xmlns:a16="http://schemas.microsoft.com/office/drawing/2014/main" id="{A4F6F1A2-2527-45C0-BBDD-6A188B005B35}"/>
              </a:ext>
            </a:extLst>
          </p:cNvPr>
          <p:cNvSpPr/>
          <p:nvPr/>
        </p:nvSpPr>
        <p:spPr>
          <a:xfrm>
            <a:off x="677334" y="1687132"/>
            <a:ext cx="7791718" cy="39022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id-ID" dirty="0"/>
              <a:t>package com.wilis.tabula;</a:t>
            </a:r>
          </a:p>
          <a:p>
            <a:endParaRPr lang="id-ID" dirty="0"/>
          </a:p>
          <a:p>
            <a:r>
              <a:rPr lang="id-ID" dirty="0"/>
              <a:t>import android.app.Activity;</a:t>
            </a:r>
          </a:p>
          <a:p>
            <a:r>
              <a:rPr lang="id-ID" dirty="0"/>
              <a:t>import android.os.Bundle;</a:t>
            </a:r>
          </a:p>
          <a:p>
            <a:endParaRPr lang="id-ID" dirty="0"/>
          </a:p>
          <a:p>
            <a:r>
              <a:rPr lang="id-ID" dirty="0"/>
              <a:t>public class </a:t>
            </a:r>
            <a:r>
              <a:rPr lang="en-US" dirty="0" err="1"/>
              <a:t>MainActivity</a:t>
            </a:r>
            <a:r>
              <a:rPr lang="id-ID" dirty="0"/>
              <a:t> extends Activity {</a:t>
            </a:r>
          </a:p>
          <a:p>
            <a:r>
              <a:rPr lang="id-ID" dirty="0"/>
              <a:t>    /** Called when the activity is first created. */</a:t>
            </a:r>
          </a:p>
          <a:p>
            <a:r>
              <a:rPr lang="id-ID" dirty="0"/>
              <a:t>    @Override</a:t>
            </a:r>
          </a:p>
          <a:p>
            <a:r>
              <a:rPr lang="id-ID" dirty="0"/>
              <a:t>    public void onCreate(Bundle savedInstanceState) {</a:t>
            </a:r>
          </a:p>
          <a:p>
            <a:r>
              <a:rPr lang="id-ID" dirty="0"/>
              <a:t>        super.onCreate(savedInstanceState);</a:t>
            </a:r>
          </a:p>
          <a:p>
            <a:r>
              <a:rPr lang="id-ID" dirty="0"/>
              <a:t>        setContentView(R.layout.main);</a:t>
            </a:r>
          </a:p>
          <a:p>
            <a:r>
              <a:rPr lang="id-ID" dirty="0"/>
              <a:t>    }</a:t>
            </a:r>
          </a:p>
          <a:p>
            <a:r>
              <a:rPr lang="id-ID" dirty="0"/>
              <a:t>}</a:t>
            </a:r>
          </a:p>
        </p:txBody>
      </p:sp>
    </p:spTree>
    <p:extLst>
      <p:ext uri="{BB962C8B-B14F-4D97-AF65-F5344CB8AC3E}">
        <p14:creationId xmlns:p14="http://schemas.microsoft.com/office/powerpoint/2010/main" val="3389365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E1B06-6506-4106-A14D-41F9A231E2AA}"/>
              </a:ext>
            </a:extLst>
          </p:cNvPr>
          <p:cNvSpPr>
            <a:spLocks noGrp="1"/>
          </p:cNvSpPr>
          <p:nvPr>
            <p:ph type="title"/>
          </p:nvPr>
        </p:nvSpPr>
        <p:spPr/>
        <p:txBody>
          <a:bodyPr/>
          <a:lstStyle/>
          <a:p>
            <a:endParaRPr lang="id-ID"/>
          </a:p>
        </p:txBody>
      </p:sp>
      <p:pic>
        <p:nvPicPr>
          <p:cNvPr id="7" name="Content Placeholder 6">
            <a:extLst>
              <a:ext uri="{FF2B5EF4-FFF2-40B4-BE49-F238E27FC236}">
                <a16:creationId xmlns:a16="http://schemas.microsoft.com/office/drawing/2014/main" id="{958718DC-455E-4A5D-80E1-2A10145BB7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4005" y="609600"/>
            <a:ext cx="3303326" cy="5432425"/>
          </a:xfrm>
        </p:spPr>
      </p:pic>
    </p:spTree>
    <p:extLst>
      <p:ext uri="{BB962C8B-B14F-4D97-AF65-F5344CB8AC3E}">
        <p14:creationId xmlns:p14="http://schemas.microsoft.com/office/powerpoint/2010/main" val="63795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5D623-CAD2-4DC8-B24D-7A5A6AEC00CE}"/>
              </a:ext>
            </a:extLst>
          </p:cNvPr>
          <p:cNvSpPr>
            <a:spLocks noGrp="1"/>
          </p:cNvSpPr>
          <p:nvPr>
            <p:ph type="title"/>
          </p:nvPr>
        </p:nvSpPr>
        <p:spPr/>
        <p:txBody>
          <a:bodyPr/>
          <a:lstStyle/>
          <a:p>
            <a:r>
              <a:rPr lang="en-US" dirty="0"/>
              <a:t>Program Scroll</a:t>
            </a:r>
            <a:endParaRPr lang="id-ID" dirty="0"/>
          </a:p>
        </p:txBody>
      </p:sp>
      <p:sp>
        <p:nvSpPr>
          <p:cNvPr id="3" name="Content Placeholder 2">
            <a:extLst>
              <a:ext uri="{FF2B5EF4-FFF2-40B4-BE49-F238E27FC236}">
                <a16:creationId xmlns:a16="http://schemas.microsoft.com/office/drawing/2014/main" id="{1493A4F6-5A9B-4D85-A0F8-1C50AEEBBE2A}"/>
              </a:ext>
            </a:extLst>
          </p:cNvPr>
          <p:cNvSpPr>
            <a:spLocks noGrp="1"/>
          </p:cNvSpPr>
          <p:nvPr>
            <p:ph idx="1"/>
          </p:nvPr>
        </p:nvSpPr>
        <p:spPr/>
        <p:txBody>
          <a:bodyPr/>
          <a:lstStyle/>
          <a:p>
            <a:r>
              <a:rPr lang="en-US" dirty="0"/>
              <a:t>Start New Android Studio Project</a:t>
            </a:r>
          </a:p>
          <a:p>
            <a:r>
              <a:rPr lang="en-US" dirty="0"/>
              <a:t>In configure your project window, fill out the following</a:t>
            </a:r>
          </a:p>
          <a:p>
            <a:pPr lvl="1"/>
            <a:r>
              <a:rPr lang="en-US" dirty="0"/>
              <a:t>Application Name: Scroll</a:t>
            </a:r>
          </a:p>
          <a:p>
            <a:pPr lvl="1"/>
            <a:r>
              <a:rPr lang="en-US" dirty="0"/>
              <a:t>Company Domain: write whatever you want</a:t>
            </a:r>
          </a:p>
          <a:p>
            <a:pPr lvl="1"/>
            <a:r>
              <a:rPr lang="en-US" dirty="0"/>
              <a:t>Project Location: Leave as default</a:t>
            </a:r>
          </a:p>
          <a:p>
            <a:r>
              <a:rPr lang="en-US" dirty="0"/>
              <a:t>In target Android Devices, pick the Minimum SDK as Gingerbread</a:t>
            </a:r>
          </a:p>
          <a:p>
            <a:r>
              <a:rPr lang="en-US" dirty="0"/>
              <a:t>In the activity window, pick the Empty Activity</a:t>
            </a:r>
          </a:p>
          <a:p>
            <a:r>
              <a:rPr lang="en-US" dirty="0"/>
              <a:t>In the customize Activity window, fill Activity Name as </a:t>
            </a:r>
            <a:r>
              <a:rPr lang="en-US" dirty="0" err="1"/>
              <a:t>MainActivity</a:t>
            </a:r>
            <a:r>
              <a:rPr lang="en-US" dirty="0"/>
              <a:t> and leave as default one</a:t>
            </a:r>
            <a:endParaRPr lang="id-ID" dirty="0"/>
          </a:p>
        </p:txBody>
      </p:sp>
    </p:spTree>
    <p:extLst>
      <p:ext uri="{BB962C8B-B14F-4D97-AF65-F5344CB8AC3E}">
        <p14:creationId xmlns:p14="http://schemas.microsoft.com/office/powerpoint/2010/main" val="3062657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8198E-622E-46B4-9B64-EF431391352D}"/>
              </a:ext>
            </a:extLst>
          </p:cNvPr>
          <p:cNvSpPr>
            <a:spLocks noGrp="1"/>
          </p:cNvSpPr>
          <p:nvPr>
            <p:ph type="title"/>
          </p:nvPr>
        </p:nvSpPr>
        <p:spPr>
          <a:xfrm>
            <a:off x="677334" y="609600"/>
            <a:ext cx="8596668" cy="1320800"/>
          </a:xfrm>
        </p:spPr>
        <p:txBody>
          <a:bodyPr/>
          <a:lstStyle/>
          <a:p>
            <a:r>
              <a:rPr lang="en-US" dirty="0"/>
              <a:t>activity_main.xml</a:t>
            </a:r>
            <a:endParaRPr lang="id-ID" dirty="0"/>
          </a:p>
        </p:txBody>
      </p:sp>
      <p:sp>
        <p:nvSpPr>
          <p:cNvPr id="7" name="Rectangle 6">
            <a:extLst>
              <a:ext uri="{FF2B5EF4-FFF2-40B4-BE49-F238E27FC236}">
                <a16:creationId xmlns:a16="http://schemas.microsoft.com/office/drawing/2014/main" id="{DF1F38D3-8C52-4836-ABB4-E48145203268}"/>
              </a:ext>
            </a:extLst>
          </p:cNvPr>
          <p:cNvSpPr/>
          <p:nvPr/>
        </p:nvSpPr>
        <p:spPr>
          <a:xfrm>
            <a:off x="677334" y="1687133"/>
            <a:ext cx="7791718" cy="48424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&lt;?xml version="1.0" encoding="utf-8"?&gt;</a:t>
            </a:r>
          </a:p>
          <a:p>
            <a:r>
              <a:rPr lang="en-US" dirty="0"/>
              <a:t>&lt;</a:t>
            </a:r>
            <a:r>
              <a:rPr lang="en-US" dirty="0" err="1"/>
              <a:t>ScrollView</a:t>
            </a:r>
            <a:endParaRPr lang="en-US" dirty="0"/>
          </a:p>
          <a:p>
            <a:r>
              <a:rPr lang="en-US" dirty="0"/>
              <a:t>	</a:t>
            </a:r>
            <a:r>
              <a:rPr lang="en-US" dirty="0" err="1"/>
              <a:t>xmlns:android</a:t>
            </a:r>
            <a:r>
              <a:rPr lang="en-US" dirty="0"/>
              <a:t>="http://schemas.android.com/</a:t>
            </a:r>
            <a:r>
              <a:rPr lang="en-US" dirty="0" err="1"/>
              <a:t>apk</a:t>
            </a:r>
            <a:r>
              <a:rPr lang="en-US" dirty="0"/>
              <a:t>/res/android"</a:t>
            </a:r>
          </a:p>
          <a:p>
            <a:r>
              <a:rPr lang="en-US" dirty="0"/>
              <a:t>	</a:t>
            </a:r>
            <a:r>
              <a:rPr lang="en-US" dirty="0" err="1"/>
              <a:t>android:layout_width</a:t>
            </a:r>
            <a:r>
              <a:rPr lang="en-US" dirty="0"/>
              <a:t>="</a:t>
            </a:r>
            <a:r>
              <a:rPr lang="en-US" dirty="0" err="1"/>
              <a:t>fill_parent</a:t>
            </a:r>
            <a:r>
              <a:rPr lang="en-US" dirty="0"/>
              <a:t>"</a:t>
            </a:r>
          </a:p>
          <a:p>
            <a:r>
              <a:rPr lang="en-US" dirty="0"/>
              <a:t>	</a:t>
            </a:r>
            <a:r>
              <a:rPr lang="en-US" dirty="0" err="1"/>
              <a:t>android:layout_height</a:t>
            </a:r>
            <a:r>
              <a:rPr lang="en-US" dirty="0"/>
              <a:t>="</a:t>
            </a:r>
            <a:r>
              <a:rPr lang="en-US" dirty="0" err="1"/>
              <a:t>wrap_content</a:t>
            </a:r>
            <a:r>
              <a:rPr lang="en-US" dirty="0"/>
              <a:t>"&gt;</a:t>
            </a:r>
          </a:p>
          <a:p>
            <a:r>
              <a:rPr lang="en-US" dirty="0"/>
              <a:t>	&lt;</a:t>
            </a:r>
            <a:r>
              <a:rPr lang="en-US" dirty="0" err="1"/>
              <a:t>TableLayout</a:t>
            </a:r>
            <a:endParaRPr lang="en-US" dirty="0"/>
          </a:p>
          <a:p>
            <a:r>
              <a:rPr lang="en-US" dirty="0"/>
              <a:t>		</a:t>
            </a:r>
            <a:r>
              <a:rPr lang="en-US" dirty="0" err="1"/>
              <a:t>android:layout_width</a:t>
            </a:r>
            <a:r>
              <a:rPr lang="en-US" dirty="0"/>
              <a:t>="</a:t>
            </a:r>
            <a:r>
              <a:rPr lang="en-US" dirty="0" err="1"/>
              <a:t>fill_parent</a:t>
            </a:r>
            <a:r>
              <a:rPr lang="en-US" dirty="0"/>
              <a:t>"</a:t>
            </a:r>
          </a:p>
          <a:p>
            <a:r>
              <a:rPr lang="en-US" dirty="0"/>
              <a:t>		</a:t>
            </a:r>
            <a:r>
              <a:rPr lang="en-US" dirty="0" err="1"/>
              <a:t>android:layout_height</a:t>
            </a:r>
            <a:r>
              <a:rPr lang="en-US" dirty="0"/>
              <a:t>="</a:t>
            </a:r>
            <a:r>
              <a:rPr lang="en-US" dirty="0" err="1"/>
              <a:t>fill_parent</a:t>
            </a:r>
            <a:r>
              <a:rPr lang="en-US" dirty="0"/>
              <a:t>"</a:t>
            </a:r>
          </a:p>
          <a:p>
            <a:r>
              <a:rPr lang="en-US" dirty="0"/>
              <a:t>		</a:t>
            </a:r>
            <a:r>
              <a:rPr lang="en-US" dirty="0" err="1"/>
              <a:t>android:stretchColumns</a:t>
            </a:r>
            <a:r>
              <a:rPr lang="en-US" dirty="0"/>
              <a:t>="0"&gt;</a:t>
            </a:r>
          </a:p>
          <a:p>
            <a:r>
              <a:rPr lang="en-US" dirty="0"/>
              <a:t>		&lt;</a:t>
            </a:r>
            <a:r>
              <a:rPr lang="en-US" dirty="0" err="1"/>
              <a:t>TableRow</a:t>
            </a:r>
            <a:r>
              <a:rPr lang="en-US" dirty="0"/>
              <a:t>&gt;</a:t>
            </a:r>
          </a:p>
          <a:p>
            <a:r>
              <a:rPr lang="en-US" dirty="0"/>
              <a:t>			&lt;View</a:t>
            </a:r>
          </a:p>
          <a:p>
            <a:r>
              <a:rPr lang="en-US" dirty="0"/>
              <a:t>				</a:t>
            </a:r>
            <a:r>
              <a:rPr lang="en-US" dirty="0" err="1"/>
              <a:t>android:layout_height</a:t>
            </a:r>
            <a:r>
              <a:rPr lang="en-US" dirty="0"/>
              <a:t>="80px"</a:t>
            </a:r>
          </a:p>
          <a:p>
            <a:r>
              <a:rPr lang="en-US" dirty="0"/>
              <a:t>				</a:t>
            </a:r>
            <a:r>
              <a:rPr lang="en-US" dirty="0" err="1"/>
              <a:t>android:background</a:t>
            </a:r>
            <a:r>
              <a:rPr lang="en-US" dirty="0"/>
              <a:t>="#000000"/&gt;</a:t>
            </a:r>
          </a:p>
          <a:p>
            <a:r>
              <a:rPr lang="en-US" dirty="0"/>
              <a:t>			&lt;</a:t>
            </a:r>
            <a:r>
              <a:rPr lang="en-US" dirty="0" err="1"/>
              <a:t>TextView</a:t>
            </a:r>
            <a:r>
              <a:rPr lang="en-US" dirty="0"/>
              <a:t> </a:t>
            </a:r>
            <a:r>
              <a:rPr lang="en-US" dirty="0" err="1"/>
              <a:t>android:text</a:t>
            </a:r>
            <a:r>
              <a:rPr lang="en-US" dirty="0"/>
              <a:t>="</a:t>
            </a:r>
            <a:r>
              <a:rPr lang="en-US" dirty="0" err="1"/>
              <a:t>Baris</a:t>
            </a:r>
            <a:r>
              <a:rPr lang="en-US" dirty="0"/>
              <a:t> ke-1"</a:t>
            </a:r>
          </a:p>
          <a:p>
            <a:r>
              <a:rPr lang="en-US" dirty="0"/>
              <a:t>				</a:t>
            </a:r>
            <a:r>
              <a:rPr lang="en-US" dirty="0" err="1"/>
              <a:t>android:paddingLeft</a:t>
            </a:r>
            <a:r>
              <a:rPr lang="en-US" dirty="0"/>
              <a:t>="4px"</a:t>
            </a:r>
          </a:p>
          <a:p>
            <a:r>
              <a:rPr lang="en-US" dirty="0"/>
              <a:t>				</a:t>
            </a:r>
            <a:r>
              <a:rPr lang="en-US" dirty="0" err="1"/>
              <a:t>android:layout_gravity</a:t>
            </a:r>
            <a:r>
              <a:rPr lang="en-US" dirty="0"/>
              <a:t>="</a:t>
            </a:r>
            <a:r>
              <a:rPr lang="en-US" dirty="0" err="1"/>
              <a:t>center_vertical</a:t>
            </a:r>
            <a:r>
              <a:rPr lang="en-US" dirty="0"/>
              <a:t>" /&gt;</a:t>
            </a:r>
          </a:p>
          <a:p>
            <a:r>
              <a:rPr lang="en-US" dirty="0"/>
              <a:t>		&lt;/</a:t>
            </a:r>
            <a:r>
              <a:rPr lang="en-US" dirty="0" err="1"/>
              <a:t>TableRow</a:t>
            </a:r>
            <a:r>
              <a:rPr lang="en-US" dirty="0"/>
              <a:t>&gt;</a:t>
            </a:r>
            <a:endParaRPr lang="id-ID" dirty="0"/>
          </a:p>
        </p:txBody>
      </p:sp>
    </p:spTree>
    <p:extLst>
      <p:ext uri="{BB962C8B-B14F-4D97-AF65-F5344CB8AC3E}">
        <p14:creationId xmlns:p14="http://schemas.microsoft.com/office/powerpoint/2010/main" val="1727223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8198E-622E-46B4-9B64-EF431391352D}"/>
              </a:ext>
            </a:extLst>
          </p:cNvPr>
          <p:cNvSpPr>
            <a:spLocks noGrp="1"/>
          </p:cNvSpPr>
          <p:nvPr>
            <p:ph type="title"/>
          </p:nvPr>
        </p:nvSpPr>
        <p:spPr>
          <a:xfrm>
            <a:off x="677334" y="609600"/>
            <a:ext cx="8596668" cy="1320800"/>
          </a:xfrm>
        </p:spPr>
        <p:txBody>
          <a:bodyPr/>
          <a:lstStyle/>
          <a:p>
            <a:r>
              <a:rPr lang="en-US" dirty="0"/>
              <a:t>activity_main.xml</a:t>
            </a:r>
            <a:endParaRPr lang="id-ID" dirty="0"/>
          </a:p>
        </p:txBody>
      </p:sp>
      <p:sp>
        <p:nvSpPr>
          <p:cNvPr id="7" name="Rectangle 6">
            <a:extLst>
              <a:ext uri="{FF2B5EF4-FFF2-40B4-BE49-F238E27FC236}">
                <a16:creationId xmlns:a16="http://schemas.microsoft.com/office/drawing/2014/main" id="{DF1F38D3-8C52-4836-ABB4-E48145203268}"/>
              </a:ext>
            </a:extLst>
          </p:cNvPr>
          <p:cNvSpPr/>
          <p:nvPr/>
        </p:nvSpPr>
        <p:spPr>
          <a:xfrm>
            <a:off x="677334" y="1687133"/>
            <a:ext cx="7791718" cy="45848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		&lt;</a:t>
            </a:r>
            <a:r>
              <a:rPr lang="en-US" dirty="0" err="1"/>
              <a:t>TableRow</a:t>
            </a:r>
            <a:r>
              <a:rPr lang="en-US" dirty="0"/>
              <a:t>&gt;</a:t>
            </a:r>
          </a:p>
          <a:p>
            <a:r>
              <a:rPr lang="en-US" dirty="0"/>
              <a:t>			&lt;View</a:t>
            </a:r>
          </a:p>
          <a:p>
            <a:r>
              <a:rPr lang="en-US" dirty="0"/>
              <a:t>				</a:t>
            </a:r>
            <a:r>
              <a:rPr lang="en-US" dirty="0" err="1"/>
              <a:t>android:layout_height</a:t>
            </a:r>
            <a:r>
              <a:rPr lang="en-US" dirty="0"/>
              <a:t>="80px"</a:t>
            </a:r>
          </a:p>
          <a:p>
            <a:r>
              <a:rPr lang="en-US" dirty="0"/>
              <a:t>				</a:t>
            </a:r>
            <a:r>
              <a:rPr lang="en-US" dirty="0" err="1"/>
              <a:t>android:background</a:t>
            </a:r>
            <a:r>
              <a:rPr lang="en-US" dirty="0"/>
              <a:t>="#440000" /&gt;</a:t>
            </a:r>
          </a:p>
          <a:p>
            <a:r>
              <a:rPr lang="en-US" dirty="0"/>
              <a:t>			&lt;</a:t>
            </a:r>
            <a:r>
              <a:rPr lang="en-US" dirty="0" err="1"/>
              <a:t>TextView</a:t>
            </a:r>
            <a:r>
              <a:rPr lang="en-US" dirty="0"/>
              <a:t> </a:t>
            </a:r>
            <a:r>
              <a:rPr lang="en-US" dirty="0" err="1"/>
              <a:t>android:text</a:t>
            </a:r>
            <a:r>
              <a:rPr lang="en-US" dirty="0"/>
              <a:t>="</a:t>
            </a:r>
            <a:r>
              <a:rPr lang="en-US" dirty="0" err="1"/>
              <a:t>Baris</a:t>
            </a:r>
            <a:r>
              <a:rPr lang="en-US" dirty="0"/>
              <a:t> ke-2"</a:t>
            </a:r>
          </a:p>
          <a:p>
            <a:r>
              <a:rPr lang="en-US" dirty="0"/>
              <a:t>				</a:t>
            </a:r>
            <a:r>
              <a:rPr lang="en-US" dirty="0" err="1"/>
              <a:t>android:paddingLeft</a:t>
            </a:r>
            <a:r>
              <a:rPr lang="en-US" dirty="0"/>
              <a:t>="4px"</a:t>
            </a:r>
          </a:p>
          <a:p>
            <a:r>
              <a:rPr lang="en-US" dirty="0"/>
              <a:t>				</a:t>
            </a:r>
            <a:r>
              <a:rPr lang="en-US" dirty="0" err="1"/>
              <a:t>android:layout_gravity</a:t>
            </a:r>
            <a:r>
              <a:rPr lang="en-US" dirty="0"/>
              <a:t>="</a:t>
            </a:r>
            <a:r>
              <a:rPr lang="en-US" dirty="0" err="1"/>
              <a:t>center_vertical</a:t>
            </a:r>
            <a:r>
              <a:rPr lang="en-US" dirty="0"/>
              <a:t>" /&gt;</a:t>
            </a:r>
          </a:p>
          <a:p>
            <a:r>
              <a:rPr lang="en-US" dirty="0"/>
              <a:t>		&lt;/</a:t>
            </a:r>
            <a:r>
              <a:rPr lang="en-US" dirty="0" err="1"/>
              <a:t>TableRow</a:t>
            </a:r>
            <a:r>
              <a:rPr lang="en-US" dirty="0"/>
              <a:t>&gt;</a:t>
            </a:r>
          </a:p>
          <a:p>
            <a:r>
              <a:rPr lang="en-US" dirty="0"/>
              <a:t>		&lt;</a:t>
            </a:r>
            <a:r>
              <a:rPr lang="en-US" dirty="0" err="1"/>
              <a:t>TableRow</a:t>
            </a:r>
            <a:r>
              <a:rPr lang="en-US" dirty="0"/>
              <a:t>&gt;</a:t>
            </a:r>
          </a:p>
          <a:p>
            <a:r>
              <a:rPr lang="en-US" dirty="0"/>
              <a:t>			&lt;View</a:t>
            </a:r>
          </a:p>
          <a:p>
            <a:r>
              <a:rPr lang="en-US" dirty="0"/>
              <a:t>				</a:t>
            </a:r>
            <a:r>
              <a:rPr lang="en-US" dirty="0" err="1"/>
              <a:t>android:layout_height</a:t>
            </a:r>
            <a:r>
              <a:rPr lang="en-US" dirty="0"/>
              <a:t>="80px"</a:t>
            </a:r>
          </a:p>
          <a:p>
            <a:r>
              <a:rPr lang="en-US" dirty="0"/>
              <a:t>				</a:t>
            </a:r>
            <a:r>
              <a:rPr lang="en-US" dirty="0" err="1"/>
              <a:t>android:background</a:t>
            </a:r>
            <a:r>
              <a:rPr lang="en-US" dirty="0"/>
              <a:t>="#884400" /&gt;</a:t>
            </a:r>
          </a:p>
          <a:p>
            <a:r>
              <a:rPr lang="en-US" dirty="0"/>
              <a:t>			&lt;</a:t>
            </a:r>
            <a:r>
              <a:rPr lang="en-US" dirty="0" err="1"/>
              <a:t>TextView</a:t>
            </a:r>
            <a:r>
              <a:rPr lang="en-US" dirty="0"/>
              <a:t> </a:t>
            </a:r>
            <a:r>
              <a:rPr lang="en-US" dirty="0" err="1"/>
              <a:t>android:text</a:t>
            </a:r>
            <a:r>
              <a:rPr lang="en-US" dirty="0"/>
              <a:t>="</a:t>
            </a:r>
            <a:r>
              <a:rPr lang="en-US" dirty="0" err="1"/>
              <a:t>Baris</a:t>
            </a:r>
            <a:r>
              <a:rPr lang="en-US" dirty="0"/>
              <a:t> ke-3"</a:t>
            </a:r>
          </a:p>
          <a:p>
            <a:r>
              <a:rPr lang="en-US" dirty="0"/>
              <a:t>				</a:t>
            </a:r>
            <a:r>
              <a:rPr lang="en-US" dirty="0" err="1"/>
              <a:t>android:paddingLeft</a:t>
            </a:r>
            <a:r>
              <a:rPr lang="en-US" dirty="0"/>
              <a:t>="4px"</a:t>
            </a:r>
          </a:p>
          <a:p>
            <a:r>
              <a:rPr lang="en-US" dirty="0"/>
              <a:t>				</a:t>
            </a:r>
            <a:r>
              <a:rPr lang="en-US" dirty="0" err="1"/>
              <a:t>android:layout_gravity</a:t>
            </a:r>
            <a:r>
              <a:rPr lang="en-US" dirty="0"/>
              <a:t>="</a:t>
            </a:r>
            <a:r>
              <a:rPr lang="en-US" dirty="0" err="1"/>
              <a:t>center_vertical</a:t>
            </a:r>
            <a:r>
              <a:rPr lang="en-US" dirty="0"/>
              <a:t>" /&gt;</a:t>
            </a:r>
          </a:p>
          <a:p>
            <a:r>
              <a:rPr lang="en-US" dirty="0"/>
              <a:t>		&lt;/</a:t>
            </a:r>
            <a:r>
              <a:rPr lang="en-US" dirty="0" err="1"/>
              <a:t>TableRow</a:t>
            </a:r>
            <a:r>
              <a:rPr lang="en-US" dirty="0"/>
              <a:t>&gt;</a:t>
            </a:r>
            <a:endParaRPr lang="id-ID" dirty="0"/>
          </a:p>
        </p:txBody>
      </p:sp>
    </p:spTree>
    <p:extLst>
      <p:ext uri="{BB962C8B-B14F-4D97-AF65-F5344CB8AC3E}">
        <p14:creationId xmlns:p14="http://schemas.microsoft.com/office/powerpoint/2010/main" val="1558307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8198E-622E-46B4-9B64-EF431391352D}"/>
              </a:ext>
            </a:extLst>
          </p:cNvPr>
          <p:cNvSpPr>
            <a:spLocks noGrp="1"/>
          </p:cNvSpPr>
          <p:nvPr>
            <p:ph type="title"/>
          </p:nvPr>
        </p:nvSpPr>
        <p:spPr>
          <a:xfrm>
            <a:off x="677334" y="609600"/>
            <a:ext cx="8596668" cy="1320800"/>
          </a:xfrm>
        </p:spPr>
        <p:txBody>
          <a:bodyPr/>
          <a:lstStyle/>
          <a:p>
            <a:r>
              <a:rPr lang="en-US" dirty="0"/>
              <a:t>activity_main.xml</a:t>
            </a:r>
            <a:endParaRPr lang="id-ID" dirty="0"/>
          </a:p>
        </p:txBody>
      </p:sp>
      <p:sp>
        <p:nvSpPr>
          <p:cNvPr id="7" name="Rectangle 6">
            <a:extLst>
              <a:ext uri="{FF2B5EF4-FFF2-40B4-BE49-F238E27FC236}">
                <a16:creationId xmlns:a16="http://schemas.microsoft.com/office/drawing/2014/main" id="{DF1F38D3-8C52-4836-ABB4-E48145203268}"/>
              </a:ext>
            </a:extLst>
          </p:cNvPr>
          <p:cNvSpPr/>
          <p:nvPr/>
        </p:nvSpPr>
        <p:spPr>
          <a:xfrm>
            <a:off x="677334" y="1687133"/>
            <a:ext cx="7791718" cy="45848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		&lt;</a:t>
            </a:r>
            <a:r>
              <a:rPr lang="en-US" dirty="0" err="1"/>
              <a:t>TableRow</a:t>
            </a:r>
            <a:r>
              <a:rPr lang="en-US" dirty="0"/>
              <a:t>&gt;</a:t>
            </a:r>
          </a:p>
          <a:p>
            <a:r>
              <a:rPr lang="en-US" dirty="0"/>
              <a:t>			&lt;View</a:t>
            </a:r>
          </a:p>
          <a:p>
            <a:r>
              <a:rPr lang="en-US" dirty="0"/>
              <a:t>				</a:t>
            </a:r>
            <a:r>
              <a:rPr lang="en-US" dirty="0" err="1"/>
              <a:t>android:layout_height</a:t>
            </a:r>
            <a:r>
              <a:rPr lang="en-US" dirty="0"/>
              <a:t>="80px"</a:t>
            </a:r>
          </a:p>
          <a:p>
            <a:r>
              <a:rPr lang="en-US" dirty="0"/>
              <a:t>				</a:t>
            </a:r>
            <a:r>
              <a:rPr lang="en-US" dirty="0" err="1"/>
              <a:t>android:background</a:t>
            </a:r>
            <a:r>
              <a:rPr lang="en-US" dirty="0"/>
              <a:t>="#aa8844" /&gt;</a:t>
            </a:r>
          </a:p>
          <a:p>
            <a:r>
              <a:rPr lang="en-US" dirty="0"/>
              <a:t>			&lt;</a:t>
            </a:r>
            <a:r>
              <a:rPr lang="en-US" dirty="0" err="1"/>
              <a:t>TextView</a:t>
            </a:r>
            <a:r>
              <a:rPr lang="en-US" dirty="0"/>
              <a:t> </a:t>
            </a:r>
            <a:r>
              <a:rPr lang="en-US" dirty="0" err="1"/>
              <a:t>android:text</a:t>
            </a:r>
            <a:r>
              <a:rPr lang="en-US" dirty="0"/>
              <a:t>="</a:t>
            </a:r>
            <a:r>
              <a:rPr lang="en-US" dirty="0" err="1"/>
              <a:t>Baris</a:t>
            </a:r>
            <a:r>
              <a:rPr lang="en-US" dirty="0"/>
              <a:t> ke-4"</a:t>
            </a:r>
          </a:p>
          <a:p>
            <a:r>
              <a:rPr lang="en-US" dirty="0"/>
              <a:t>				</a:t>
            </a:r>
            <a:r>
              <a:rPr lang="en-US" dirty="0" err="1"/>
              <a:t>android:paddingLeft</a:t>
            </a:r>
            <a:r>
              <a:rPr lang="en-US" dirty="0"/>
              <a:t>="4px"</a:t>
            </a:r>
          </a:p>
          <a:p>
            <a:r>
              <a:rPr lang="en-US" dirty="0"/>
              <a:t>				</a:t>
            </a:r>
            <a:r>
              <a:rPr lang="en-US" dirty="0" err="1"/>
              <a:t>android:layout_gravity</a:t>
            </a:r>
            <a:r>
              <a:rPr lang="en-US" dirty="0"/>
              <a:t>="</a:t>
            </a:r>
            <a:r>
              <a:rPr lang="en-US" dirty="0" err="1"/>
              <a:t>center_vertical</a:t>
            </a:r>
            <a:r>
              <a:rPr lang="en-US" dirty="0"/>
              <a:t>" /&gt;</a:t>
            </a:r>
          </a:p>
          <a:p>
            <a:r>
              <a:rPr lang="en-US" dirty="0"/>
              <a:t>		&lt;/</a:t>
            </a:r>
            <a:r>
              <a:rPr lang="en-US" dirty="0" err="1"/>
              <a:t>TableRow</a:t>
            </a:r>
            <a:r>
              <a:rPr lang="en-US" dirty="0"/>
              <a:t>&gt;</a:t>
            </a:r>
          </a:p>
          <a:p>
            <a:r>
              <a:rPr lang="en-US" dirty="0"/>
              <a:t>		&lt;</a:t>
            </a:r>
            <a:r>
              <a:rPr lang="en-US" dirty="0" err="1"/>
              <a:t>TableRow</a:t>
            </a:r>
            <a:r>
              <a:rPr lang="en-US" dirty="0"/>
              <a:t>&gt;</a:t>
            </a:r>
          </a:p>
          <a:p>
            <a:r>
              <a:rPr lang="en-US" dirty="0"/>
              <a:t>			&lt;View</a:t>
            </a:r>
          </a:p>
          <a:p>
            <a:r>
              <a:rPr lang="en-US" dirty="0"/>
              <a:t>				</a:t>
            </a:r>
            <a:r>
              <a:rPr lang="en-US" dirty="0" err="1"/>
              <a:t>android:layout_height</a:t>
            </a:r>
            <a:r>
              <a:rPr lang="en-US" dirty="0"/>
              <a:t>="80px"</a:t>
            </a:r>
          </a:p>
          <a:p>
            <a:r>
              <a:rPr lang="en-US" dirty="0"/>
              <a:t>				</a:t>
            </a:r>
            <a:r>
              <a:rPr lang="en-US" dirty="0" err="1"/>
              <a:t>android:background</a:t>
            </a:r>
            <a:r>
              <a:rPr lang="en-US" dirty="0"/>
              <a:t>="#ffaa88" /&gt;</a:t>
            </a:r>
          </a:p>
          <a:p>
            <a:r>
              <a:rPr lang="en-US" dirty="0"/>
              <a:t>			&lt;</a:t>
            </a:r>
            <a:r>
              <a:rPr lang="en-US" dirty="0" err="1"/>
              <a:t>TextView</a:t>
            </a:r>
            <a:r>
              <a:rPr lang="en-US" dirty="0"/>
              <a:t> </a:t>
            </a:r>
            <a:r>
              <a:rPr lang="en-US" dirty="0" err="1"/>
              <a:t>android:text</a:t>
            </a:r>
            <a:r>
              <a:rPr lang="en-US" dirty="0"/>
              <a:t>="</a:t>
            </a:r>
            <a:r>
              <a:rPr lang="en-US" dirty="0" err="1"/>
              <a:t>Baris</a:t>
            </a:r>
            <a:r>
              <a:rPr lang="en-US" dirty="0"/>
              <a:t> ke-5"</a:t>
            </a:r>
          </a:p>
          <a:p>
            <a:r>
              <a:rPr lang="en-US" dirty="0"/>
              <a:t>				</a:t>
            </a:r>
            <a:r>
              <a:rPr lang="en-US" dirty="0" err="1"/>
              <a:t>android:paddingLeft</a:t>
            </a:r>
            <a:r>
              <a:rPr lang="en-US" dirty="0"/>
              <a:t>="4px"</a:t>
            </a:r>
          </a:p>
          <a:p>
            <a:r>
              <a:rPr lang="en-US" dirty="0"/>
              <a:t>				</a:t>
            </a:r>
            <a:r>
              <a:rPr lang="en-US" dirty="0" err="1"/>
              <a:t>android:layout_gravity</a:t>
            </a:r>
            <a:r>
              <a:rPr lang="en-US" dirty="0"/>
              <a:t>="</a:t>
            </a:r>
            <a:r>
              <a:rPr lang="en-US" dirty="0" err="1"/>
              <a:t>center_vertical</a:t>
            </a:r>
            <a:r>
              <a:rPr lang="en-US" dirty="0"/>
              <a:t>" /&gt;</a:t>
            </a:r>
          </a:p>
          <a:p>
            <a:r>
              <a:rPr lang="en-US" dirty="0"/>
              <a:t>		&lt;/</a:t>
            </a:r>
            <a:r>
              <a:rPr lang="en-US" dirty="0" err="1"/>
              <a:t>TableRow</a:t>
            </a:r>
            <a:r>
              <a:rPr lang="en-US" dirty="0"/>
              <a:t>&gt;</a:t>
            </a:r>
            <a:endParaRPr lang="id-ID" dirty="0"/>
          </a:p>
        </p:txBody>
      </p:sp>
    </p:spTree>
    <p:extLst>
      <p:ext uri="{BB962C8B-B14F-4D97-AF65-F5344CB8AC3E}">
        <p14:creationId xmlns:p14="http://schemas.microsoft.com/office/powerpoint/2010/main" val="2521044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8198E-622E-46B4-9B64-EF431391352D}"/>
              </a:ext>
            </a:extLst>
          </p:cNvPr>
          <p:cNvSpPr>
            <a:spLocks noGrp="1"/>
          </p:cNvSpPr>
          <p:nvPr>
            <p:ph type="title"/>
          </p:nvPr>
        </p:nvSpPr>
        <p:spPr>
          <a:xfrm>
            <a:off x="677334" y="609600"/>
            <a:ext cx="8596668" cy="1320800"/>
          </a:xfrm>
        </p:spPr>
        <p:txBody>
          <a:bodyPr/>
          <a:lstStyle/>
          <a:p>
            <a:r>
              <a:rPr lang="en-US" dirty="0"/>
              <a:t>activity_main.xml</a:t>
            </a:r>
            <a:endParaRPr lang="id-ID" dirty="0"/>
          </a:p>
        </p:txBody>
      </p:sp>
      <p:sp>
        <p:nvSpPr>
          <p:cNvPr id="7" name="Rectangle 6">
            <a:extLst>
              <a:ext uri="{FF2B5EF4-FFF2-40B4-BE49-F238E27FC236}">
                <a16:creationId xmlns:a16="http://schemas.microsoft.com/office/drawing/2014/main" id="{DF1F38D3-8C52-4836-ABB4-E48145203268}"/>
              </a:ext>
            </a:extLst>
          </p:cNvPr>
          <p:cNvSpPr/>
          <p:nvPr/>
        </p:nvSpPr>
        <p:spPr>
          <a:xfrm>
            <a:off x="677334" y="1687133"/>
            <a:ext cx="7791718" cy="45848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		&lt;</a:t>
            </a:r>
            <a:r>
              <a:rPr lang="en-US" dirty="0" err="1"/>
              <a:t>TableRow</a:t>
            </a:r>
            <a:r>
              <a:rPr lang="en-US" dirty="0"/>
              <a:t>&gt;</a:t>
            </a:r>
          </a:p>
          <a:p>
            <a:r>
              <a:rPr lang="en-US" dirty="0"/>
              <a:t>			&lt;View</a:t>
            </a:r>
          </a:p>
          <a:p>
            <a:r>
              <a:rPr lang="en-US" dirty="0"/>
              <a:t>				</a:t>
            </a:r>
            <a:r>
              <a:rPr lang="en-US" dirty="0" err="1"/>
              <a:t>android:layout_height</a:t>
            </a:r>
            <a:r>
              <a:rPr lang="en-US" dirty="0"/>
              <a:t>="80px"</a:t>
            </a:r>
          </a:p>
          <a:p>
            <a:r>
              <a:rPr lang="en-US" dirty="0"/>
              <a:t>				</a:t>
            </a:r>
            <a:r>
              <a:rPr lang="en-US" dirty="0" err="1"/>
              <a:t>android:background</a:t>
            </a:r>
            <a:r>
              <a:rPr lang="en-US" dirty="0"/>
              <a:t>="#</a:t>
            </a:r>
            <a:r>
              <a:rPr lang="en-US" dirty="0" err="1"/>
              <a:t>ffffaa</a:t>
            </a:r>
            <a:r>
              <a:rPr lang="en-US" dirty="0"/>
              <a:t>" /&gt;</a:t>
            </a:r>
          </a:p>
          <a:p>
            <a:r>
              <a:rPr lang="en-US" dirty="0"/>
              <a:t>			&lt;</a:t>
            </a:r>
            <a:r>
              <a:rPr lang="en-US" dirty="0" err="1"/>
              <a:t>TextView</a:t>
            </a:r>
            <a:r>
              <a:rPr lang="en-US" dirty="0"/>
              <a:t> </a:t>
            </a:r>
            <a:r>
              <a:rPr lang="en-US" dirty="0" err="1"/>
              <a:t>android:text</a:t>
            </a:r>
            <a:r>
              <a:rPr lang="en-US" dirty="0"/>
              <a:t>="</a:t>
            </a:r>
            <a:r>
              <a:rPr lang="en-US" dirty="0" err="1"/>
              <a:t>Baris</a:t>
            </a:r>
            <a:r>
              <a:rPr lang="en-US" dirty="0"/>
              <a:t> ke-6"</a:t>
            </a:r>
          </a:p>
          <a:p>
            <a:r>
              <a:rPr lang="en-US" dirty="0"/>
              <a:t>				</a:t>
            </a:r>
            <a:r>
              <a:rPr lang="en-US" dirty="0" err="1"/>
              <a:t>android:paddingLeft</a:t>
            </a:r>
            <a:r>
              <a:rPr lang="en-US" dirty="0"/>
              <a:t>="4px"</a:t>
            </a:r>
          </a:p>
          <a:p>
            <a:r>
              <a:rPr lang="en-US" dirty="0"/>
              <a:t>				</a:t>
            </a:r>
            <a:r>
              <a:rPr lang="en-US" dirty="0" err="1"/>
              <a:t>android:layout_gravity</a:t>
            </a:r>
            <a:r>
              <a:rPr lang="en-US" dirty="0"/>
              <a:t>="</a:t>
            </a:r>
            <a:r>
              <a:rPr lang="en-US" dirty="0" err="1"/>
              <a:t>center_vertical</a:t>
            </a:r>
            <a:r>
              <a:rPr lang="en-US" dirty="0"/>
              <a:t>" /&gt;</a:t>
            </a:r>
          </a:p>
          <a:p>
            <a:r>
              <a:rPr lang="en-US" dirty="0"/>
              <a:t>		&lt;/</a:t>
            </a:r>
            <a:r>
              <a:rPr lang="en-US" dirty="0" err="1"/>
              <a:t>TableRow</a:t>
            </a:r>
            <a:r>
              <a:rPr lang="en-US" dirty="0"/>
              <a:t>&gt;</a:t>
            </a:r>
          </a:p>
          <a:p>
            <a:r>
              <a:rPr lang="en-US" dirty="0"/>
              <a:t>		&lt;</a:t>
            </a:r>
            <a:r>
              <a:rPr lang="en-US" dirty="0" err="1"/>
              <a:t>TableRow</a:t>
            </a:r>
            <a:r>
              <a:rPr lang="en-US" dirty="0"/>
              <a:t>&gt;</a:t>
            </a:r>
          </a:p>
          <a:p>
            <a:r>
              <a:rPr lang="en-US" dirty="0"/>
              <a:t>			&lt;View</a:t>
            </a:r>
          </a:p>
          <a:p>
            <a:r>
              <a:rPr lang="en-US" dirty="0"/>
              <a:t>				</a:t>
            </a:r>
            <a:r>
              <a:rPr lang="en-US" dirty="0" err="1"/>
              <a:t>android:layout_height</a:t>
            </a:r>
            <a:r>
              <a:rPr lang="en-US" dirty="0"/>
              <a:t>="80px"</a:t>
            </a:r>
          </a:p>
          <a:p>
            <a:r>
              <a:rPr lang="en-US" dirty="0"/>
              <a:t>				</a:t>
            </a:r>
            <a:r>
              <a:rPr lang="en-US" dirty="0" err="1"/>
              <a:t>android:background</a:t>
            </a:r>
            <a:r>
              <a:rPr lang="en-US" dirty="0"/>
              <a:t>="#</a:t>
            </a:r>
            <a:r>
              <a:rPr lang="en-US" dirty="0" err="1"/>
              <a:t>ffffff</a:t>
            </a:r>
            <a:r>
              <a:rPr lang="en-US" dirty="0"/>
              <a:t>" /&gt;</a:t>
            </a:r>
          </a:p>
          <a:p>
            <a:r>
              <a:rPr lang="en-US" dirty="0"/>
              <a:t>			&lt;</a:t>
            </a:r>
            <a:r>
              <a:rPr lang="en-US" dirty="0" err="1"/>
              <a:t>TextView</a:t>
            </a:r>
            <a:r>
              <a:rPr lang="en-US" dirty="0"/>
              <a:t> </a:t>
            </a:r>
            <a:r>
              <a:rPr lang="en-US" dirty="0" err="1"/>
              <a:t>android:text</a:t>
            </a:r>
            <a:r>
              <a:rPr lang="en-US" dirty="0"/>
              <a:t>="</a:t>
            </a:r>
            <a:r>
              <a:rPr lang="en-US" dirty="0" err="1"/>
              <a:t>Baris</a:t>
            </a:r>
            <a:r>
              <a:rPr lang="en-US" dirty="0"/>
              <a:t> ke-7"</a:t>
            </a:r>
          </a:p>
          <a:p>
            <a:r>
              <a:rPr lang="en-US" dirty="0"/>
              <a:t>				</a:t>
            </a:r>
            <a:r>
              <a:rPr lang="en-US" dirty="0" err="1"/>
              <a:t>android:paddingLeft</a:t>
            </a:r>
            <a:r>
              <a:rPr lang="en-US" dirty="0"/>
              <a:t>="4px"</a:t>
            </a:r>
          </a:p>
          <a:p>
            <a:r>
              <a:rPr lang="en-US" dirty="0"/>
              <a:t>				</a:t>
            </a:r>
            <a:r>
              <a:rPr lang="en-US" dirty="0" err="1"/>
              <a:t>android:layout_gravity</a:t>
            </a:r>
            <a:r>
              <a:rPr lang="en-US" dirty="0"/>
              <a:t>="</a:t>
            </a:r>
            <a:r>
              <a:rPr lang="en-US" dirty="0" err="1"/>
              <a:t>center_vertical</a:t>
            </a:r>
            <a:r>
              <a:rPr lang="en-US" dirty="0"/>
              <a:t>" /&gt;</a:t>
            </a:r>
          </a:p>
          <a:p>
            <a:r>
              <a:rPr lang="en-US" dirty="0"/>
              <a:t>		&lt;/</a:t>
            </a:r>
            <a:r>
              <a:rPr lang="en-US" dirty="0" err="1"/>
              <a:t>TableRow</a:t>
            </a:r>
            <a:r>
              <a:rPr lang="en-US" dirty="0"/>
              <a:t>&gt;</a:t>
            </a:r>
            <a:endParaRPr lang="id-ID" dirty="0"/>
          </a:p>
        </p:txBody>
      </p:sp>
    </p:spTree>
    <p:extLst>
      <p:ext uri="{BB962C8B-B14F-4D97-AF65-F5344CB8AC3E}">
        <p14:creationId xmlns:p14="http://schemas.microsoft.com/office/powerpoint/2010/main" val="1028568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8198E-622E-46B4-9B64-EF431391352D}"/>
              </a:ext>
            </a:extLst>
          </p:cNvPr>
          <p:cNvSpPr>
            <a:spLocks noGrp="1"/>
          </p:cNvSpPr>
          <p:nvPr>
            <p:ph type="title"/>
          </p:nvPr>
        </p:nvSpPr>
        <p:spPr>
          <a:xfrm>
            <a:off x="677334" y="609600"/>
            <a:ext cx="8596668" cy="1320800"/>
          </a:xfrm>
        </p:spPr>
        <p:txBody>
          <a:bodyPr/>
          <a:lstStyle/>
          <a:p>
            <a:r>
              <a:rPr lang="en-US" dirty="0"/>
              <a:t>activity_main.xml</a:t>
            </a:r>
            <a:endParaRPr lang="id-ID" dirty="0"/>
          </a:p>
        </p:txBody>
      </p:sp>
      <p:sp>
        <p:nvSpPr>
          <p:cNvPr id="7" name="Rectangle 6">
            <a:extLst>
              <a:ext uri="{FF2B5EF4-FFF2-40B4-BE49-F238E27FC236}">
                <a16:creationId xmlns:a16="http://schemas.microsoft.com/office/drawing/2014/main" id="{DF1F38D3-8C52-4836-ABB4-E48145203268}"/>
              </a:ext>
            </a:extLst>
          </p:cNvPr>
          <p:cNvSpPr/>
          <p:nvPr/>
        </p:nvSpPr>
        <p:spPr>
          <a:xfrm>
            <a:off x="677334" y="1687133"/>
            <a:ext cx="7791718" cy="45848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		&lt;</a:t>
            </a:r>
            <a:r>
              <a:rPr lang="en-US" dirty="0" err="1"/>
              <a:t>TableRow</a:t>
            </a:r>
            <a:r>
              <a:rPr lang="en-US" dirty="0"/>
              <a:t>&gt;</a:t>
            </a:r>
          </a:p>
          <a:p>
            <a:r>
              <a:rPr lang="en-US" dirty="0"/>
              <a:t>			&lt;View</a:t>
            </a:r>
          </a:p>
          <a:p>
            <a:r>
              <a:rPr lang="en-US" dirty="0"/>
              <a:t>				</a:t>
            </a:r>
            <a:r>
              <a:rPr lang="en-US" dirty="0" err="1"/>
              <a:t>android:layout_height</a:t>
            </a:r>
            <a:r>
              <a:rPr lang="en-US" dirty="0"/>
              <a:t>="80px"</a:t>
            </a:r>
          </a:p>
          <a:p>
            <a:r>
              <a:rPr lang="en-US" dirty="0"/>
              <a:t>				</a:t>
            </a:r>
            <a:r>
              <a:rPr lang="en-US" dirty="0" err="1"/>
              <a:t>android:background</a:t>
            </a:r>
            <a:r>
              <a:rPr lang="en-US" dirty="0"/>
              <a:t>="#</a:t>
            </a:r>
            <a:r>
              <a:rPr lang="en-US" dirty="0" err="1"/>
              <a:t>ffffaa</a:t>
            </a:r>
            <a:r>
              <a:rPr lang="en-US" dirty="0"/>
              <a:t>" /&gt;</a:t>
            </a:r>
          </a:p>
          <a:p>
            <a:r>
              <a:rPr lang="en-US" dirty="0"/>
              <a:t>			&lt;</a:t>
            </a:r>
            <a:r>
              <a:rPr lang="en-US" dirty="0" err="1"/>
              <a:t>TextView</a:t>
            </a:r>
            <a:r>
              <a:rPr lang="en-US" dirty="0"/>
              <a:t> </a:t>
            </a:r>
            <a:r>
              <a:rPr lang="en-US" dirty="0" err="1"/>
              <a:t>android:text</a:t>
            </a:r>
            <a:r>
              <a:rPr lang="en-US" dirty="0"/>
              <a:t>="</a:t>
            </a:r>
            <a:r>
              <a:rPr lang="en-US" dirty="0" err="1"/>
              <a:t>Baris</a:t>
            </a:r>
            <a:r>
              <a:rPr lang="en-US" dirty="0"/>
              <a:t> ke-8"</a:t>
            </a:r>
          </a:p>
          <a:p>
            <a:r>
              <a:rPr lang="en-US" dirty="0"/>
              <a:t>				</a:t>
            </a:r>
            <a:r>
              <a:rPr lang="en-US" dirty="0" err="1"/>
              <a:t>android:paddingLeft</a:t>
            </a:r>
            <a:r>
              <a:rPr lang="en-US" dirty="0"/>
              <a:t>="4px"</a:t>
            </a:r>
          </a:p>
          <a:p>
            <a:r>
              <a:rPr lang="en-US" dirty="0"/>
              <a:t>				</a:t>
            </a:r>
            <a:r>
              <a:rPr lang="en-US" dirty="0" err="1"/>
              <a:t>android:layout_gravity</a:t>
            </a:r>
            <a:r>
              <a:rPr lang="en-US" dirty="0"/>
              <a:t>="</a:t>
            </a:r>
            <a:r>
              <a:rPr lang="en-US" dirty="0" err="1"/>
              <a:t>center_vertical</a:t>
            </a:r>
            <a:r>
              <a:rPr lang="en-US" dirty="0"/>
              <a:t>" /&gt;</a:t>
            </a:r>
          </a:p>
          <a:p>
            <a:r>
              <a:rPr lang="en-US" dirty="0"/>
              <a:t>		&lt;/</a:t>
            </a:r>
            <a:r>
              <a:rPr lang="en-US" dirty="0" err="1"/>
              <a:t>TableRow</a:t>
            </a:r>
            <a:r>
              <a:rPr lang="en-US" dirty="0"/>
              <a:t>&gt;</a:t>
            </a:r>
          </a:p>
          <a:p>
            <a:r>
              <a:rPr lang="en-US" dirty="0"/>
              <a:t>		&lt;</a:t>
            </a:r>
            <a:r>
              <a:rPr lang="en-US" dirty="0" err="1"/>
              <a:t>TableRow</a:t>
            </a:r>
            <a:r>
              <a:rPr lang="en-US" dirty="0"/>
              <a:t>&gt;</a:t>
            </a:r>
          </a:p>
          <a:p>
            <a:r>
              <a:rPr lang="en-US" dirty="0"/>
              <a:t>			&lt;View</a:t>
            </a:r>
          </a:p>
          <a:p>
            <a:r>
              <a:rPr lang="en-US" dirty="0"/>
              <a:t>				</a:t>
            </a:r>
            <a:r>
              <a:rPr lang="en-US" dirty="0" err="1"/>
              <a:t>android:layout_height</a:t>
            </a:r>
            <a:r>
              <a:rPr lang="en-US" dirty="0"/>
              <a:t>="80px"</a:t>
            </a:r>
          </a:p>
          <a:p>
            <a:r>
              <a:rPr lang="en-US" dirty="0"/>
              <a:t>				</a:t>
            </a:r>
            <a:r>
              <a:rPr lang="en-US" dirty="0" err="1"/>
              <a:t>android:background</a:t>
            </a:r>
            <a:r>
              <a:rPr lang="en-US" dirty="0"/>
              <a:t>="#</a:t>
            </a:r>
            <a:r>
              <a:rPr lang="en-US" dirty="0" err="1"/>
              <a:t>ffffff</a:t>
            </a:r>
            <a:r>
              <a:rPr lang="en-US" dirty="0"/>
              <a:t>" /&gt;</a:t>
            </a:r>
          </a:p>
          <a:p>
            <a:r>
              <a:rPr lang="en-US" dirty="0"/>
              <a:t>			&lt;</a:t>
            </a:r>
            <a:r>
              <a:rPr lang="en-US" dirty="0" err="1"/>
              <a:t>TextView</a:t>
            </a:r>
            <a:r>
              <a:rPr lang="en-US" dirty="0"/>
              <a:t> </a:t>
            </a:r>
            <a:r>
              <a:rPr lang="en-US" dirty="0" err="1"/>
              <a:t>android:text</a:t>
            </a:r>
            <a:r>
              <a:rPr lang="en-US" dirty="0"/>
              <a:t>="</a:t>
            </a:r>
            <a:r>
              <a:rPr lang="en-US" dirty="0" err="1"/>
              <a:t>Baris</a:t>
            </a:r>
            <a:r>
              <a:rPr lang="en-US" dirty="0"/>
              <a:t> ke-9"</a:t>
            </a:r>
          </a:p>
          <a:p>
            <a:r>
              <a:rPr lang="en-US" dirty="0"/>
              <a:t>				</a:t>
            </a:r>
            <a:r>
              <a:rPr lang="en-US" dirty="0" err="1"/>
              <a:t>android:paddingLeft</a:t>
            </a:r>
            <a:r>
              <a:rPr lang="en-US" dirty="0"/>
              <a:t>="4px"</a:t>
            </a:r>
          </a:p>
          <a:p>
            <a:r>
              <a:rPr lang="en-US" dirty="0"/>
              <a:t>				</a:t>
            </a:r>
            <a:r>
              <a:rPr lang="en-US" dirty="0" err="1"/>
              <a:t>android:layout_gravity</a:t>
            </a:r>
            <a:r>
              <a:rPr lang="en-US" dirty="0"/>
              <a:t>="</a:t>
            </a:r>
            <a:r>
              <a:rPr lang="en-US" dirty="0" err="1"/>
              <a:t>center_vertical</a:t>
            </a:r>
            <a:r>
              <a:rPr lang="en-US" dirty="0"/>
              <a:t>" /&gt;</a:t>
            </a:r>
          </a:p>
          <a:p>
            <a:r>
              <a:rPr lang="en-US" dirty="0"/>
              <a:t>		&lt;/</a:t>
            </a:r>
            <a:r>
              <a:rPr lang="en-US" dirty="0" err="1"/>
              <a:t>TableRow</a:t>
            </a:r>
            <a:r>
              <a:rPr lang="en-US" dirty="0"/>
              <a:t>&gt;</a:t>
            </a:r>
            <a:endParaRPr lang="id-ID" dirty="0"/>
          </a:p>
        </p:txBody>
      </p:sp>
    </p:spTree>
    <p:extLst>
      <p:ext uri="{BB962C8B-B14F-4D97-AF65-F5344CB8AC3E}">
        <p14:creationId xmlns:p14="http://schemas.microsoft.com/office/powerpoint/2010/main" val="3759171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8198E-622E-46B4-9B64-EF431391352D}"/>
              </a:ext>
            </a:extLst>
          </p:cNvPr>
          <p:cNvSpPr>
            <a:spLocks noGrp="1"/>
          </p:cNvSpPr>
          <p:nvPr>
            <p:ph type="title"/>
          </p:nvPr>
        </p:nvSpPr>
        <p:spPr>
          <a:xfrm>
            <a:off x="677334" y="609600"/>
            <a:ext cx="8596668" cy="1320800"/>
          </a:xfrm>
        </p:spPr>
        <p:txBody>
          <a:bodyPr/>
          <a:lstStyle/>
          <a:p>
            <a:r>
              <a:rPr lang="en-US" dirty="0"/>
              <a:t>activity_main.xml</a:t>
            </a:r>
            <a:endParaRPr lang="id-ID" dirty="0"/>
          </a:p>
        </p:txBody>
      </p:sp>
      <p:sp>
        <p:nvSpPr>
          <p:cNvPr id="7" name="Rectangle 6">
            <a:extLst>
              <a:ext uri="{FF2B5EF4-FFF2-40B4-BE49-F238E27FC236}">
                <a16:creationId xmlns:a16="http://schemas.microsoft.com/office/drawing/2014/main" id="{DF1F38D3-8C52-4836-ABB4-E48145203268}"/>
              </a:ext>
            </a:extLst>
          </p:cNvPr>
          <p:cNvSpPr/>
          <p:nvPr/>
        </p:nvSpPr>
        <p:spPr>
          <a:xfrm>
            <a:off x="677334" y="1687133"/>
            <a:ext cx="7791718" cy="26788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		&lt;</a:t>
            </a:r>
            <a:r>
              <a:rPr lang="en-US" dirty="0" err="1"/>
              <a:t>TableRow</a:t>
            </a:r>
            <a:r>
              <a:rPr lang="en-US" dirty="0"/>
              <a:t>&gt;</a:t>
            </a:r>
          </a:p>
          <a:p>
            <a:r>
              <a:rPr lang="en-US" dirty="0"/>
              <a:t>			&lt;View</a:t>
            </a:r>
          </a:p>
          <a:p>
            <a:r>
              <a:rPr lang="en-US" dirty="0"/>
              <a:t>				</a:t>
            </a:r>
            <a:r>
              <a:rPr lang="en-US" dirty="0" err="1"/>
              <a:t>android:layout_height</a:t>
            </a:r>
            <a:r>
              <a:rPr lang="en-US" dirty="0"/>
              <a:t>="80px"</a:t>
            </a:r>
          </a:p>
          <a:p>
            <a:r>
              <a:rPr lang="en-US" dirty="0"/>
              <a:t>				</a:t>
            </a:r>
            <a:r>
              <a:rPr lang="en-US" dirty="0" err="1"/>
              <a:t>android:background</a:t>
            </a:r>
            <a:r>
              <a:rPr lang="en-US" dirty="0"/>
              <a:t>="#</a:t>
            </a:r>
            <a:r>
              <a:rPr lang="en-US" dirty="0" err="1"/>
              <a:t>ffffaa</a:t>
            </a:r>
            <a:r>
              <a:rPr lang="en-US" dirty="0"/>
              <a:t>" /&gt;</a:t>
            </a:r>
          </a:p>
          <a:p>
            <a:r>
              <a:rPr lang="en-US" dirty="0"/>
              <a:t>			&lt;</a:t>
            </a:r>
            <a:r>
              <a:rPr lang="en-US" dirty="0" err="1"/>
              <a:t>TextView</a:t>
            </a:r>
            <a:r>
              <a:rPr lang="en-US" dirty="0"/>
              <a:t> </a:t>
            </a:r>
            <a:r>
              <a:rPr lang="en-US" dirty="0" err="1"/>
              <a:t>android:text</a:t>
            </a:r>
            <a:r>
              <a:rPr lang="en-US" dirty="0"/>
              <a:t>="</a:t>
            </a:r>
            <a:r>
              <a:rPr lang="en-US" dirty="0" err="1"/>
              <a:t>Baris</a:t>
            </a:r>
            <a:r>
              <a:rPr lang="en-US" dirty="0"/>
              <a:t> ke-10"</a:t>
            </a:r>
          </a:p>
          <a:p>
            <a:r>
              <a:rPr lang="en-US" dirty="0"/>
              <a:t>				</a:t>
            </a:r>
            <a:r>
              <a:rPr lang="en-US" dirty="0" err="1"/>
              <a:t>android:paddingLeft</a:t>
            </a:r>
            <a:r>
              <a:rPr lang="en-US" dirty="0"/>
              <a:t>="4px"</a:t>
            </a:r>
          </a:p>
          <a:p>
            <a:r>
              <a:rPr lang="en-US" dirty="0"/>
              <a:t>				</a:t>
            </a:r>
            <a:r>
              <a:rPr lang="en-US" dirty="0" err="1"/>
              <a:t>android:layout_gravity</a:t>
            </a:r>
            <a:r>
              <a:rPr lang="en-US" dirty="0"/>
              <a:t>="</a:t>
            </a:r>
            <a:r>
              <a:rPr lang="en-US" dirty="0" err="1"/>
              <a:t>center_vertical</a:t>
            </a:r>
            <a:r>
              <a:rPr lang="en-US" dirty="0"/>
              <a:t>" /&gt;</a:t>
            </a:r>
          </a:p>
          <a:p>
            <a:r>
              <a:rPr lang="en-US" dirty="0"/>
              <a:t>		&lt;/</a:t>
            </a:r>
            <a:r>
              <a:rPr lang="en-US" dirty="0" err="1"/>
              <a:t>TableRow</a:t>
            </a:r>
            <a:r>
              <a:rPr lang="en-US" dirty="0"/>
              <a:t>&gt;</a:t>
            </a:r>
          </a:p>
          <a:p>
            <a:r>
              <a:rPr lang="en-US" dirty="0"/>
              <a:t>	&lt;/</a:t>
            </a:r>
            <a:r>
              <a:rPr lang="en-US" dirty="0" err="1"/>
              <a:t>TableLayout</a:t>
            </a:r>
            <a:r>
              <a:rPr lang="en-US" dirty="0"/>
              <a:t>&gt;</a:t>
            </a:r>
          </a:p>
          <a:p>
            <a:r>
              <a:rPr lang="en-US" dirty="0"/>
              <a:t>&lt;/</a:t>
            </a:r>
            <a:r>
              <a:rPr lang="en-US" dirty="0" err="1"/>
              <a:t>ScrollView</a:t>
            </a:r>
            <a:r>
              <a:rPr lang="en-US" dirty="0"/>
              <a:t>&gt;</a:t>
            </a:r>
            <a:endParaRPr lang="id-ID" dirty="0"/>
          </a:p>
        </p:txBody>
      </p:sp>
    </p:spTree>
    <p:extLst>
      <p:ext uri="{BB962C8B-B14F-4D97-AF65-F5344CB8AC3E}">
        <p14:creationId xmlns:p14="http://schemas.microsoft.com/office/powerpoint/2010/main" val="953819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5D623-CAD2-4DC8-B24D-7A5A6AEC00CE}"/>
              </a:ext>
            </a:extLst>
          </p:cNvPr>
          <p:cNvSpPr>
            <a:spLocks noGrp="1"/>
          </p:cNvSpPr>
          <p:nvPr>
            <p:ph type="title"/>
          </p:nvPr>
        </p:nvSpPr>
        <p:spPr/>
        <p:txBody>
          <a:bodyPr/>
          <a:lstStyle/>
          <a:p>
            <a:r>
              <a:rPr lang="en-US" dirty="0"/>
              <a:t>Program Relative</a:t>
            </a:r>
            <a:endParaRPr lang="id-ID" dirty="0"/>
          </a:p>
        </p:txBody>
      </p:sp>
      <p:sp>
        <p:nvSpPr>
          <p:cNvPr id="3" name="Content Placeholder 2">
            <a:extLst>
              <a:ext uri="{FF2B5EF4-FFF2-40B4-BE49-F238E27FC236}">
                <a16:creationId xmlns:a16="http://schemas.microsoft.com/office/drawing/2014/main" id="{1493A4F6-5A9B-4D85-A0F8-1C50AEEBBE2A}"/>
              </a:ext>
            </a:extLst>
          </p:cNvPr>
          <p:cNvSpPr>
            <a:spLocks noGrp="1"/>
          </p:cNvSpPr>
          <p:nvPr>
            <p:ph idx="1"/>
          </p:nvPr>
        </p:nvSpPr>
        <p:spPr/>
        <p:txBody>
          <a:bodyPr/>
          <a:lstStyle/>
          <a:p>
            <a:r>
              <a:rPr lang="en-US" dirty="0"/>
              <a:t>Start New Android Studio Project</a:t>
            </a:r>
          </a:p>
          <a:p>
            <a:r>
              <a:rPr lang="en-US" dirty="0"/>
              <a:t>In configure your project window, fill out the following</a:t>
            </a:r>
          </a:p>
          <a:p>
            <a:pPr lvl="1"/>
            <a:r>
              <a:rPr lang="en-US" dirty="0"/>
              <a:t>Application Name: Relative</a:t>
            </a:r>
          </a:p>
          <a:p>
            <a:pPr lvl="1"/>
            <a:r>
              <a:rPr lang="en-US" dirty="0"/>
              <a:t>Company Domain: write whatever you want</a:t>
            </a:r>
          </a:p>
          <a:p>
            <a:pPr lvl="1"/>
            <a:r>
              <a:rPr lang="en-US" dirty="0"/>
              <a:t>Project Location: Leave as default</a:t>
            </a:r>
          </a:p>
          <a:p>
            <a:r>
              <a:rPr lang="en-US" dirty="0"/>
              <a:t>In target Android Devices, pick the Minimum SDK as Gingerbread</a:t>
            </a:r>
          </a:p>
          <a:p>
            <a:r>
              <a:rPr lang="en-US" dirty="0"/>
              <a:t>In the activity window, pick the Empty Activity</a:t>
            </a:r>
          </a:p>
          <a:p>
            <a:r>
              <a:rPr lang="en-US" dirty="0"/>
              <a:t>In the customize Activity window, fill Activity Name as </a:t>
            </a:r>
            <a:r>
              <a:rPr lang="en-US" dirty="0" err="1"/>
              <a:t>MainActivity</a:t>
            </a:r>
            <a:r>
              <a:rPr lang="en-US" dirty="0"/>
              <a:t> and leave as default one</a:t>
            </a:r>
            <a:endParaRPr lang="id-ID" dirty="0"/>
          </a:p>
        </p:txBody>
      </p:sp>
    </p:spTree>
    <p:extLst>
      <p:ext uri="{BB962C8B-B14F-4D97-AF65-F5344CB8AC3E}">
        <p14:creationId xmlns:p14="http://schemas.microsoft.com/office/powerpoint/2010/main" val="914220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F8FD7-FFDE-4466-BBA4-2A802A27DB6A}"/>
              </a:ext>
            </a:extLst>
          </p:cNvPr>
          <p:cNvSpPr>
            <a:spLocks noGrp="1"/>
          </p:cNvSpPr>
          <p:nvPr>
            <p:ph type="title"/>
          </p:nvPr>
        </p:nvSpPr>
        <p:spPr/>
        <p:txBody>
          <a:bodyPr/>
          <a:lstStyle/>
          <a:p>
            <a:r>
              <a:rPr lang="en-US" dirty="0"/>
              <a:t>MainActivity.java</a:t>
            </a:r>
            <a:endParaRPr lang="id-ID" dirty="0"/>
          </a:p>
        </p:txBody>
      </p:sp>
      <p:sp>
        <p:nvSpPr>
          <p:cNvPr id="4" name="Rectangle 3">
            <a:extLst>
              <a:ext uri="{FF2B5EF4-FFF2-40B4-BE49-F238E27FC236}">
                <a16:creationId xmlns:a16="http://schemas.microsoft.com/office/drawing/2014/main" id="{A4F6F1A2-2527-45C0-BBDD-6A188B005B35}"/>
              </a:ext>
            </a:extLst>
          </p:cNvPr>
          <p:cNvSpPr/>
          <p:nvPr/>
        </p:nvSpPr>
        <p:spPr>
          <a:xfrm>
            <a:off x="677334" y="1687132"/>
            <a:ext cx="7791718" cy="39022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id-ID" dirty="0"/>
              <a:t>package com.wilis.scroll;</a:t>
            </a:r>
          </a:p>
          <a:p>
            <a:endParaRPr lang="id-ID" dirty="0"/>
          </a:p>
          <a:p>
            <a:r>
              <a:rPr lang="id-ID" dirty="0"/>
              <a:t>import android.app.Activity;</a:t>
            </a:r>
          </a:p>
          <a:p>
            <a:r>
              <a:rPr lang="id-ID" dirty="0"/>
              <a:t>import android.os.Bundle;</a:t>
            </a:r>
          </a:p>
          <a:p>
            <a:endParaRPr lang="id-ID" dirty="0"/>
          </a:p>
          <a:p>
            <a:r>
              <a:rPr lang="id-ID" dirty="0"/>
              <a:t>public class </a:t>
            </a:r>
            <a:r>
              <a:rPr lang="en-US" dirty="0" err="1"/>
              <a:t>MainActivity</a:t>
            </a:r>
            <a:r>
              <a:rPr lang="id-ID" dirty="0"/>
              <a:t> extends Activity {</a:t>
            </a:r>
          </a:p>
          <a:p>
            <a:r>
              <a:rPr lang="id-ID" dirty="0"/>
              <a:t>    /** Called when the activity is first created. */</a:t>
            </a:r>
          </a:p>
          <a:p>
            <a:r>
              <a:rPr lang="id-ID" dirty="0"/>
              <a:t>    @Override</a:t>
            </a:r>
          </a:p>
          <a:p>
            <a:r>
              <a:rPr lang="id-ID" dirty="0"/>
              <a:t>    public void onCreate(Bundle savedInstanceState) {</a:t>
            </a:r>
          </a:p>
          <a:p>
            <a:r>
              <a:rPr lang="id-ID" dirty="0"/>
              <a:t>        super.onCreate(savedInstanceState);</a:t>
            </a:r>
          </a:p>
          <a:p>
            <a:r>
              <a:rPr lang="id-ID" dirty="0"/>
              <a:t>        setContentView(R.layout.main);</a:t>
            </a:r>
          </a:p>
          <a:p>
            <a:r>
              <a:rPr lang="id-ID" dirty="0"/>
              <a:t>    }</a:t>
            </a:r>
          </a:p>
          <a:p>
            <a:r>
              <a:rPr lang="id-ID" dirty="0"/>
              <a:t>}</a:t>
            </a:r>
          </a:p>
        </p:txBody>
      </p:sp>
    </p:spTree>
    <p:extLst>
      <p:ext uri="{BB962C8B-B14F-4D97-AF65-F5344CB8AC3E}">
        <p14:creationId xmlns:p14="http://schemas.microsoft.com/office/powerpoint/2010/main" val="2621210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E1B06-6506-4106-A14D-41F9A231E2AA}"/>
              </a:ext>
            </a:extLst>
          </p:cNvPr>
          <p:cNvSpPr>
            <a:spLocks noGrp="1"/>
          </p:cNvSpPr>
          <p:nvPr>
            <p:ph type="title"/>
          </p:nvPr>
        </p:nvSpPr>
        <p:spPr/>
        <p:txBody>
          <a:bodyPr/>
          <a:lstStyle/>
          <a:p>
            <a:endParaRPr lang="id-ID"/>
          </a:p>
        </p:txBody>
      </p:sp>
      <p:pic>
        <p:nvPicPr>
          <p:cNvPr id="6" name="Content Placeholder 5">
            <a:extLst>
              <a:ext uri="{FF2B5EF4-FFF2-40B4-BE49-F238E27FC236}">
                <a16:creationId xmlns:a16="http://schemas.microsoft.com/office/drawing/2014/main" id="{CA09E94E-A431-4E12-BA88-654AF45691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1316" y="609600"/>
            <a:ext cx="3228704" cy="5432425"/>
          </a:xfrm>
        </p:spPr>
      </p:pic>
    </p:spTree>
    <p:extLst>
      <p:ext uri="{BB962C8B-B14F-4D97-AF65-F5344CB8AC3E}">
        <p14:creationId xmlns:p14="http://schemas.microsoft.com/office/powerpoint/2010/main" val="2955568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5D623-CAD2-4DC8-B24D-7A5A6AEC00CE}"/>
              </a:ext>
            </a:extLst>
          </p:cNvPr>
          <p:cNvSpPr>
            <a:spLocks noGrp="1"/>
          </p:cNvSpPr>
          <p:nvPr>
            <p:ph type="title"/>
          </p:nvPr>
        </p:nvSpPr>
        <p:spPr/>
        <p:txBody>
          <a:bodyPr/>
          <a:lstStyle/>
          <a:p>
            <a:r>
              <a:rPr lang="en-US" dirty="0"/>
              <a:t>Program </a:t>
            </a:r>
            <a:r>
              <a:rPr lang="en-US" dirty="0" err="1"/>
              <a:t>ListView</a:t>
            </a:r>
            <a:endParaRPr lang="id-ID" dirty="0"/>
          </a:p>
        </p:txBody>
      </p:sp>
      <p:sp>
        <p:nvSpPr>
          <p:cNvPr id="3" name="Content Placeholder 2">
            <a:extLst>
              <a:ext uri="{FF2B5EF4-FFF2-40B4-BE49-F238E27FC236}">
                <a16:creationId xmlns:a16="http://schemas.microsoft.com/office/drawing/2014/main" id="{1493A4F6-5A9B-4D85-A0F8-1C50AEEBBE2A}"/>
              </a:ext>
            </a:extLst>
          </p:cNvPr>
          <p:cNvSpPr>
            <a:spLocks noGrp="1"/>
          </p:cNvSpPr>
          <p:nvPr>
            <p:ph idx="1"/>
          </p:nvPr>
        </p:nvSpPr>
        <p:spPr/>
        <p:txBody>
          <a:bodyPr/>
          <a:lstStyle/>
          <a:p>
            <a:r>
              <a:rPr lang="en-US" dirty="0"/>
              <a:t>Start New Android Studio Project</a:t>
            </a:r>
          </a:p>
          <a:p>
            <a:r>
              <a:rPr lang="en-US" dirty="0"/>
              <a:t>In configure your project window, fill out the following</a:t>
            </a:r>
          </a:p>
          <a:p>
            <a:pPr lvl="1"/>
            <a:r>
              <a:rPr lang="en-US" dirty="0"/>
              <a:t>Application Name: </a:t>
            </a:r>
            <a:r>
              <a:rPr lang="en-US" dirty="0" err="1"/>
              <a:t>ListView</a:t>
            </a:r>
            <a:endParaRPr lang="en-US" dirty="0"/>
          </a:p>
          <a:p>
            <a:pPr lvl="1"/>
            <a:r>
              <a:rPr lang="en-US" dirty="0"/>
              <a:t>Company Domain: write whatever you want</a:t>
            </a:r>
          </a:p>
          <a:p>
            <a:pPr lvl="1"/>
            <a:r>
              <a:rPr lang="en-US" dirty="0"/>
              <a:t>Project Location: Leave as default</a:t>
            </a:r>
          </a:p>
          <a:p>
            <a:r>
              <a:rPr lang="en-US" dirty="0"/>
              <a:t>In target Android Devices, pick the Minimum SDK as Gingerbread</a:t>
            </a:r>
          </a:p>
          <a:p>
            <a:r>
              <a:rPr lang="en-US" dirty="0"/>
              <a:t>In the activity window, pick the Empty Activity</a:t>
            </a:r>
          </a:p>
          <a:p>
            <a:r>
              <a:rPr lang="en-US" dirty="0"/>
              <a:t>In the customize Activity window, fill Activity Name as </a:t>
            </a:r>
            <a:r>
              <a:rPr lang="en-US" dirty="0" err="1"/>
              <a:t>MainActivity</a:t>
            </a:r>
            <a:r>
              <a:rPr lang="en-US" dirty="0"/>
              <a:t> and leave as default one</a:t>
            </a:r>
            <a:endParaRPr lang="id-ID" dirty="0"/>
          </a:p>
        </p:txBody>
      </p:sp>
    </p:spTree>
    <p:extLst>
      <p:ext uri="{BB962C8B-B14F-4D97-AF65-F5344CB8AC3E}">
        <p14:creationId xmlns:p14="http://schemas.microsoft.com/office/powerpoint/2010/main" val="1385996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8198E-622E-46B4-9B64-EF431391352D}"/>
              </a:ext>
            </a:extLst>
          </p:cNvPr>
          <p:cNvSpPr>
            <a:spLocks noGrp="1"/>
          </p:cNvSpPr>
          <p:nvPr>
            <p:ph type="title"/>
          </p:nvPr>
        </p:nvSpPr>
        <p:spPr>
          <a:xfrm>
            <a:off x="677334" y="609600"/>
            <a:ext cx="8596668" cy="1320800"/>
          </a:xfrm>
        </p:spPr>
        <p:txBody>
          <a:bodyPr/>
          <a:lstStyle/>
          <a:p>
            <a:r>
              <a:rPr lang="en-US" dirty="0"/>
              <a:t>activity_main.xml</a:t>
            </a:r>
            <a:endParaRPr lang="id-ID" dirty="0"/>
          </a:p>
        </p:txBody>
      </p:sp>
      <p:sp>
        <p:nvSpPr>
          <p:cNvPr id="7" name="Rectangle 6">
            <a:extLst>
              <a:ext uri="{FF2B5EF4-FFF2-40B4-BE49-F238E27FC236}">
                <a16:creationId xmlns:a16="http://schemas.microsoft.com/office/drawing/2014/main" id="{DF1F38D3-8C52-4836-ABB4-E48145203268}"/>
              </a:ext>
            </a:extLst>
          </p:cNvPr>
          <p:cNvSpPr/>
          <p:nvPr/>
        </p:nvSpPr>
        <p:spPr>
          <a:xfrm>
            <a:off x="677334" y="1687133"/>
            <a:ext cx="7791718" cy="49068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&lt;?xml version="1.0" encoding="utf-8"?&gt;</a:t>
            </a:r>
          </a:p>
          <a:p>
            <a:r>
              <a:rPr lang="en-US" dirty="0"/>
              <a:t>&lt;</a:t>
            </a:r>
            <a:r>
              <a:rPr lang="en-US" dirty="0" err="1"/>
              <a:t>LinearLayout</a:t>
            </a:r>
            <a:endParaRPr lang="en-US" dirty="0"/>
          </a:p>
          <a:p>
            <a:r>
              <a:rPr lang="en-US" dirty="0"/>
              <a:t>	</a:t>
            </a:r>
            <a:r>
              <a:rPr lang="en-US" dirty="0" err="1"/>
              <a:t>xmlns:android</a:t>
            </a:r>
            <a:r>
              <a:rPr lang="en-US" dirty="0"/>
              <a:t>="http://schemas.android.com/</a:t>
            </a:r>
            <a:r>
              <a:rPr lang="en-US" dirty="0" err="1"/>
              <a:t>apk</a:t>
            </a:r>
            <a:r>
              <a:rPr lang="en-US" dirty="0"/>
              <a:t>/res/android"</a:t>
            </a:r>
          </a:p>
          <a:p>
            <a:r>
              <a:rPr lang="en-US" dirty="0"/>
              <a:t>	</a:t>
            </a:r>
            <a:r>
              <a:rPr lang="en-US" dirty="0" err="1"/>
              <a:t>android:orientation</a:t>
            </a:r>
            <a:r>
              <a:rPr lang="en-US" dirty="0"/>
              <a:t>="vertical"</a:t>
            </a:r>
          </a:p>
          <a:p>
            <a:r>
              <a:rPr lang="en-US" dirty="0"/>
              <a:t>	</a:t>
            </a:r>
            <a:r>
              <a:rPr lang="en-US" dirty="0" err="1"/>
              <a:t>android:layout_width</a:t>
            </a:r>
            <a:r>
              <a:rPr lang="en-US" dirty="0"/>
              <a:t>="</a:t>
            </a:r>
            <a:r>
              <a:rPr lang="en-US" dirty="0" err="1"/>
              <a:t>fill_parent</a:t>
            </a:r>
            <a:r>
              <a:rPr lang="en-US" dirty="0"/>
              <a:t>" </a:t>
            </a:r>
          </a:p>
          <a:p>
            <a:r>
              <a:rPr lang="en-US" dirty="0"/>
              <a:t>	</a:t>
            </a:r>
            <a:r>
              <a:rPr lang="en-US" dirty="0" err="1"/>
              <a:t>android:layout_height</a:t>
            </a:r>
            <a:r>
              <a:rPr lang="en-US" dirty="0"/>
              <a:t>="</a:t>
            </a:r>
            <a:r>
              <a:rPr lang="en-US" dirty="0" err="1"/>
              <a:t>fill_parent</a:t>
            </a:r>
            <a:r>
              <a:rPr lang="en-US" dirty="0"/>
              <a:t>" &gt;</a:t>
            </a:r>
          </a:p>
          <a:p>
            <a:r>
              <a:rPr lang="en-US" dirty="0"/>
              <a:t>	&lt;</a:t>
            </a:r>
            <a:r>
              <a:rPr lang="en-US" dirty="0" err="1"/>
              <a:t>TextView</a:t>
            </a:r>
            <a:endParaRPr lang="en-US" dirty="0"/>
          </a:p>
          <a:p>
            <a:r>
              <a:rPr lang="en-US" dirty="0"/>
              <a:t>		</a:t>
            </a:r>
            <a:r>
              <a:rPr lang="en-US" dirty="0" err="1"/>
              <a:t>android:id</a:t>
            </a:r>
            <a:r>
              <a:rPr lang="en-US" dirty="0"/>
              <a:t>="@+id/selection"</a:t>
            </a:r>
          </a:p>
          <a:p>
            <a:r>
              <a:rPr lang="en-US" dirty="0"/>
              <a:t>		</a:t>
            </a:r>
            <a:r>
              <a:rPr lang="en-US" dirty="0" err="1"/>
              <a:t>android:layout_width</a:t>
            </a:r>
            <a:r>
              <a:rPr lang="en-US" dirty="0"/>
              <a:t>="</a:t>
            </a:r>
            <a:r>
              <a:rPr lang="en-US" dirty="0" err="1"/>
              <a:t>fill_parent</a:t>
            </a:r>
            <a:r>
              <a:rPr lang="en-US" dirty="0"/>
              <a:t>"</a:t>
            </a:r>
          </a:p>
          <a:p>
            <a:r>
              <a:rPr lang="en-US" dirty="0"/>
              <a:t>		</a:t>
            </a:r>
            <a:r>
              <a:rPr lang="en-US" dirty="0" err="1"/>
              <a:t>android:layout_height</a:t>
            </a:r>
            <a:r>
              <a:rPr lang="en-US" dirty="0"/>
              <a:t>="</a:t>
            </a:r>
            <a:r>
              <a:rPr lang="en-US" dirty="0" err="1"/>
              <a:t>wrap_content</a:t>
            </a:r>
            <a:r>
              <a:rPr lang="en-US" dirty="0"/>
              <a:t>"/&gt;</a:t>
            </a:r>
          </a:p>
          <a:p>
            <a:r>
              <a:rPr lang="en-US" dirty="0"/>
              <a:t>	&lt;</a:t>
            </a:r>
            <a:r>
              <a:rPr lang="en-US" dirty="0" err="1"/>
              <a:t>ListView</a:t>
            </a:r>
            <a:endParaRPr lang="en-US" dirty="0"/>
          </a:p>
          <a:p>
            <a:r>
              <a:rPr lang="en-US" dirty="0"/>
              <a:t>		</a:t>
            </a:r>
            <a:r>
              <a:rPr lang="en-US" dirty="0" err="1"/>
              <a:t>android:id</a:t>
            </a:r>
            <a:r>
              <a:rPr lang="en-US" dirty="0"/>
              <a:t>="@</a:t>
            </a:r>
            <a:r>
              <a:rPr lang="en-US" dirty="0" err="1"/>
              <a:t>android:id</a:t>
            </a:r>
            <a:r>
              <a:rPr lang="en-US" dirty="0"/>
              <a:t>/list"</a:t>
            </a:r>
          </a:p>
          <a:p>
            <a:r>
              <a:rPr lang="en-US" dirty="0"/>
              <a:t>		</a:t>
            </a:r>
            <a:r>
              <a:rPr lang="en-US" dirty="0" err="1"/>
              <a:t>android:layout_width</a:t>
            </a:r>
            <a:r>
              <a:rPr lang="en-US" dirty="0"/>
              <a:t>="</a:t>
            </a:r>
            <a:r>
              <a:rPr lang="en-US" dirty="0" err="1"/>
              <a:t>fill_parent</a:t>
            </a:r>
            <a:r>
              <a:rPr lang="en-US" dirty="0"/>
              <a:t>" </a:t>
            </a:r>
          </a:p>
          <a:p>
            <a:r>
              <a:rPr lang="en-US" dirty="0"/>
              <a:t>		</a:t>
            </a:r>
            <a:r>
              <a:rPr lang="en-US" dirty="0" err="1"/>
              <a:t>android:layout_height</a:t>
            </a:r>
            <a:r>
              <a:rPr lang="en-US" dirty="0"/>
              <a:t>="</a:t>
            </a:r>
            <a:r>
              <a:rPr lang="en-US" dirty="0" err="1"/>
              <a:t>fill_parent</a:t>
            </a:r>
            <a:r>
              <a:rPr lang="en-US" dirty="0"/>
              <a:t>"</a:t>
            </a:r>
          </a:p>
          <a:p>
            <a:r>
              <a:rPr lang="en-US" dirty="0"/>
              <a:t>		</a:t>
            </a:r>
            <a:r>
              <a:rPr lang="en-US" dirty="0" err="1"/>
              <a:t>android:drawSelectorOnTop</a:t>
            </a:r>
            <a:r>
              <a:rPr lang="en-US" dirty="0"/>
              <a:t>="false"</a:t>
            </a:r>
          </a:p>
          <a:p>
            <a:r>
              <a:rPr lang="en-US" dirty="0"/>
              <a:t>		/&gt;</a:t>
            </a:r>
          </a:p>
          <a:p>
            <a:r>
              <a:rPr lang="en-US" dirty="0"/>
              <a:t>&lt;/</a:t>
            </a:r>
            <a:r>
              <a:rPr lang="en-US" dirty="0" err="1"/>
              <a:t>LinearLayout</a:t>
            </a:r>
            <a:r>
              <a:rPr lang="en-US" dirty="0"/>
              <a:t>&gt;</a:t>
            </a:r>
            <a:endParaRPr lang="id-ID" dirty="0"/>
          </a:p>
        </p:txBody>
      </p:sp>
    </p:spTree>
    <p:extLst>
      <p:ext uri="{BB962C8B-B14F-4D97-AF65-F5344CB8AC3E}">
        <p14:creationId xmlns:p14="http://schemas.microsoft.com/office/powerpoint/2010/main" val="328951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F8FD7-FFDE-4466-BBA4-2A802A27DB6A}"/>
              </a:ext>
            </a:extLst>
          </p:cNvPr>
          <p:cNvSpPr>
            <a:spLocks noGrp="1"/>
          </p:cNvSpPr>
          <p:nvPr>
            <p:ph type="title"/>
          </p:nvPr>
        </p:nvSpPr>
        <p:spPr/>
        <p:txBody>
          <a:bodyPr/>
          <a:lstStyle/>
          <a:p>
            <a:r>
              <a:rPr lang="en-US" dirty="0"/>
              <a:t>MainActivity.java</a:t>
            </a:r>
            <a:endParaRPr lang="id-ID" dirty="0"/>
          </a:p>
        </p:txBody>
      </p:sp>
      <p:sp>
        <p:nvSpPr>
          <p:cNvPr id="4" name="Rectangle 3">
            <a:extLst>
              <a:ext uri="{FF2B5EF4-FFF2-40B4-BE49-F238E27FC236}">
                <a16:creationId xmlns:a16="http://schemas.microsoft.com/office/drawing/2014/main" id="{A4F6F1A2-2527-45C0-BBDD-6A188B005B35}"/>
              </a:ext>
            </a:extLst>
          </p:cNvPr>
          <p:cNvSpPr/>
          <p:nvPr/>
        </p:nvSpPr>
        <p:spPr>
          <a:xfrm>
            <a:off x="677334" y="1687133"/>
            <a:ext cx="7791718" cy="24083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id-ID" dirty="0"/>
              <a:t>package com.wilis.listview;</a:t>
            </a:r>
          </a:p>
          <a:p>
            <a:endParaRPr lang="id-ID" dirty="0"/>
          </a:p>
          <a:p>
            <a:r>
              <a:rPr lang="id-ID" dirty="0"/>
              <a:t>import android.os.Bundle;</a:t>
            </a:r>
          </a:p>
          <a:p>
            <a:r>
              <a:rPr lang="id-ID" dirty="0"/>
              <a:t>import android.app.ListActivity;</a:t>
            </a:r>
          </a:p>
          <a:p>
            <a:r>
              <a:rPr lang="id-ID" dirty="0"/>
              <a:t>import android.view.View;</a:t>
            </a:r>
          </a:p>
          <a:p>
            <a:r>
              <a:rPr lang="id-ID" dirty="0"/>
              <a:t>import android.widget.ArrayAdapter;</a:t>
            </a:r>
          </a:p>
          <a:p>
            <a:r>
              <a:rPr lang="id-ID" dirty="0"/>
              <a:t>import android.widget.ListView;</a:t>
            </a:r>
          </a:p>
          <a:p>
            <a:r>
              <a:rPr lang="id-ID" dirty="0"/>
              <a:t>import android.widget.TextView;</a:t>
            </a:r>
          </a:p>
        </p:txBody>
      </p:sp>
    </p:spTree>
    <p:extLst>
      <p:ext uri="{BB962C8B-B14F-4D97-AF65-F5344CB8AC3E}">
        <p14:creationId xmlns:p14="http://schemas.microsoft.com/office/powerpoint/2010/main" val="3404213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F8FD7-FFDE-4466-BBA4-2A802A27DB6A}"/>
              </a:ext>
            </a:extLst>
          </p:cNvPr>
          <p:cNvSpPr>
            <a:spLocks noGrp="1"/>
          </p:cNvSpPr>
          <p:nvPr>
            <p:ph type="title"/>
          </p:nvPr>
        </p:nvSpPr>
        <p:spPr/>
        <p:txBody>
          <a:bodyPr/>
          <a:lstStyle/>
          <a:p>
            <a:r>
              <a:rPr lang="en-US" dirty="0"/>
              <a:t>MainActivity.java</a:t>
            </a:r>
            <a:endParaRPr lang="id-ID" dirty="0"/>
          </a:p>
        </p:txBody>
      </p:sp>
      <p:sp>
        <p:nvSpPr>
          <p:cNvPr id="4" name="Rectangle 3">
            <a:extLst>
              <a:ext uri="{FF2B5EF4-FFF2-40B4-BE49-F238E27FC236}">
                <a16:creationId xmlns:a16="http://schemas.microsoft.com/office/drawing/2014/main" id="{A4F6F1A2-2527-45C0-BBDD-6A188B005B35}"/>
              </a:ext>
            </a:extLst>
          </p:cNvPr>
          <p:cNvSpPr/>
          <p:nvPr/>
        </p:nvSpPr>
        <p:spPr>
          <a:xfrm>
            <a:off x="677334" y="1687132"/>
            <a:ext cx="7791718" cy="32712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id-ID" dirty="0"/>
              <a:t>public class listview extends ListActivity {</a:t>
            </a:r>
          </a:p>
          <a:p>
            <a:r>
              <a:rPr lang="id-ID" dirty="0"/>
              <a:t>	TextView selection;</a:t>
            </a:r>
          </a:p>
          <a:p>
            <a:r>
              <a:rPr lang="id-ID" dirty="0"/>
              <a:t>	String[] items={"Aceh", "Sumatera Utara", "Sumatera Barat", "Riau", "Jambi","Sumatera Selatan", "Bengkulu", "Lampung", "Bangka Belitung", "Kepulauan Riau","Jakarta", "Jawa Barat", "Jawa Tengah", "Yogyakarta", "Jawa Timur","Banten", "Bali", "Nusa Tenggara Barat", "Nusa Tenggara Timur", "Kalimantan Barat","Kalimantan Tengah", "Kalimantan Selatan", "Kalimantan Timur", "Sulawesi Utara", "Sulawesi Tengah","Sulawesi Selatan","Sulawesi Tenggara","Gorontalo","Sulawesi Barat",</a:t>
            </a:r>
          </a:p>
          <a:p>
            <a:r>
              <a:rPr lang="id-ID" dirty="0"/>
              <a:t>"Maluku","Maluku Utara","Papua Barat","Papua"};</a:t>
            </a:r>
            <a:endParaRPr lang="en-US" dirty="0"/>
          </a:p>
          <a:p>
            <a:endParaRPr lang="id-ID" dirty="0"/>
          </a:p>
        </p:txBody>
      </p:sp>
    </p:spTree>
    <p:extLst>
      <p:ext uri="{BB962C8B-B14F-4D97-AF65-F5344CB8AC3E}">
        <p14:creationId xmlns:p14="http://schemas.microsoft.com/office/powerpoint/2010/main" val="2721143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F8FD7-FFDE-4466-BBA4-2A802A27DB6A}"/>
              </a:ext>
            </a:extLst>
          </p:cNvPr>
          <p:cNvSpPr>
            <a:spLocks noGrp="1"/>
          </p:cNvSpPr>
          <p:nvPr>
            <p:ph type="title"/>
          </p:nvPr>
        </p:nvSpPr>
        <p:spPr/>
        <p:txBody>
          <a:bodyPr/>
          <a:lstStyle/>
          <a:p>
            <a:r>
              <a:rPr lang="en-US" dirty="0"/>
              <a:t>MainActivity.java</a:t>
            </a:r>
            <a:endParaRPr lang="id-ID" dirty="0"/>
          </a:p>
        </p:txBody>
      </p:sp>
      <p:sp>
        <p:nvSpPr>
          <p:cNvPr id="4" name="Rectangle 3">
            <a:extLst>
              <a:ext uri="{FF2B5EF4-FFF2-40B4-BE49-F238E27FC236}">
                <a16:creationId xmlns:a16="http://schemas.microsoft.com/office/drawing/2014/main" id="{A4F6F1A2-2527-45C0-BBDD-6A188B005B35}"/>
              </a:ext>
            </a:extLst>
          </p:cNvPr>
          <p:cNvSpPr/>
          <p:nvPr/>
        </p:nvSpPr>
        <p:spPr>
          <a:xfrm>
            <a:off x="677334" y="1687132"/>
            <a:ext cx="7791718" cy="41727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	</a:t>
            </a:r>
            <a:r>
              <a:rPr lang="id-ID" dirty="0"/>
              <a:t>@Override</a:t>
            </a:r>
          </a:p>
          <a:p>
            <a:r>
              <a:rPr lang="id-ID" dirty="0"/>
              <a:t>	public void onCreate(Bundle icicle) {</a:t>
            </a:r>
          </a:p>
          <a:p>
            <a:r>
              <a:rPr lang="id-ID" dirty="0"/>
              <a:t>		super.onCreate(icicle);</a:t>
            </a:r>
          </a:p>
          <a:p>
            <a:r>
              <a:rPr lang="id-ID" dirty="0"/>
              <a:t>		setContentView(R.layout.main);</a:t>
            </a:r>
          </a:p>
          <a:p>
            <a:r>
              <a:rPr lang="id-ID" dirty="0"/>
              <a:t>		setListAdapter(new ArrayAdapter&lt;String&gt;(this</a:t>
            </a:r>
            <a:r>
              <a:rPr lang="en-US" dirty="0"/>
              <a:t>,</a:t>
            </a:r>
            <a:r>
              <a:rPr lang="id-ID" dirty="0"/>
              <a:t>									android.R.layout.simple_list_item_1,</a:t>
            </a:r>
          </a:p>
          <a:p>
            <a:r>
              <a:rPr lang="id-ID" dirty="0"/>
              <a:t>					items));</a:t>
            </a:r>
          </a:p>
          <a:p>
            <a:r>
              <a:rPr lang="id-ID" dirty="0"/>
              <a:t>		selection=(TextView)findViewById(R.id.selection);</a:t>
            </a:r>
          </a:p>
          <a:p>
            <a:r>
              <a:rPr lang="id-ID" dirty="0"/>
              <a:t>	}</a:t>
            </a:r>
          </a:p>
          <a:p>
            <a:r>
              <a:rPr lang="id-ID" dirty="0"/>
              <a:t>	</a:t>
            </a:r>
          </a:p>
          <a:p>
            <a:r>
              <a:rPr lang="id-ID" dirty="0"/>
              <a:t>	public void onListItemClick(ListView parent, View v, int position,								long id) {</a:t>
            </a:r>
          </a:p>
          <a:p>
            <a:r>
              <a:rPr lang="id-ID" dirty="0"/>
              <a:t>	 	selection.setText(items[position]);</a:t>
            </a:r>
          </a:p>
          <a:p>
            <a:r>
              <a:rPr lang="id-ID" dirty="0"/>
              <a:t>	}</a:t>
            </a:r>
          </a:p>
          <a:p>
            <a:r>
              <a:rPr lang="id-ID" dirty="0"/>
              <a:t>}</a:t>
            </a:r>
          </a:p>
        </p:txBody>
      </p:sp>
    </p:spTree>
    <p:extLst>
      <p:ext uri="{BB962C8B-B14F-4D97-AF65-F5344CB8AC3E}">
        <p14:creationId xmlns:p14="http://schemas.microsoft.com/office/powerpoint/2010/main" val="371339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E1B06-6506-4106-A14D-41F9A231E2AA}"/>
              </a:ext>
            </a:extLst>
          </p:cNvPr>
          <p:cNvSpPr>
            <a:spLocks noGrp="1"/>
          </p:cNvSpPr>
          <p:nvPr>
            <p:ph type="title"/>
          </p:nvPr>
        </p:nvSpPr>
        <p:spPr/>
        <p:txBody>
          <a:bodyPr/>
          <a:lstStyle/>
          <a:p>
            <a:endParaRPr lang="id-ID"/>
          </a:p>
        </p:txBody>
      </p:sp>
      <p:pic>
        <p:nvPicPr>
          <p:cNvPr id="6" name="Content Placeholder 5">
            <a:extLst>
              <a:ext uri="{FF2B5EF4-FFF2-40B4-BE49-F238E27FC236}">
                <a16:creationId xmlns:a16="http://schemas.microsoft.com/office/drawing/2014/main" id="{A06EE09F-B8D6-4096-A77D-4C0D9D1B21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9440" y="609600"/>
            <a:ext cx="3692455" cy="5432425"/>
          </a:xfrm>
        </p:spPr>
      </p:pic>
    </p:spTree>
    <p:extLst>
      <p:ext uri="{BB962C8B-B14F-4D97-AF65-F5344CB8AC3E}">
        <p14:creationId xmlns:p14="http://schemas.microsoft.com/office/powerpoint/2010/main" val="2358157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8198E-622E-46B4-9B64-EF431391352D}"/>
              </a:ext>
            </a:extLst>
          </p:cNvPr>
          <p:cNvSpPr>
            <a:spLocks noGrp="1"/>
          </p:cNvSpPr>
          <p:nvPr>
            <p:ph type="title"/>
          </p:nvPr>
        </p:nvSpPr>
        <p:spPr>
          <a:xfrm>
            <a:off x="677334" y="609600"/>
            <a:ext cx="8596668" cy="1320800"/>
          </a:xfrm>
        </p:spPr>
        <p:txBody>
          <a:bodyPr/>
          <a:lstStyle/>
          <a:p>
            <a:r>
              <a:rPr lang="en-US" dirty="0"/>
              <a:t>activity_main.xml</a:t>
            </a:r>
            <a:endParaRPr lang="id-ID" dirty="0"/>
          </a:p>
        </p:txBody>
      </p:sp>
      <p:sp>
        <p:nvSpPr>
          <p:cNvPr id="7" name="Rectangle 6">
            <a:extLst>
              <a:ext uri="{FF2B5EF4-FFF2-40B4-BE49-F238E27FC236}">
                <a16:creationId xmlns:a16="http://schemas.microsoft.com/office/drawing/2014/main" id="{DF1F38D3-8C52-4836-ABB4-E48145203268}"/>
              </a:ext>
            </a:extLst>
          </p:cNvPr>
          <p:cNvSpPr/>
          <p:nvPr/>
        </p:nvSpPr>
        <p:spPr>
          <a:xfrm>
            <a:off x="677334" y="1687133"/>
            <a:ext cx="7791718" cy="34901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&lt;?xml version="1.0" encoding="utf-8"?&gt;</a:t>
            </a:r>
          </a:p>
          <a:p>
            <a:r>
              <a:rPr lang="en-US" dirty="0"/>
              <a:t>&lt;</a:t>
            </a:r>
            <a:r>
              <a:rPr lang="en-US" dirty="0" err="1"/>
              <a:t>RelativeLayout</a:t>
            </a:r>
            <a:endParaRPr lang="en-US" dirty="0"/>
          </a:p>
          <a:p>
            <a:r>
              <a:rPr lang="en-US" dirty="0"/>
              <a:t>	</a:t>
            </a:r>
            <a:r>
              <a:rPr lang="en-US" dirty="0" err="1"/>
              <a:t>xmlns:android</a:t>
            </a:r>
            <a:r>
              <a:rPr lang="en-US" dirty="0"/>
              <a:t>="http://schemas.android.com/</a:t>
            </a:r>
            <a:r>
              <a:rPr lang="en-US" dirty="0" err="1"/>
              <a:t>apk</a:t>
            </a:r>
            <a:r>
              <a:rPr lang="en-US" dirty="0"/>
              <a:t>/res/android"</a:t>
            </a:r>
          </a:p>
          <a:p>
            <a:r>
              <a:rPr lang="en-US" dirty="0"/>
              <a:t>	</a:t>
            </a:r>
            <a:r>
              <a:rPr lang="en-US" dirty="0" err="1"/>
              <a:t>android:layout_width</a:t>
            </a:r>
            <a:r>
              <a:rPr lang="en-US" dirty="0"/>
              <a:t>="</a:t>
            </a:r>
            <a:r>
              <a:rPr lang="en-US" dirty="0" err="1"/>
              <a:t>fill_parent</a:t>
            </a:r>
            <a:r>
              <a:rPr lang="en-US" dirty="0"/>
              <a:t>"</a:t>
            </a:r>
          </a:p>
          <a:p>
            <a:r>
              <a:rPr lang="en-US" dirty="0"/>
              <a:t>	</a:t>
            </a:r>
            <a:r>
              <a:rPr lang="en-US" dirty="0" err="1"/>
              <a:t>android:layout_height</a:t>
            </a:r>
            <a:r>
              <a:rPr lang="en-US" dirty="0"/>
              <a:t>="</a:t>
            </a:r>
            <a:r>
              <a:rPr lang="en-US" dirty="0" err="1"/>
              <a:t>wrap_content</a:t>
            </a:r>
            <a:r>
              <a:rPr lang="en-US" dirty="0"/>
              <a:t>"</a:t>
            </a:r>
          </a:p>
          <a:p>
            <a:r>
              <a:rPr lang="en-US" dirty="0"/>
              <a:t>	</a:t>
            </a:r>
            <a:r>
              <a:rPr lang="en-US" dirty="0" err="1"/>
              <a:t>android:padding</a:t>
            </a:r>
            <a:r>
              <a:rPr lang="en-US" dirty="0"/>
              <a:t>="5px"&gt;</a:t>
            </a:r>
          </a:p>
          <a:p>
            <a:r>
              <a:rPr lang="en-US" dirty="0"/>
              <a:t>	&lt;</a:t>
            </a:r>
            <a:r>
              <a:rPr lang="en-US" dirty="0" err="1"/>
              <a:t>TextView</a:t>
            </a:r>
            <a:r>
              <a:rPr lang="en-US" dirty="0"/>
              <a:t> </a:t>
            </a:r>
            <a:r>
              <a:rPr lang="en-US" dirty="0" err="1"/>
              <a:t>android:id</a:t>
            </a:r>
            <a:r>
              <a:rPr lang="en-US" dirty="0"/>
              <a:t>="@+id/label"</a:t>
            </a:r>
          </a:p>
          <a:p>
            <a:r>
              <a:rPr lang="en-US" dirty="0"/>
              <a:t>		</a:t>
            </a:r>
            <a:r>
              <a:rPr lang="en-US" dirty="0" err="1"/>
              <a:t>android:layout_width</a:t>
            </a:r>
            <a:r>
              <a:rPr lang="en-US" dirty="0"/>
              <a:t>="</a:t>
            </a:r>
            <a:r>
              <a:rPr lang="en-US" dirty="0" err="1"/>
              <a:t>wrap_content</a:t>
            </a:r>
            <a:r>
              <a:rPr lang="en-US" dirty="0"/>
              <a:t>"</a:t>
            </a:r>
          </a:p>
          <a:p>
            <a:r>
              <a:rPr lang="en-US" dirty="0"/>
              <a:t>		</a:t>
            </a:r>
            <a:r>
              <a:rPr lang="en-US" dirty="0" err="1"/>
              <a:t>android:layout_height</a:t>
            </a:r>
            <a:r>
              <a:rPr lang="en-US" dirty="0"/>
              <a:t>="</a:t>
            </a:r>
            <a:r>
              <a:rPr lang="en-US" dirty="0" err="1"/>
              <a:t>wrap_content</a:t>
            </a:r>
            <a:r>
              <a:rPr lang="en-US" dirty="0"/>
              <a:t>"</a:t>
            </a:r>
          </a:p>
          <a:p>
            <a:r>
              <a:rPr lang="en-US" dirty="0"/>
              <a:t>		</a:t>
            </a:r>
            <a:r>
              <a:rPr lang="en-US" dirty="0" err="1"/>
              <a:t>android:text</a:t>
            </a:r>
            <a:r>
              <a:rPr lang="en-US" dirty="0"/>
              <a:t>="Nama :"</a:t>
            </a:r>
          </a:p>
          <a:p>
            <a:r>
              <a:rPr lang="en-US" dirty="0"/>
              <a:t>		</a:t>
            </a:r>
            <a:r>
              <a:rPr lang="en-US" dirty="0" err="1"/>
              <a:t>android:paddingTop</a:t>
            </a:r>
            <a:r>
              <a:rPr lang="en-US" dirty="0"/>
              <a:t>="15px"/&gt;</a:t>
            </a:r>
            <a:endParaRPr lang="id-ID" dirty="0"/>
          </a:p>
        </p:txBody>
      </p:sp>
    </p:spTree>
    <p:extLst>
      <p:ext uri="{BB962C8B-B14F-4D97-AF65-F5344CB8AC3E}">
        <p14:creationId xmlns:p14="http://schemas.microsoft.com/office/powerpoint/2010/main" val="1281385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8198E-622E-46B4-9B64-EF431391352D}"/>
              </a:ext>
            </a:extLst>
          </p:cNvPr>
          <p:cNvSpPr>
            <a:spLocks noGrp="1"/>
          </p:cNvSpPr>
          <p:nvPr>
            <p:ph type="title"/>
          </p:nvPr>
        </p:nvSpPr>
        <p:spPr>
          <a:xfrm>
            <a:off x="677334" y="609600"/>
            <a:ext cx="8596668" cy="1320800"/>
          </a:xfrm>
        </p:spPr>
        <p:txBody>
          <a:bodyPr/>
          <a:lstStyle/>
          <a:p>
            <a:r>
              <a:rPr lang="en-US" dirty="0"/>
              <a:t>activity_main.xml</a:t>
            </a:r>
            <a:endParaRPr lang="id-ID" dirty="0"/>
          </a:p>
        </p:txBody>
      </p:sp>
      <p:sp>
        <p:nvSpPr>
          <p:cNvPr id="7" name="Rectangle 6">
            <a:extLst>
              <a:ext uri="{FF2B5EF4-FFF2-40B4-BE49-F238E27FC236}">
                <a16:creationId xmlns:a16="http://schemas.microsoft.com/office/drawing/2014/main" id="{DF1F38D3-8C52-4836-ABB4-E48145203268}"/>
              </a:ext>
            </a:extLst>
          </p:cNvPr>
          <p:cNvSpPr/>
          <p:nvPr/>
        </p:nvSpPr>
        <p:spPr>
          <a:xfrm>
            <a:off x="677334" y="1687132"/>
            <a:ext cx="7791718" cy="39538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	&lt;</a:t>
            </a:r>
            <a:r>
              <a:rPr lang="en-US" dirty="0" err="1"/>
              <a:t>EditText</a:t>
            </a:r>
            <a:endParaRPr lang="en-US" dirty="0"/>
          </a:p>
          <a:p>
            <a:r>
              <a:rPr lang="en-US" dirty="0"/>
              <a:t>		</a:t>
            </a:r>
            <a:r>
              <a:rPr lang="en-US" dirty="0" err="1"/>
              <a:t>android:id</a:t>
            </a:r>
            <a:r>
              <a:rPr lang="en-US" dirty="0"/>
              <a:t>="@+id/entry"</a:t>
            </a:r>
          </a:p>
          <a:p>
            <a:r>
              <a:rPr lang="en-US" dirty="0"/>
              <a:t>		</a:t>
            </a:r>
            <a:r>
              <a:rPr lang="en-US" dirty="0" err="1"/>
              <a:t>android:layout_width</a:t>
            </a:r>
            <a:r>
              <a:rPr lang="en-US" dirty="0"/>
              <a:t>="</a:t>
            </a:r>
            <a:r>
              <a:rPr lang="en-US" dirty="0" err="1"/>
              <a:t>fill_parent</a:t>
            </a:r>
            <a:r>
              <a:rPr lang="en-US" dirty="0"/>
              <a:t>"</a:t>
            </a:r>
          </a:p>
          <a:p>
            <a:r>
              <a:rPr lang="en-US" dirty="0"/>
              <a:t>		</a:t>
            </a:r>
            <a:r>
              <a:rPr lang="en-US" dirty="0" err="1"/>
              <a:t>android:layout_height</a:t>
            </a:r>
            <a:r>
              <a:rPr lang="en-US" dirty="0"/>
              <a:t>="</a:t>
            </a:r>
            <a:r>
              <a:rPr lang="en-US" dirty="0" err="1"/>
              <a:t>wrap_content</a:t>
            </a:r>
            <a:r>
              <a:rPr lang="en-US" dirty="0"/>
              <a:t>"</a:t>
            </a:r>
          </a:p>
          <a:p>
            <a:r>
              <a:rPr lang="en-US" dirty="0"/>
              <a:t>		</a:t>
            </a:r>
            <a:r>
              <a:rPr lang="en-US" dirty="0" err="1"/>
              <a:t>android:layout_toRightOf</a:t>
            </a:r>
            <a:r>
              <a:rPr lang="en-US" dirty="0"/>
              <a:t>="@id/label"</a:t>
            </a:r>
          </a:p>
          <a:p>
            <a:r>
              <a:rPr lang="en-US" dirty="0"/>
              <a:t>		</a:t>
            </a:r>
            <a:r>
              <a:rPr lang="en-US" dirty="0" err="1"/>
              <a:t>android:layout_alignBaseline</a:t>
            </a:r>
            <a:r>
              <a:rPr lang="en-US" dirty="0"/>
              <a:t>="@id/label"/&gt;</a:t>
            </a:r>
          </a:p>
          <a:p>
            <a:r>
              <a:rPr lang="en-US" dirty="0"/>
              <a:t>	&lt;Button</a:t>
            </a:r>
          </a:p>
          <a:p>
            <a:r>
              <a:rPr lang="en-US" dirty="0"/>
              <a:t>		</a:t>
            </a:r>
            <a:r>
              <a:rPr lang="en-US" dirty="0" err="1"/>
              <a:t>android:id</a:t>
            </a:r>
            <a:r>
              <a:rPr lang="en-US" dirty="0"/>
              <a:t>="@+id/ok"</a:t>
            </a:r>
          </a:p>
          <a:p>
            <a:r>
              <a:rPr lang="en-US" dirty="0"/>
              <a:t>		</a:t>
            </a:r>
            <a:r>
              <a:rPr lang="en-US" dirty="0" err="1"/>
              <a:t>android:layout_width</a:t>
            </a:r>
            <a:r>
              <a:rPr lang="en-US" dirty="0"/>
              <a:t>="</a:t>
            </a:r>
            <a:r>
              <a:rPr lang="en-US" dirty="0" err="1"/>
              <a:t>wrap_content</a:t>
            </a:r>
            <a:r>
              <a:rPr lang="en-US" dirty="0"/>
              <a:t>"</a:t>
            </a:r>
          </a:p>
          <a:p>
            <a:r>
              <a:rPr lang="en-US" dirty="0"/>
              <a:t>		</a:t>
            </a:r>
            <a:r>
              <a:rPr lang="en-US" dirty="0" err="1"/>
              <a:t>android:layout_height</a:t>
            </a:r>
            <a:r>
              <a:rPr lang="en-US" dirty="0"/>
              <a:t>="</a:t>
            </a:r>
            <a:r>
              <a:rPr lang="en-US" dirty="0" err="1"/>
              <a:t>wrap_content</a:t>
            </a:r>
            <a:r>
              <a:rPr lang="en-US" dirty="0"/>
              <a:t>"</a:t>
            </a:r>
          </a:p>
          <a:p>
            <a:r>
              <a:rPr lang="en-US" dirty="0"/>
              <a:t>		</a:t>
            </a:r>
            <a:r>
              <a:rPr lang="en-US" dirty="0" err="1"/>
              <a:t>android:layout_below</a:t>
            </a:r>
            <a:r>
              <a:rPr lang="en-US" dirty="0"/>
              <a:t>="@id/entry"</a:t>
            </a:r>
          </a:p>
          <a:p>
            <a:r>
              <a:rPr lang="en-US" dirty="0"/>
              <a:t>		</a:t>
            </a:r>
            <a:r>
              <a:rPr lang="en-US" dirty="0" err="1"/>
              <a:t>android:layout_alignRight</a:t>
            </a:r>
            <a:r>
              <a:rPr lang="en-US" dirty="0"/>
              <a:t>="@id/entry"</a:t>
            </a:r>
          </a:p>
          <a:p>
            <a:r>
              <a:rPr lang="en-US" dirty="0"/>
              <a:t>		</a:t>
            </a:r>
            <a:r>
              <a:rPr lang="en-US" dirty="0" err="1"/>
              <a:t>android:text</a:t>
            </a:r>
            <a:r>
              <a:rPr lang="en-US" dirty="0"/>
              <a:t>="OK" /&gt;</a:t>
            </a:r>
            <a:endParaRPr lang="id-ID" dirty="0"/>
          </a:p>
        </p:txBody>
      </p:sp>
    </p:spTree>
    <p:extLst>
      <p:ext uri="{BB962C8B-B14F-4D97-AF65-F5344CB8AC3E}">
        <p14:creationId xmlns:p14="http://schemas.microsoft.com/office/powerpoint/2010/main" val="431333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8198E-622E-46B4-9B64-EF431391352D}"/>
              </a:ext>
            </a:extLst>
          </p:cNvPr>
          <p:cNvSpPr>
            <a:spLocks noGrp="1"/>
          </p:cNvSpPr>
          <p:nvPr>
            <p:ph type="title"/>
          </p:nvPr>
        </p:nvSpPr>
        <p:spPr>
          <a:xfrm>
            <a:off x="677334" y="609600"/>
            <a:ext cx="8596668" cy="1320800"/>
          </a:xfrm>
        </p:spPr>
        <p:txBody>
          <a:bodyPr/>
          <a:lstStyle/>
          <a:p>
            <a:r>
              <a:rPr lang="en-US" dirty="0"/>
              <a:t>activity_main.xml</a:t>
            </a:r>
            <a:endParaRPr lang="id-ID" dirty="0"/>
          </a:p>
        </p:txBody>
      </p:sp>
      <p:sp>
        <p:nvSpPr>
          <p:cNvPr id="7" name="Rectangle 6">
            <a:extLst>
              <a:ext uri="{FF2B5EF4-FFF2-40B4-BE49-F238E27FC236}">
                <a16:creationId xmlns:a16="http://schemas.microsoft.com/office/drawing/2014/main" id="{DF1F38D3-8C52-4836-ABB4-E48145203268}"/>
              </a:ext>
            </a:extLst>
          </p:cNvPr>
          <p:cNvSpPr/>
          <p:nvPr/>
        </p:nvSpPr>
        <p:spPr>
          <a:xfrm>
            <a:off x="677334" y="1687132"/>
            <a:ext cx="7791718" cy="23954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	&lt;Button</a:t>
            </a:r>
          </a:p>
          <a:p>
            <a:r>
              <a:rPr lang="en-US" dirty="0"/>
              <a:t>		</a:t>
            </a:r>
            <a:r>
              <a:rPr lang="en-US" dirty="0" err="1"/>
              <a:t>android:id</a:t>
            </a:r>
            <a:r>
              <a:rPr lang="en-US" dirty="0"/>
              <a:t>="@+id/cancel"</a:t>
            </a:r>
          </a:p>
          <a:p>
            <a:r>
              <a:rPr lang="en-US" dirty="0"/>
              <a:t>		</a:t>
            </a:r>
            <a:r>
              <a:rPr lang="en-US" dirty="0" err="1"/>
              <a:t>android:layout_width</a:t>
            </a:r>
            <a:r>
              <a:rPr lang="en-US" dirty="0"/>
              <a:t>="</a:t>
            </a:r>
            <a:r>
              <a:rPr lang="en-US" dirty="0" err="1"/>
              <a:t>wrap_content</a:t>
            </a:r>
            <a:r>
              <a:rPr lang="en-US" dirty="0"/>
              <a:t>"</a:t>
            </a:r>
          </a:p>
          <a:p>
            <a:r>
              <a:rPr lang="en-US" dirty="0"/>
              <a:t>		</a:t>
            </a:r>
            <a:r>
              <a:rPr lang="en-US" dirty="0" err="1"/>
              <a:t>android:layout_height</a:t>
            </a:r>
            <a:r>
              <a:rPr lang="en-US" dirty="0"/>
              <a:t>="</a:t>
            </a:r>
            <a:r>
              <a:rPr lang="en-US" dirty="0" err="1"/>
              <a:t>wrap_content</a:t>
            </a:r>
            <a:r>
              <a:rPr lang="en-US" dirty="0"/>
              <a:t>"</a:t>
            </a:r>
          </a:p>
          <a:p>
            <a:r>
              <a:rPr lang="en-US" dirty="0"/>
              <a:t>		</a:t>
            </a:r>
            <a:r>
              <a:rPr lang="en-US" dirty="0" err="1"/>
              <a:t>android:layout_toLeftOf</a:t>
            </a:r>
            <a:r>
              <a:rPr lang="en-US" dirty="0"/>
              <a:t>="@id/ok"</a:t>
            </a:r>
          </a:p>
          <a:p>
            <a:r>
              <a:rPr lang="en-US" dirty="0"/>
              <a:t>		</a:t>
            </a:r>
            <a:r>
              <a:rPr lang="en-US" dirty="0" err="1"/>
              <a:t>android:layout_alignTop</a:t>
            </a:r>
            <a:r>
              <a:rPr lang="en-US" dirty="0"/>
              <a:t>="@id/ok"</a:t>
            </a:r>
          </a:p>
          <a:p>
            <a:r>
              <a:rPr lang="en-US" dirty="0"/>
              <a:t>		</a:t>
            </a:r>
            <a:r>
              <a:rPr lang="en-US" dirty="0" err="1"/>
              <a:t>android:text</a:t>
            </a:r>
            <a:r>
              <a:rPr lang="en-US" dirty="0"/>
              <a:t>="Cancel" /&gt;</a:t>
            </a:r>
          </a:p>
          <a:p>
            <a:r>
              <a:rPr lang="en-US" dirty="0"/>
              <a:t>&lt;/</a:t>
            </a:r>
            <a:r>
              <a:rPr lang="en-US" dirty="0" err="1"/>
              <a:t>RelativeLayout</a:t>
            </a:r>
            <a:r>
              <a:rPr lang="en-US" dirty="0"/>
              <a:t>&gt;</a:t>
            </a:r>
            <a:endParaRPr lang="id-ID" dirty="0"/>
          </a:p>
        </p:txBody>
      </p:sp>
    </p:spTree>
    <p:extLst>
      <p:ext uri="{BB962C8B-B14F-4D97-AF65-F5344CB8AC3E}">
        <p14:creationId xmlns:p14="http://schemas.microsoft.com/office/powerpoint/2010/main" val="4270715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F8FD7-FFDE-4466-BBA4-2A802A27DB6A}"/>
              </a:ext>
            </a:extLst>
          </p:cNvPr>
          <p:cNvSpPr>
            <a:spLocks noGrp="1"/>
          </p:cNvSpPr>
          <p:nvPr>
            <p:ph type="title"/>
          </p:nvPr>
        </p:nvSpPr>
        <p:spPr/>
        <p:txBody>
          <a:bodyPr/>
          <a:lstStyle/>
          <a:p>
            <a:r>
              <a:rPr lang="en-US" dirty="0"/>
              <a:t>MainActivity.java</a:t>
            </a:r>
            <a:endParaRPr lang="id-ID" dirty="0"/>
          </a:p>
        </p:txBody>
      </p:sp>
      <p:sp>
        <p:nvSpPr>
          <p:cNvPr id="4" name="Rectangle 3">
            <a:extLst>
              <a:ext uri="{FF2B5EF4-FFF2-40B4-BE49-F238E27FC236}">
                <a16:creationId xmlns:a16="http://schemas.microsoft.com/office/drawing/2014/main" id="{A4F6F1A2-2527-45C0-BBDD-6A188B005B35}"/>
              </a:ext>
            </a:extLst>
          </p:cNvPr>
          <p:cNvSpPr/>
          <p:nvPr/>
        </p:nvSpPr>
        <p:spPr>
          <a:xfrm>
            <a:off x="677334" y="1687132"/>
            <a:ext cx="7791718" cy="39022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id-ID" dirty="0"/>
              <a:t>package com.wilis.relative;</a:t>
            </a:r>
          </a:p>
          <a:p>
            <a:endParaRPr lang="id-ID" dirty="0"/>
          </a:p>
          <a:p>
            <a:r>
              <a:rPr lang="id-ID" dirty="0"/>
              <a:t>import android.app.Activity;</a:t>
            </a:r>
          </a:p>
          <a:p>
            <a:r>
              <a:rPr lang="id-ID" dirty="0"/>
              <a:t>import android.os.Bundle;</a:t>
            </a:r>
          </a:p>
          <a:p>
            <a:endParaRPr lang="id-ID" dirty="0"/>
          </a:p>
          <a:p>
            <a:r>
              <a:rPr lang="id-ID" dirty="0"/>
              <a:t>public class </a:t>
            </a:r>
            <a:r>
              <a:rPr lang="en-US" dirty="0" err="1"/>
              <a:t>MainActivity</a:t>
            </a:r>
            <a:r>
              <a:rPr lang="id-ID" dirty="0"/>
              <a:t> extends Activity {</a:t>
            </a:r>
          </a:p>
          <a:p>
            <a:r>
              <a:rPr lang="id-ID" dirty="0"/>
              <a:t>    /** Called when the activity is first created. */</a:t>
            </a:r>
          </a:p>
          <a:p>
            <a:r>
              <a:rPr lang="id-ID" dirty="0"/>
              <a:t>    @Override</a:t>
            </a:r>
          </a:p>
          <a:p>
            <a:r>
              <a:rPr lang="id-ID" dirty="0"/>
              <a:t>    public void onCreate(Bundle savedInstanceState) {</a:t>
            </a:r>
          </a:p>
          <a:p>
            <a:r>
              <a:rPr lang="id-ID" dirty="0"/>
              <a:t>        super.onCreate(savedInstanceState);</a:t>
            </a:r>
          </a:p>
          <a:p>
            <a:r>
              <a:rPr lang="id-ID" dirty="0"/>
              <a:t>        setContentView(R.layout.main);</a:t>
            </a:r>
          </a:p>
          <a:p>
            <a:r>
              <a:rPr lang="id-ID" dirty="0"/>
              <a:t>    }</a:t>
            </a:r>
          </a:p>
          <a:p>
            <a:r>
              <a:rPr lang="id-ID" dirty="0"/>
              <a:t>}</a:t>
            </a:r>
          </a:p>
        </p:txBody>
      </p:sp>
    </p:spTree>
    <p:extLst>
      <p:ext uri="{BB962C8B-B14F-4D97-AF65-F5344CB8AC3E}">
        <p14:creationId xmlns:p14="http://schemas.microsoft.com/office/powerpoint/2010/main" val="659922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E1B06-6506-4106-A14D-41F9A231E2AA}"/>
              </a:ext>
            </a:extLst>
          </p:cNvPr>
          <p:cNvSpPr>
            <a:spLocks noGrp="1"/>
          </p:cNvSpPr>
          <p:nvPr>
            <p:ph type="title"/>
          </p:nvPr>
        </p:nvSpPr>
        <p:spPr/>
        <p:txBody>
          <a:bodyPr/>
          <a:lstStyle/>
          <a:p>
            <a:endParaRPr lang="id-ID"/>
          </a:p>
        </p:txBody>
      </p:sp>
      <p:pic>
        <p:nvPicPr>
          <p:cNvPr id="5" name="Content Placeholder 4">
            <a:extLst>
              <a:ext uri="{FF2B5EF4-FFF2-40B4-BE49-F238E27FC236}">
                <a16:creationId xmlns:a16="http://schemas.microsoft.com/office/drawing/2014/main" id="{14408962-B059-43BA-B143-1E4B2651C1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7228" y="609600"/>
            <a:ext cx="3256879" cy="5432425"/>
          </a:xfrm>
        </p:spPr>
      </p:pic>
    </p:spTree>
    <p:extLst>
      <p:ext uri="{BB962C8B-B14F-4D97-AF65-F5344CB8AC3E}">
        <p14:creationId xmlns:p14="http://schemas.microsoft.com/office/powerpoint/2010/main" val="3767648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5D623-CAD2-4DC8-B24D-7A5A6AEC00CE}"/>
              </a:ext>
            </a:extLst>
          </p:cNvPr>
          <p:cNvSpPr>
            <a:spLocks noGrp="1"/>
          </p:cNvSpPr>
          <p:nvPr>
            <p:ph type="title"/>
          </p:nvPr>
        </p:nvSpPr>
        <p:spPr/>
        <p:txBody>
          <a:bodyPr/>
          <a:lstStyle/>
          <a:p>
            <a:r>
              <a:rPr lang="en-US" dirty="0"/>
              <a:t>Program Tabula</a:t>
            </a:r>
            <a:endParaRPr lang="id-ID" dirty="0"/>
          </a:p>
        </p:txBody>
      </p:sp>
      <p:sp>
        <p:nvSpPr>
          <p:cNvPr id="3" name="Content Placeholder 2">
            <a:extLst>
              <a:ext uri="{FF2B5EF4-FFF2-40B4-BE49-F238E27FC236}">
                <a16:creationId xmlns:a16="http://schemas.microsoft.com/office/drawing/2014/main" id="{1493A4F6-5A9B-4D85-A0F8-1C50AEEBBE2A}"/>
              </a:ext>
            </a:extLst>
          </p:cNvPr>
          <p:cNvSpPr>
            <a:spLocks noGrp="1"/>
          </p:cNvSpPr>
          <p:nvPr>
            <p:ph idx="1"/>
          </p:nvPr>
        </p:nvSpPr>
        <p:spPr/>
        <p:txBody>
          <a:bodyPr/>
          <a:lstStyle/>
          <a:p>
            <a:r>
              <a:rPr lang="en-US" dirty="0"/>
              <a:t>Start New Android Studio Project</a:t>
            </a:r>
          </a:p>
          <a:p>
            <a:r>
              <a:rPr lang="en-US" dirty="0"/>
              <a:t>In configure your project window, fill out the following</a:t>
            </a:r>
          </a:p>
          <a:p>
            <a:pPr lvl="1"/>
            <a:r>
              <a:rPr lang="en-US" dirty="0"/>
              <a:t>Application Name: Tabula</a:t>
            </a:r>
          </a:p>
          <a:p>
            <a:pPr lvl="1"/>
            <a:r>
              <a:rPr lang="en-US" dirty="0"/>
              <a:t>Company Domain: write whatever you want</a:t>
            </a:r>
          </a:p>
          <a:p>
            <a:pPr lvl="1"/>
            <a:r>
              <a:rPr lang="en-US" dirty="0"/>
              <a:t>Project Location: Leave as default</a:t>
            </a:r>
          </a:p>
          <a:p>
            <a:r>
              <a:rPr lang="en-US" dirty="0"/>
              <a:t>In target Android Devices, pick the Minimum SDK as Gingerbread</a:t>
            </a:r>
          </a:p>
          <a:p>
            <a:r>
              <a:rPr lang="en-US" dirty="0"/>
              <a:t>In the activity window, pick the Empty Activity</a:t>
            </a:r>
          </a:p>
          <a:p>
            <a:r>
              <a:rPr lang="en-US" dirty="0"/>
              <a:t>In the customize Activity window, fill Activity Name as </a:t>
            </a:r>
            <a:r>
              <a:rPr lang="en-US" dirty="0" err="1"/>
              <a:t>MainActivity</a:t>
            </a:r>
            <a:r>
              <a:rPr lang="en-US" dirty="0"/>
              <a:t> and leave as default one</a:t>
            </a:r>
            <a:endParaRPr lang="id-ID" dirty="0"/>
          </a:p>
        </p:txBody>
      </p:sp>
    </p:spTree>
    <p:extLst>
      <p:ext uri="{BB962C8B-B14F-4D97-AF65-F5344CB8AC3E}">
        <p14:creationId xmlns:p14="http://schemas.microsoft.com/office/powerpoint/2010/main" val="2343768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8198E-622E-46B4-9B64-EF431391352D}"/>
              </a:ext>
            </a:extLst>
          </p:cNvPr>
          <p:cNvSpPr>
            <a:spLocks noGrp="1"/>
          </p:cNvSpPr>
          <p:nvPr>
            <p:ph type="title"/>
          </p:nvPr>
        </p:nvSpPr>
        <p:spPr>
          <a:xfrm>
            <a:off x="677334" y="609600"/>
            <a:ext cx="8596668" cy="1320800"/>
          </a:xfrm>
        </p:spPr>
        <p:txBody>
          <a:bodyPr/>
          <a:lstStyle/>
          <a:p>
            <a:r>
              <a:rPr lang="en-US" dirty="0"/>
              <a:t>activity_main.xml</a:t>
            </a:r>
            <a:endParaRPr lang="id-ID" dirty="0"/>
          </a:p>
        </p:txBody>
      </p:sp>
      <p:sp>
        <p:nvSpPr>
          <p:cNvPr id="7" name="Rectangle 6">
            <a:extLst>
              <a:ext uri="{FF2B5EF4-FFF2-40B4-BE49-F238E27FC236}">
                <a16:creationId xmlns:a16="http://schemas.microsoft.com/office/drawing/2014/main" id="{DF1F38D3-8C52-4836-ABB4-E48145203268}"/>
              </a:ext>
            </a:extLst>
          </p:cNvPr>
          <p:cNvSpPr/>
          <p:nvPr/>
        </p:nvSpPr>
        <p:spPr>
          <a:xfrm>
            <a:off x="677334" y="1687133"/>
            <a:ext cx="7791718" cy="34901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&lt;?xml version="1.0" encoding="utf-8"?&gt;</a:t>
            </a:r>
          </a:p>
          <a:p>
            <a:r>
              <a:rPr lang="en-US" dirty="0"/>
              <a:t>&lt;</a:t>
            </a:r>
            <a:r>
              <a:rPr lang="en-US" dirty="0" err="1"/>
              <a:t>TableLayout</a:t>
            </a:r>
            <a:endParaRPr lang="en-US" dirty="0"/>
          </a:p>
          <a:p>
            <a:r>
              <a:rPr lang="en-US" dirty="0"/>
              <a:t>	</a:t>
            </a:r>
            <a:r>
              <a:rPr lang="en-US" dirty="0" err="1"/>
              <a:t>xmlns:android</a:t>
            </a:r>
            <a:r>
              <a:rPr lang="en-US" dirty="0"/>
              <a:t>="http://schemas.android.com/</a:t>
            </a:r>
            <a:r>
              <a:rPr lang="en-US" dirty="0" err="1"/>
              <a:t>apk</a:t>
            </a:r>
            <a:r>
              <a:rPr lang="en-US" dirty="0"/>
              <a:t>/res/android"</a:t>
            </a:r>
          </a:p>
          <a:p>
            <a:r>
              <a:rPr lang="en-US" dirty="0"/>
              <a:t>	</a:t>
            </a:r>
            <a:r>
              <a:rPr lang="en-US" dirty="0" err="1"/>
              <a:t>android:layout_width</a:t>
            </a:r>
            <a:r>
              <a:rPr lang="en-US" dirty="0"/>
              <a:t>="</a:t>
            </a:r>
            <a:r>
              <a:rPr lang="en-US" dirty="0" err="1"/>
              <a:t>fill_parent</a:t>
            </a:r>
            <a:r>
              <a:rPr lang="en-US" dirty="0"/>
              <a:t>"</a:t>
            </a:r>
          </a:p>
          <a:p>
            <a:r>
              <a:rPr lang="en-US" dirty="0"/>
              <a:t>	</a:t>
            </a:r>
            <a:r>
              <a:rPr lang="en-US" dirty="0" err="1"/>
              <a:t>android:layout_height</a:t>
            </a:r>
            <a:r>
              <a:rPr lang="en-US" dirty="0"/>
              <a:t>="</a:t>
            </a:r>
            <a:r>
              <a:rPr lang="en-US" dirty="0" err="1"/>
              <a:t>fill_parent</a:t>
            </a:r>
            <a:r>
              <a:rPr lang="en-US" dirty="0"/>
              <a:t>"</a:t>
            </a:r>
          </a:p>
          <a:p>
            <a:r>
              <a:rPr lang="en-US" dirty="0"/>
              <a:t>	</a:t>
            </a:r>
            <a:r>
              <a:rPr lang="en-US" dirty="0" err="1"/>
              <a:t>android:stretchColumns</a:t>
            </a:r>
            <a:r>
              <a:rPr lang="en-US" dirty="0"/>
              <a:t>="1"&gt;</a:t>
            </a:r>
          </a:p>
          <a:p>
            <a:r>
              <a:rPr lang="en-US" dirty="0"/>
              <a:t>	&lt;</a:t>
            </a:r>
            <a:r>
              <a:rPr lang="en-US" dirty="0" err="1"/>
              <a:t>TableRow</a:t>
            </a:r>
            <a:r>
              <a:rPr lang="en-US" dirty="0"/>
              <a:t>&gt;</a:t>
            </a:r>
          </a:p>
          <a:p>
            <a:r>
              <a:rPr lang="en-US" dirty="0"/>
              <a:t>		&lt;</a:t>
            </a:r>
            <a:r>
              <a:rPr lang="en-US" dirty="0" err="1"/>
              <a:t>TextView</a:t>
            </a:r>
            <a:endParaRPr lang="en-US" dirty="0"/>
          </a:p>
          <a:p>
            <a:r>
              <a:rPr lang="en-US" dirty="0"/>
              <a:t>				</a:t>
            </a:r>
            <a:r>
              <a:rPr lang="en-US" dirty="0" err="1"/>
              <a:t>android:text</a:t>
            </a:r>
            <a:r>
              <a:rPr lang="en-US" dirty="0"/>
              <a:t>="Nama :" /&gt;</a:t>
            </a:r>
          </a:p>
          <a:p>
            <a:r>
              <a:rPr lang="en-US" dirty="0"/>
              <a:t>		&lt;</a:t>
            </a:r>
            <a:r>
              <a:rPr lang="en-US" dirty="0" err="1"/>
              <a:t>EditText</a:t>
            </a:r>
            <a:r>
              <a:rPr lang="en-US" dirty="0"/>
              <a:t> </a:t>
            </a:r>
            <a:r>
              <a:rPr lang="en-US" dirty="0" err="1"/>
              <a:t>android:id</a:t>
            </a:r>
            <a:r>
              <a:rPr lang="en-US" dirty="0"/>
              <a:t>="@+id/entry"</a:t>
            </a:r>
          </a:p>
          <a:p>
            <a:r>
              <a:rPr lang="en-US" dirty="0"/>
              <a:t>			    </a:t>
            </a:r>
            <a:r>
              <a:rPr lang="en-US" dirty="0" err="1"/>
              <a:t>android:layout_span</a:t>
            </a:r>
            <a:r>
              <a:rPr lang="en-US" dirty="0"/>
              <a:t>="3"/&gt;</a:t>
            </a:r>
          </a:p>
          <a:p>
            <a:r>
              <a:rPr lang="en-US" dirty="0"/>
              <a:t>	&lt;/</a:t>
            </a:r>
            <a:r>
              <a:rPr lang="en-US" dirty="0" err="1"/>
              <a:t>TableRow</a:t>
            </a:r>
            <a:r>
              <a:rPr lang="en-US" dirty="0"/>
              <a:t>&gt;</a:t>
            </a:r>
            <a:endParaRPr lang="id-ID" dirty="0"/>
          </a:p>
        </p:txBody>
      </p:sp>
    </p:spTree>
    <p:extLst>
      <p:ext uri="{BB962C8B-B14F-4D97-AF65-F5344CB8AC3E}">
        <p14:creationId xmlns:p14="http://schemas.microsoft.com/office/powerpoint/2010/main" val="21885986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54</TotalTime>
  <Words>675</Words>
  <Application>Microsoft Office PowerPoint</Application>
  <PresentationFormat>Widescreen</PresentationFormat>
  <Paragraphs>283</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Trebuchet MS</vt:lpstr>
      <vt:lpstr>Wingdings 3</vt:lpstr>
      <vt:lpstr>Facet</vt:lpstr>
      <vt:lpstr>Mobile Programming with Android Lecture 06 – Android Widget</vt:lpstr>
      <vt:lpstr>Program Relative</vt:lpstr>
      <vt:lpstr>activity_main.xml</vt:lpstr>
      <vt:lpstr>activity_main.xml</vt:lpstr>
      <vt:lpstr>activity_main.xml</vt:lpstr>
      <vt:lpstr>MainActivity.java</vt:lpstr>
      <vt:lpstr>PowerPoint Presentation</vt:lpstr>
      <vt:lpstr>Program Tabula</vt:lpstr>
      <vt:lpstr>activity_main.xml</vt:lpstr>
      <vt:lpstr>activity_main.xml</vt:lpstr>
      <vt:lpstr>MainActivity.java</vt:lpstr>
      <vt:lpstr>PowerPoint Presentation</vt:lpstr>
      <vt:lpstr>Program Scroll</vt:lpstr>
      <vt:lpstr>activity_main.xml</vt:lpstr>
      <vt:lpstr>activity_main.xml</vt:lpstr>
      <vt:lpstr>activity_main.xml</vt:lpstr>
      <vt:lpstr>activity_main.xml</vt:lpstr>
      <vt:lpstr>activity_main.xml</vt:lpstr>
      <vt:lpstr>activity_main.xml</vt:lpstr>
      <vt:lpstr>MainActivity.java</vt:lpstr>
      <vt:lpstr>PowerPoint Presentation</vt:lpstr>
      <vt:lpstr>Program ListView</vt:lpstr>
      <vt:lpstr>activity_main.xml</vt:lpstr>
      <vt:lpstr>MainActivity.java</vt:lpstr>
      <vt:lpstr>MainActivity.java</vt:lpstr>
      <vt:lpstr>MainActivity.java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Programming with Android Lecture 06 – Android Widget</dc:title>
  <dc:creator>charisma setyobudhi</dc:creator>
  <cp:lastModifiedBy>charisma setyobudhi</cp:lastModifiedBy>
  <cp:revision>13</cp:revision>
  <dcterms:created xsi:type="dcterms:W3CDTF">2017-08-21T12:44:48Z</dcterms:created>
  <dcterms:modified xsi:type="dcterms:W3CDTF">2017-08-24T05:37:14Z</dcterms:modified>
</cp:coreProperties>
</file>