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62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737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91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316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3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52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56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60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35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467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04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0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2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61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6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47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267E1-2823-4C3D-9BCA-F586FF022FE1}" type="datetimeFigureOut">
              <a:rPr lang="id-ID" smtClean="0"/>
              <a:t>19/08/2017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55EA76-80D9-41B0-96B1-C3CDDAB5812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98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37-9C39-4724-9BAD-36ECDD15D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Programming with Android</a:t>
            </a:r>
            <a:br>
              <a:rPr lang="en-US" dirty="0"/>
            </a:br>
            <a:r>
              <a:rPr lang="en-US" dirty="0"/>
              <a:t>Ch 02 Hello World Example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A6AA3-E6C2-4084-B082-D55515C65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Charisma </a:t>
            </a:r>
            <a:r>
              <a:rPr lang="en-US" dirty="0" err="1"/>
              <a:t>Tubagus</a:t>
            </a:r>
            <a:r>
              <a:rPr lang="en-US" dirty="0"/>
              <a:t> 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7871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10615"/>
            <a:ext cx="7791718" cy="499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com.wilis.hello;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r>
              <a:rPr lang="id-ID" dirty="0"/>
              <a:t>import android.widget.TextView;</a:t>
            </a:r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    </a:t>
            </a:r>
            <a:endParaRPr lang="en-US" dirty="0"/>
          </a:p>
          <a:p>
            <a:r>
              <a:rPr lang="en-US" dirty="0"/>
              <a:t>    </a:t>
            </a:r>
            <a:r>
              <a:rPr lang="id-ID" dirty="0"/>
              <a:t>}</a:t>
            </a:r>
          </a:p>
          <a:p>
            <a:r>
              <a:rPr lang="id-ID" dirty="0"/>
              <a:t>}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646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3D1-0EAF-4E8F-89B7-BCAD68E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Program HelloAndroid4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4C88-86B6-4580-BA4E-CF8A113C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HelloAndroid4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4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950-86DD-4008-96E8-692356E3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image to Android Project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B057-A9CB-45D8-95CE-B66847AA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an image to res/drawable folder in Android Studio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2969-DEEA-4B24-9496-D44472C8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23" y="2851599"/>
            <a:ext cx="316274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4"/>
            <a:ext cx="7791718" cy="2395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android:orientation="vertical"</a:t>
            </a:r>
          </a:p>
          <a:p>
            <a:r>
              <a:rPr lang="id-ID" dirty="0"/>
              <a:t>    android:layout_width="fill_parent"</a:t>
            </a:r>
          </a:p>
          <a:p>
            <a:r>
              <a:rPr lang="id-ID" dirty="0"/>
              <a:t>    android:layout_height="fill_parent"</a:t>
            </a:r>
          </a:p>
          <a:p>
            <a:r>
              <a:rPr lang="id-ID" dirty="0"/>
              <a:t>    &gt;</a:t>
            </a:r>
          </a:p>
          <a:p>
            <a:r>
              <a:rPr lang="id-ID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58312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10615"/>
            <a:ext cx="7791718" cy="499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com.wilis.hello;</a:t>
            </a:r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r>
              <a:rPr lang="id-ID" dirty="0"/>
              <a:t>import android.widget.ImageView;</a:t>
            </a:r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ImageView HelloWord = new ImageView(this);</a:t>
            </a:r>
          </a:p>
          <a:p>
            <a:r>
              <a:rPr lang="id-ID" dirty="0"/>
              <a:t>        HelloWord.setImageResource(R.drawable.android);</a:t>
            </a:r>
          </a:p>
          <a:p>
            <a:r>
              <a:rPr lang="id-ID" dirty="0"/>
              <a:t>        setContentView(HelloWord);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75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3D1-0EAF-4E8F-89B7-BCAD68E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Program HelloAndroid5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4C88-86B6-4580-BA4E-CF8A113C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HelloAndroid5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0787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950-86DD-4008-96E8-692356E3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image to Android Project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B057-A9CB-45D8-95CE-B66847AA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an image to res/drawable folder in Android Studio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2969-DEEA-4B24-9496-D44472C8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23" y="2851599"/>
            <a:ext cx="316274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4"/>
            <a:ext cx="7791718" cy="3953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android:orientation="vertical"</a:t>
            </a:r>
          </a:p>
          <a:p>
            <a:r>
              <a:rPr lang="id-ID" dirty="0"/>
              <a:t>    android:layout_width="fill_parent"</a:t>
            </a:r>
          </a:p>
          <a:p>
            <a:r>
              <a:rPr lang="id-ID" dirty="0"/>
              <a:t>    android:layout_height="fill_parent"</a:t>
            </a:r>
          </a:p>
          <a:p>
            <a:r>
              <a:rPr lang="id-ID" dirty="0"/>
              <a:t>    &gt;</a:t>
            </a:r>
          </a:p>
          <a:p>
            <a:r>
              <a:rPr lang="id-ID" dirty="0"/>
              <a:t>    </a:t>
            </a:r>
          </a:p>
          <a:p>
            <a:r>
              <a:rPr lang="id-ID" dirty="0"/>
              <a:t>    &lt;ImageView android:id="@+id/imageview"</a:t>
            </a:r>
          </a:p>
          <a:p>
            <a:r>
              <a:rPr lang="id-ID" dirty="0"/>
              <a:t>     android:layout_width="fill_parent"</a:t>
            </a:r>
          </a:p>
          <a:p>
            <a:r>
              <a:rPr lang="id-ID" dirty="0"/>
              <a:t>     android:layout_height="fill_parent"</a:t>
            </a:r>
          </a:p>
          <a:p>
            <a:r>
              <a:rPr lang="id-ID" dirty="0"/>
              <a:t>     android:src="@drawable/android"</a:t>
            </a:r>
          </a:p>
          <a:p>
            <a:r>
              <a:rPr lang="id-ID" dirty="0"/>
              <a:t>     /&gt;</a:t>
            </a:r>
          </a:p>
          <a:p>
            <a:r>
              <a:rPr lang="id-ID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3888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10615"/>
            <a:ext cx="7791718" cy="499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com.wilis.hello;</a:t>
            </a:r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   </a:t>
            </a:r>
            <a:endParaRPr lang="en-US" dirty="0"/>
          </a:p>
          <a:p>
            <a:r>
              <a:rPr lang="id-ID" dirty="0"/>
              <a:t> </a:t>
            </a:r>
            <a:r>
              <a:rPr lang="en-US" dirty="0"/>
              <a:t>   </a:t>
            </a:r>
            <a:r>
              <a:rPr lang="id-ID" dirty="0"/>
              <a:t>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36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623-CAD2-4DC8-B24D-7A5A6AE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HelloAndroid1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A4F6-5A9B-4D85-A0F8-1C50AEEB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HelloAndroid1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42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android:orientation="vertical"</a:t>
            </a:r>
          </a:p>
          <a:p>
            <a:r>
              <a:rPr lang="id-ID" dirty="0"/>
              <a:t>    android:layout_width="fill_parent"</a:t>
            </a:r>
          </a:p>
          <a:p>
            <a:r>
              <a:rPr lang="id-ID" dirty="0"/>
              <a:t>    android:layout_height="fill_parent"</a:t>
            </a:r>
          </a:p>
          <a:p>
            <a:r>
              <a:rPr lang="id-ID" dirty="0"/>
              <a:t>    &gt;</a:t>
            </a:r>
          </a:p>
          <a:p>
            <a:r>
              <a:rPr lang="id-ID" dirty="0"/>
              <a:t>&lt;TextView  </a:t>
            </a:r>
          </a:p>
          <a:p>
            <a:r>
              <a:rPr lang="id-ID" dirty="0"/>
              <a:t>    android:layout_width="fill_parent" </a:t>
            </a:r>
          </a:p>
          <a:p>
            <a:r>
              <a:rPr lang="id-ID" dirty="0"/>
              <a:t>    android:layout_height="wrap_content" </a:t>
            </a:r>
          </a:p>
          <a:p>
            <a:r>
              <a:rPr lang="id-ID" dirty="0"/>
              <a:t>    android:text="@string/hello"</a:t>
            </a:r>
          </a:p>
          <a:p>
            <a:r>
              <a:rPr lang="id-ID" dirty="0"/>
              <a:t>    /&gt;</a:t>
            </a:r>
          </a:p>
          <a:p>
            <a:r>
              <a:rPr lang="id-ID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28138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687132"/>
            <a:ext cx="7791718" cy="3889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</a:t>
            </a:r>
            <a:r>
              <a:rPr lang="en-US" dirty="0"/>
              <a:t>paladin</a:t>
            </a:r>
            <a:r>
              <a:rPr lang="id-ID" dirty="0"/>
              <a:t>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setContentView(R.layout.main);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9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3D1-0EAF-4E8F-89B7-BCAD68E2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HelloAndroid2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4C88-86B6-4580-BA4E-CF8A113C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HelloAndroid2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80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243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android:orientation="vertical"</a:t>
            </a:r>
          </a:p>
          <a:p>
            <a:r>
              <a:rPr lang="id-ID" dirty="0"/>
              <a:t>    android:layout_width="fill_parent"</a:t>
            </a:r>
          </a:p>
          <a:p>
            <a:r>
              <a:rPr lang="id-ID" dirty="0"/>
              <a:t>    android:layout_height="fill_parent"</a:t>
            </a:r>
          </a:p>
          <a:p>
            <a:r>
              <a:rPr lang="id-ID" dirty="0"/>
              <a:t>    &gt;</a:t>
            </a:r>
          </a:p>
          <a:p>
            <a:r>
              <a:rPr lang="id-ID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27865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FD7-FFDE-4466-BBA4-2A802A27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MainActivity.java</a:t>
            </a: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6F1A2-2527-45C0-BBDD-6A188B005B35}"/>
              </a:ext>
            </a:extLst>
          </p:cNvPr>
          <p:cNvSpPr/>
          <p:nvPr/>
        </p:nvSpPr>
        <p:spPr>
          <a:xfrm>
            <a:off x="677334" y="1210615"/>
            <a:ext cx="7791718" cy="4997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package com.wilis.hello;</a:t>
            </a:r>
          </a:p>
          <a:p>
            <a:endParaRPr lang="id-ID" dirty="0"/>
          </a:p>
          <a:p>
            <a:r>
              <a:rPr lang="id-ID" dirty="0"/>
              <a:t>import android.app.Activity;</a:t>
            </a:r>
          </a:p>
          <a:p>
            <a:r>
              <a:rPr lang="id-ID" dirty="0"/>
              <a:t>import android.os.Bundle;</a:t>
            </a:r>
          </a:p>
          <a:p>
            <a:r>
              <a:rPr lang="id-ID" dirty="0"/>
              <a:t>import android.widget.TextView;</a:t>
            </a:r>
          </a:p>
          <a:p>
            <a:endParaRPr lang="id-ID" dirty="0"/>
          </a:p>
          <a:p>
            <a:r>
              <a:rPr lang="id-ID" dirty="0"/>
              <a:t>public class </a:t>
            </a:r>
            <a:r>
              <a:rPr lang="en-US" dirty="0" err="1"/>
              <a:t>MainActivity</a:t>
            </a:r>
            <a:r>
              <a:rPr lang="id-ID" dirty="0"/>
              <a:t> extends Activity {</a:t>
            </a:r>
          </a:p>
          <a:p>
            <a:r>
              <a:rPr lang="id-ID" dirty="0"/>
              <a:t>    /** Called when the activity is first created. */</a:t>
            </a:r>
          </a:p>
          <a:p>
            <a:r>
              <a:rPr lang="id-ID" dirty="0"/>
              <a:t>    @Override</a:t>
            </a:r>
          </a:p>
          <a:p>
            <a:r>
              <a:rPr lang="id-ID" dirty="0"/>
              <a:t>    public void onCreate(Bundle savedInstanceState) {</a:t>
            </a:r>
          </a:p>
          <a:p>
            <a:r>
              <a:rPr lang="id-ID" dirty="0"/>
              <a:t>        super.onCreate(savedInstanceState);</a:t>
            </a:r>
          </a:p>
          <a:p>
            <a:r>
              <a:rPr lang="id-ID" dirty="0"/>
              <a:t>        TextView hello = new TextView(this);</a:t>
            </a:r>
          </a:p>
          <a:p>
            <a:r>
              <a:rPr lang="id-ID" dirty="0"/>
              <a:t>        hello.setText("Hello Android");</a:t>
            </a:r>
          </a:p>
          <a:p>
            <a:r>
              <a:rPr lang="id-ID" dirty="0"/>
              <a:t>        setContentView(hello);</a:t>
            </a:r>
          </a:p>
          <a:p>
            <a:r>
              <a:rPr lang="id-ID" dirty="0"/>
              <a:t>    }</a:t>
            </a:r>
          </a:p>
          <a:p>
            <a:r>
              <a:rPr lang="id-ID" dirty="0"/>
              <a:t>}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731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C3D1-0EAF-4E8F-89B7-BCAD68E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Program HelloAndroid3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4C88-86B6-4580-BA4E-CF8A113C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New Android Studio Project</a:t>
            </a:r>
          </a:p>
          <a:p>
            <a:r>
              <a:rPr lang="en-US" dirty="0"/>
              <a:t>In configure your project window, fill out the following</a:t>
            </a:r>
          </a:p>
          <a:p>
            <a:pPr lvl="1"/>
            <a:r>
              <a:rPr lang="en-US" dirty="0"/>
              <a:t>Application Name: HelloAndroid3</a:t>
            </a:r>
          </a:p>
          <a:p>
            <a:pPr lvl="1"/>
            <a:r>
              <a:rPr lang="en-US" dirty="0"/>
              <a:t>Company Domain: write whatever you want</a:t>
            </a:r>
          </a:p>
          <a:p>
            <a:pPr lvl="1"/>
            <a:r>
              <a:rPr lang="en-US" dirty="0"/>
              <a:t>Project Location: Leave as default</a:t>
            </a:r>
          </a:p>
          <a:p>
            <a:r>
              <a:rPr lang="en-US" dirty="0"/>
              <a:t>In target Android Devices, pick the Minimum SDK as Gingerbread</a:t>
            </a:r>
          </a:p>
          <a:p>
            <a:r>
              <a:rPr lang="en-US" dirty="0"/>
              <a:t>In the activity window, pick the Empty Activity</a:t>
            </a:r>
          </a:p>
          <a:p>
            <a:r>
              <a:rPr lang="en-US" dirty="0"/>
              <a:t>In the customize Activity window, fill Activity Name as </a:t>
            </a:r>
            <a:r>
              <a:rPr lang="en-US" dirty="0" err="1"/>
              <a:t>MainActivity</a:t>
            </a:r>
            <a:r>
              <a:rPr lang="en-US" dirty="0"/>
              <a:t> and leave as default one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386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198E-622E-46B4-9B64-EF4313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activity_main.xml</a:t>
            </a:r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F38D3-8C52-4836-ABB4-E48145203268}"/>
              </a:ext>
            </a:extLst>
          </p:cNvPr>
          <p:cNvSpPr/>
          <p:nvPr/>
        </p:nvSpPr>
        <p:spPr>
          <a:xfrm>
            <a:off x="677334" y="1687132"/>
            <a:ext cx="7791718" cy="4700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&lt;?xml version="1.0" encoding="utf-8"?&gt;</a:t>
            </a:r>
          </a:p>
          <a:p>
            <a:r>
              <a:rPr lang="id-ID" dirty="0"/>
              <a:t>&lt;LinearLayout xmlns:android="http://schemas.android.com/apk/res/android"</a:t>
            </a:r>
          </a:p>
          <a:p>
            <a:r>
              <a:rPr lang="id-ID" dirty="0"/>
              <a:t>    android:orientation="vertical"</a:t>
            </a:r>
          </a:p>
          <a:p>
            <a:r>
              <a:rPr lang="id-ID" dirty="0"/>
              <a:t>    android:layout_width="fill_parent"</a:t>
            </a:r>
          </a:p>
          <a:p>
            <a:r>
              <a:rPr lang="id-ID" dirty="0"/>
              <a:t>    android:layout_height="fill_parent"</a:t>
            </a:r>
          </a:p>
          <a:p>
            <a:r>
              <a:rPr lang="id-ID" dirty="0"/>
              <a:t>    android:background  ="#ff00ff00"</a:t>
            </a:r>
          </a:p>
          <a:p>
            <a:r>
              <a:rPr lang="id-ID" dirty="0"/>
              <a:t>&gt;</a:t>
            </a:r>
          </a:p>
          <a:p>
            <a:r>
              <a:rPr lang="id-ID" dirty="0"/>
              <a:t>&lt;TextView  </a:t>
            </a:r>
          </a:p>
          <a:p>
            <a:r>
              <a:rPr lang="id-ID" dirty="0"/>
              <a:t>    android:layout_width="fill_parent" </a:t>
            </a:r>
          </a:p>
          <a:p>
            <a:r>
              <a:rPr lang="id-ID" dirty="0"/>
              <a:t>    android:layout_height="wrap_content"</a:t>
            </a:r>
          </a:p>
          <a:p>
            <a:r>
              <a:rPr lang="id-ID" dirty="0"/>
              <a:t>    android:color  ="#ffffff00"</a:t>
            </a:r>
          </a:p>
          <a:p>
            <a:r>
              <a:rPr lang="id-ID" dirty="0"/>
              <a:t>    android:background ="#ff0000ff"</a:t>
            </a:r>
          </a:p>
          <a:p>
            <a:r>
              <a:rPr lang="id-ID" dirty="0"/>
              <a:t>    android:text="Nazruddin Safaat H."</a:t>
            </a:r>
          </a:p>
          <a:p>
            <a:r>
              <a:rPr lang="id-ID" dirty="0"/>
              <a:t>    /&gt;</a:t>
            </a:r>
          </a:p>
          <a:p>
            <a:r>
              <a:rPr lang="id-ID" dirty="0"/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1391511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1281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Mobile Programming with Android Ch 02 Hello World Example</vt:lpstr>
      <vt:lpstr>Program HelloAndroid1</vt:lpstr>
      <vt:lpstr>activity_main.xml</vt:lpstr>
      <vt:lpstr>MainActivity.java</vt:lpstr>
      <vt:lpstr>Program HelloAndroid2</vt:lpstr>
      <vt:lpstr>activity_main.xml</vt:lpstr>
      <vt:lpstr>MainActivity.java</vt:lpstr>
      <vt:lpstr>Program HelloAndroid3</vt:lpstr>
      <vt:lpstr>activity_main.xml</vt:lpstr>
      <vt:lpstr>MainActivity.java</vt:lpstr>
      <vt:lpstr>Program HelloAndroid4</vt:lpstr>
      <vt:lpstr>Adding image to Android Project</vt:lpstr>
      <vt:lpstr>activity_main.xml</vt:lpstr>
      <vt:lpstr>MainActivity.java</vt:lpstr>
      <vt:lpstr>Program HelloAndroid5</vt:lpstr>
      <vt:lpstr>Adding image to Android Project</vt:lpstr>
      <vt:lpstr>activity_main.xml</vt:lpstr>
      <vt:lpstr>MainActivity.java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with Android Ch 02 Hello World Example</dc:title>
  <dc:creator>charisma setyobudhi</dc:creator>
  <cp:lastModifiedBy>charisma setyobudhi</cp:lastModifiedBy>
  <cp:revision>19</cp:revision>
  <dcterms:created xsi:type="dcterms:W3CDTF">2017-08-16T12:19:24Z</dcterms:created>
  <dcterms:modified xsi:type="dcterms:W3CDTF">2017-08-19T08:03:36Z</dcterms:modified>
</cp:coreProperties>
</file>