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20" r:id="rId3"/>
    <p:sldMasterId id="2147483721" r:id="rId4"/>
    <p:sldMasterId id="2147483722" r:id="rId5"/>
    <p:sldMasterId id="2147483723" r:id="rId6"/>
    <p:sldMasterId id="2147483724" r:id="rId7"/>
    <p:sldMasterId id="2147483725"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Lst>
  <p:sldSz cy="5143500" cx="9144000"/>
  <p:notesSz cx="6858000" cy="9144000"/>
  <p:embeddedFontLst>
    <p:embeddedFont>
      <p:font typeface="Roboto"/>
      <p:regular r:id="rId38"/>
      <p:bold r:id="rId39"/>
      <p:italic r:id="rId40"/>
      <p:boldItalic r:id="rId41"/>
    </p:embeddedFont>
    <p:embeddedFont>
      <p:font typeface="Permanent Marker"/>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1.xml"/><Relationship Id="rId42" Type="http://schemas.openxmlformats.org/officeDocument/2006/relationships/font" Target="fonts/PermanentMarker-regular.fntdata"/><Relationship Id="rId41" Type="http://schemas.openxmlformats.org/officeDocument/2006/relationships/font" Target="fonts/Roboto-boldItalic.fntdata"/><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6.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0.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slide" Target="slides/slide24.xml"/><Relationship Id="rId10" Type="http://schemas.openxmlformats.org/officeDocument/2006/relationships/slide" Target="slides/slide1.xml"/><Relationship Id="rId32" Type="http://schemas.openxmlformats.org/officeDocument/2006/relationships/slide" Target="slides/slide23.xml"/><Relationship Id="rId13" Type="http://schemas.openxmlformats.org/officeDocument/2006/relationships/slide" Target="slides/slide4.xml"/><Relationship Id="rId35" Type="http://schemas.openxmlformats.org/officeDocument/2006/relationships/slide" Target="slides/slide26.xml"/><Relationship Id="rId12" Type="http://schemas.openxmlformats.org/officeDocument/2006/relationships/slide" Target="slides/slide3.xml"/><Relationship Id="rId34" Type="http://schemas.openxmlformats.org/officeDocument/2006/relationships/slide" Target="slides/slide25.xml"/><Relationship Id="rId15" Type="http://schemas.openxmlformats.org/officeDocument/2006/relationships/slide" Target="slides/slide6.xml"/><Relationship Id="rId37" Type="http://schemas.openxmlformats.org/officeDocument/2006/relationships/slide" Target="slides/slide28.xml"/><Relationship Id="rId14" Type="http://schemas.openxmlformats.org/officeDocument/2006/relationships/slide" Target="slides/slide5.xml"/><Relationship Id="rId36" Type="http://schemas.openxmlformats.org/officeDocument/2006/relationships/slide" Target="slides/slide27.xml"/><Relationship Id="rId17" Type="http://schemas.openxmlformats.org/officeDocument/2006/relationships/slide" Target="slides/slide8.xml"/><Relationship Id="rId39" Type="http://schemas.openxmlformats.org/officeDocument/2006/relationships/font" Target="fonts/Roboto-bold.fntdata"/><Relationship Id="rId16" Type="http://schemas.openxmlformats.org/officeDocument/2006/relationships/slide" Target="slides/slide7.xml"/><Relationship Id="rId38" Type="http://schemas.openxmlformats.org/officeDocument/2006/relationships/font" Target="fonts/Roboto-regular.fntdata"/><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4" name="Shape 4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8" name="Shape 4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Shape 5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5" name="Shape 5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Shape 5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3" name="Shape 5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Shape 5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0" name="Shape 5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8" name="Shape 5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6" name="Shape 5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Shape 5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2" name="Shape 5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Shape 5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3" name="Shape 5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Shape 5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6" name="Shape 5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Shape 5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2" name="Shape 5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9" name="Shape 5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Shape 6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8" name="Shape 6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Shape 6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7" name="Shape 6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Shape 6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4" name="Shape 6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Shape 6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1" name="Shape 6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7" name="Shape 4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4" name="Shape 4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Shape 4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1" name="Shape 4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 Id="rId4" Type="http://schemas.openxmlformats.org/officeDocument/2006/relationships/hyperlink" Target="http://creativecommons.org/licenses/by-nc/4.0/" TargetMode="External"/><Relationship Id="rId5"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 Id="rId3"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jpg"/><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hyperlink" Target="http://creativecommons.org/licenses/by-nc/4.0/" TargetMode="Externa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jpg"/><Relationship Id="rId3"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7.jpg"/><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hyperlink" Target="http://creativecommons.org/licenses/by-nc/4.0/" TargetMode="Externa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15" name="Shape 15"/>
        <p:cNvGrpSpPr/>
        <p:nvPr/>
      </p:nvGrpSpPr>
      <p:grpSpPr>
        <a:xfrm>
          <a:off x="0" y="0"/>
          <a:ext cx="0" cy="0"/>
          <a:chOff x="0" y="0"/>
          <a:chExt cx="0" cy="0"/>
        </a:xfrm>
      </p:grpSpPr>
      <p:sp>
        <p:nvSpPr>
          <p:cNvPr id="16" name="Shape 16"/>
          <p:cNvSpPr txBox="1"/>
          <p:nvPr>
            <p:ph type="ctrTitle"/>
          </p:nvPr>
        </p:nvSpPr>
        <p:spPr>
          <a:xfrm>
            <a:off x="311708" y="1006792"/>
            <a:ext cx="8520600" cy="2052600"/>
          </a:xfrm>
          <a:prstGeom prst="rect">
            <a:avLst/>
          </a:prstGeom>
        </p:spPr>
        <p:txBody>
          <a:bodyPr anchorCtr="0" anchor="b" bIns="91425" lIns="91425" rIns="91425" wrap="square" tIns="91425"/>
          <a:lstStyle>
            <a:lvl1pPr lvl="0" algn="ctr">
              <a:spcBef>
                <a:spcPts val="0"/>
              </a:spcBef>
              <a:buClr>
                <a:srgbClr val="FAFAFA"/>
              </a:buClr>
              <a:buSzPct val="100000"/>
              <a:defRPr b="1" sz="5200">
                <a:solidFill>
                  <a:srgbClr val="FAFAFA"/>
                </a:solidFill>
              </a:defRPr>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7" name="Shape 17"/>
          <p:cNvSpPr txBox="1"/>
          <p:nvPr>
            <p:ph idx="1" type="subTitle"/>
          </p:nvPr>
        </p:nvSpPr>
        <p:spPr>
          <a:xfrm>
            <a:off x="311700" y="3096342"/>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Clr>
                <a:srgbClr val="FAFAFA"/>
              </a:buClr>
              <a:buSzPct val="100000"/>
              <a:buNone/>
              <a:defRPr sz="2800">
                <a:solidFill>
                  <a:srgbClr val="FAFAFA"/>
                </a:solidFill>
              </a:defRPr>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8" name="Shape 18"/>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3" name="Shape 53"/>
        <p:cNvGrpSpPr/>
        <p:nvPr/>
      </p:nvGrpSpPr>
      <p:grpSpPr>
        <a:xfrm>
          <a:off x="0" y="0"/>
          <a:ext cx="0" cy="0"/>
          <a:chOff x="0" y="0"/>
          <a:chExt cx="0" cy="0"/>
        </a:xfrm>
      </p:grpSpPr>
      <p:sp>
        <p:nvSpPr>
          <p:cNvPr id="54" name="Shape 54"/>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5" name="Shape 55"/>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7" name="Shape 57"/>
        <p:cNvGrpSpPr/>
        <p:nvPr/>
      </p:nvGrpSpPr>
      <p:grpSpPr>
        <a:xfrm>
          <a:off x="0" y="0"/>
          <a:ext cx="0" cy="0"/>
          <a:chOff x="0" y="0"/>
          <a:chExt cx="0" cy="0"/>
        </a:xfrm>
      </p:grpSpPr>
      <p:pic>
        <p:nvPicPr>
          <p:cNvPr descr="Android-Developer-Cover.jpg" id="58" name="Shape 58"/>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59" name="Shape 5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0" name="Shape 6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61" name="Shape 61"/>
          <p:cNvSpPr txBox="1"/>
          <p:nvPr>
            <p:ph idx="2" type="sldNum"/>
          </p:nvPr>
        </p:nvSpPr>
        <p:spPr>
          <a:xfrm>
            <a:off x="8472457" y="4739416"/>
            <a:ext cx="548700" cy="393600"/>
          </a:xfrm>
          <a:prstGeom prst="rect">
            <a:avLst/>
          </a:prstGeom>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62" name="Shape 62"/>
          <p:cNvSpPr txBox="1"/>
          <p:nvPr>
            <p:ph type="title"/>
          </p:nvPr>
        </p:nvSpPr>
        <p:spPr>
          <a:xfrm>
            <a:off x="265500" y="1928010"/>
            <a:ext cx="4045200" cy="1482300"/>
          </a:xfrm>
          <a:prstGeom prst="rect">
            <a:avLst/>
          </a:prstGeom>
        </p:spPr>
        <p:txBody>
          <a:bodyPr anchorCtr="0" anchor="b" bIns="91425" lIns="91425" rIns="91425" wrap="square"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63" name="Shape 63"/>
          <p:cNvSpPr txBox="1"/>
          <p:nvPr>
            <p:ph idx="1" type="subTitle"/>
          </p:nvPr>
        </p:nvSpPr>
        <p:spPr>
          <a:xfrm>
            <a:off x="265500" y="3497901"/>
            <a:ext cx="4045200" cy="1128600"/>
          </a:xfrm>
          <a:prstGeom prst="rect">
            <a:avLst/>
          </a:prstGeom>
        </p:spPr>
        <p:txBody>
          <a:bodyPr anchorCtr="0" anchor="t" bIns="91425" lIns="91425" rIns="91425" wrap="square"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64" name="Shape 64"/>
          <p:cNvSpPr txBox="1"/>
          <p:nvPr>
            <p:ph idx="3" type="sldNum"/>
          </p:nvPr>
        </p:nvSpPr>
        <p:spPr>
          <a:xfrm>
            <a:off x="8472457" y="4739416"/>
            <a:ext cx="548700" cy="393600"/>
          </a:xfrm>
          <a:prstGeom prst="rect">
            <a:avLst/>
          </a:prstGeom>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65" name="Shape 65"/>
          <p:cNvSpPr txBox="1"/>
          <p:nvPr>
            <p:ph idx="4" type="subTitle"/>
          </p:nvPr>
        </p:nvSpPr>
        <p:spPr>
          <a:xfrm>
            <a:off x="265500" y="564125"/>
            <a:ext cx="4045200" cy="524100"/>
          </a:xfrm>
          <a:prstGeom prst="rect">
            <a:avLst/>
          </a:prstGeom>
        </p:spPr>
        <p:txBody>
          <a:bodyPr anchorCtr="0" anchor="t" bIns="91425" lIns="91425" rIns="91425" wrap="square" tIns="91425"/>
          <a:lstStyle>
            <a:lvl1pPr lvl="0" algn="ctr">
              <a:lnSpc>
                <a:spcPct val="100000"/>
              </a:lnSpc>
              <a:spcBef>
                <a:spcPts val="0"/>
              </a:spcBef>
              <a:buNone/>
              <a:defRPr sz="1600">
                <a:solidFill>
                  <a:srgbClr val="FAFAFA"/>
                </a:solidFill>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p:txBody>
      </p:sp>
      <p:sp>
        <p:nvSpPr>
          <p:cNvPr id="66" name="Shape 66"/>
          <p:cNvSpPr txBox="1"/>
          <p:nvPr/>
        </p:nvSpPr>
        <p:spPr>
          <a:xfrm>
            <a:off x="2381675" y="4761375"/>
            <a:ext cx="21585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
        <p:nvSpPr>
          <p:cNvPr id="67" name="Shape 67"/>
          <p:cNvSpPr txBox="1"/>
          <p:nvPr/>
        </p:nvSpPr>
        <p:spPr>
          <a:xfrm>
            <a:off x="5694725" y="4626375"/>
            <a:ext cx="2158500" cy="515100"/>
          </a:xfrm>
          <a:prstGeom prst="rect">
            <a:avLst/>
          </a:prstGeom>
          <a:noFill/>
          <a:ln>
            <a:noFill/>
          </a:ln>
        </p:spPr>
        <p:txBody>
          <a:bodyPr anchorCtr="0" anchor="t" bIns="91425" lIns="91425" rIns="91425" wrap="square"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4"/>
              </a:rPr>
              <a:t>Creative Commons Attribution-NonCommercial 4.0 International License</a:t>
            </a:r>
          </a:p>
        </p:txBody>
      </p:sp>
      <p:pic>
        <p:nvPicPr>
          <p:cNvPr id="68" name="Shape 68"/>
          <p:cNvPicPr preferRelativeResize="0"/>
          <p:nvPr/>
        </p:nvPicPr>
        <p:blipFill>
          <a:blip r:embed="rId5">
            <a:alphaModFix/>
          </a:blip>
          <a:stretch>
            <a:fillRect/>
          </a:stretch>
        </p:blipFill>
        <p:spPr>
          <a:xfrm>
            <a:off x="7814575" y="4777362"/>
            <a:ext cx="908100" cy="3177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69" name="Shape 69"/>
        <p:cNvGrpSpPr/>
        <p:nvPr/>
      </p:nvGrpSpPr>
      <p:grpSpPr>
        <a:xfrm>
          <a:off x="0" y="0"/>
          <a:ext cx="0" cy="0"/>
          <a:chOff x="0" y="0"/>
          <a:chExt cx="0" cy="0"/>
        </a:xfrm>
      </p:grpSpPr>
      <p:sp>
        <p:nvSpPr>
          <p:cNvPr id="70" name="Shape 7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81" name="Shape 81"/>
        <p:cNvGrpSpPr/>
        <p:nvPr/>
      </p:nvGrpSpPr>
      <p:grpSpPr>
        <a:xfrm>
          <a:off x="0" y="0"/>
          <a:ext cx="0" cy="0"/>
          <a:chOff x="0" y="0"/>
          <a:chExt cx="0" cy="0"/>
        </a:xfrm>
      </p:grpSpPr>
      <p:sp>
        <p:nvSpPr>
          <p:cNvPr id="82" name="Shape 82"/>
          <p:cNvSpPr txBox="1"/>
          <p:nvPr>
            <p:ph type="ctrTitle"/>
          </p:nvPr>
        </p:nvSpPr>
        <p:spPr>
          <a:xfrm>
            <a:off x="311708" y="1006792"/>
            <a:ext cx="8520600" cy="2052600"/>
          </a:xfrm>
          <a:prstGeom prst="rect">
            <a:avLst/>
          </a:prstGeom>
        </p:spPr>
        <p:txBody>
          <a:bodyPr anchorCtr="0" anchor="b" bIns="91425" lIns="91425" rIns="91425" wrap="square" tIns="91425"/>
          <a:lstStyle>
            <a:lvl1pPr lvl="0" rtl="0" algn="ctr">
              <a:spcBef>
                <a:spcPts val="0"/>
              </a:spcBef>
              <a:buClr>
                <a:srgbClr val="FAFAFA"/>
              </a:buClr>
              <a:buSzPct val="100000"/>
              <a:defRPr b="1" sz="5200">
                <a:solidFill>
                  <a:srgbClr val="FAFAFA"/>
                </a:solidFill>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83" name="Shape 83"/>
          <p:cNvSpPr txBox="1"/>
          <p:nvPr>
            <p:ph idx="1" type="subTitle"/>
          </p:nvPr>
        </p:nvSpPr>
        <p:spPr>
          <a:xfrm>
            <a:off x="311700" y="3096342"/>
            <a:ext cx="8520600" cy="792600"/>
          </a:xfrm>
          <a:prstGeom prst="rect">
            <a:avLst/>
          </a:prstGeom>
        </p:spPr>
        <p:txBody>
          <a:bodyPr anchorCtr="0" anchor="t" bIns="91425" lIns="91425" rIns="91425" wrap="square" tIns="91425"/>
          <a:lstStyle>
            <a:lvl1pPr lvl="0" rtl="0" algn="ctr">
              <a:lnSpc>
                <a:spcPct val="100000"/>
              </a:lnSpc>
              <a:spcBef>
                <a:spcPts val="0"/>
              </a:spcBef>
              <a:spcAft>
                <a:spcPts val="0"/>
              </a:spcAft>
              <a:buClr>
                <a:srgbClr val="FAFAFA"/>
              </a:buClr>
              <a:buSzPct val="100000"/>
              <a:buNone/>
              <a:defRPr sz="2800">
                <a:solidFill>
                  <a:srgbClr val="FAFAFA"/>
                </a:solidFill>
              </a:defRPr>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84" name="Shape 84"/>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85" name="Shape 85"/>
        <p:cNvGrpSpPr/>
        <p:nvPr/>
      </p:nvGrpSpPr>
      <p:grpSpPr>
        <a:xfrm>
          <a:off x="0" y="0"/>
          <a:ext cx="0" cy="0"/>
          <a:chOff x="0" y="0"/>
          <a:chExt cx="0" cy="0"/>
        </a:xfrm>
      </p:grpSpPr>
      <p:sp>
        <p:nvSpPr>
          <p:cNvPr id="86" name="Shape 86"/>
          <p:cNvSpPr txBox="1"/>
          <p:nvPr>
            <p:ph type="title"/>
          </p:nvPr>
        </p:nvSpPr>
        <p:spPr>
          <a:xfrm>
            <a:off x="311700" y="2074650"/>
            <a:ext cx="8520600" cy="841800"/>
          </a:xfrm>
          <a:prstGeom prst="rect">
            <a:avLst/>
          </a:prstGeom>
        </p:spPr>
        <p:txBody>
          <a:bodyPr anchorCtr="0" anchor="ctr" bIns="91425" lIns="91425" rIns="91425" wrap="square" tIns="91425"/>
          <a:lstStyle>
            <a:lvl1pPr lvl="0" rtl="0" algn="ctr">
              <a:spcBef>
                <a:spcPts val="0"/>
              </a:spcBef>
              <a:buClr>
                <a:srgbClr val="FAFAFA"/>
              </a:buClr>
              <a:buSzPct val="100000"/>
              <a:defRPr sz="3600">
                <a:solidFill>
                  <a:srgbClr val="FAFAFA"/>
                </a:solidFill>
              </a:defRPr>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87" name="Shape 8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88" name="Shape 88"/>
        <p:cNvGrpSpPr/>
        <p:nvPr/>
      </p:nvGrpSpPr>
      <p:grpSpPr>
        <a:xfrm>
          <a:off x="0" y="0"/>
          <a:ext cx="0" cy="0"/>
          <a:chOff x="0" y="0"/>
          <a:chExt cx="0" cy="0"/>
        </a:xfrm>
      </p:grpSpPr>
      <p:sp>
        <p:nvSpPr>
          <p:cNvPr id="89" name="Shape 89"/>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90" name="Shape 90"/>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1" name="Shape 91"/>
          <p:cNvSpPr txBox="1"/>
          <p:nvPr>
            <p:ph idx="1" type="body"/>
          </p:nvPr>
        </p:nvSpPr>
        <p:spPr>
          <a:xfrm>
            <a:off x="311700" y="1076275"/>
            <a:ext cx="8520600" cy="3416400"/>
          </a:xfrm>
          <a:prstGeom prst="rect">
            <a:avLst/>
          </a:prstGeom>
        </p:spPr>
        <p:txBody>
          <a:bodyPr anchorCtr="0" anchor="t" bIns="91425" lIns="91425" rIns="91425" wrap="square" tIns="91425"/>
          <a:lstStyle>
            <a:lvl1pPr lvl="0" rtl="0">
              <a:lnSpc>
                <a:spcPct val="115000"/>
              </a:lnSpc>
              <a:spcBef>
                <a:spcPts val="1000"/>
              </a:spcBef>
              <a:buAutoNum type="arabicPeriod"/>
              <a:defRPr/>
            </a:lvl1pPr>
            <a:lvl2pPr lvl="1" rtl="0">
              <a:lnSpc>
                <a:spcPct val="115000"/>
              </a:lnSpc>
              <a:spcBef>
                <a:spcPts val="1000"/>
              </a:spcBef>
              <a:buSzPct val="100000"/>
              <a:buAutoNum type="alphaLcPeriod"/>
              <a:defRPr sz="2000"/>
            </a:lvl2pPr>
            <a:lvl3pPr lvl="2" rtl="0">
              <a:spcBef>
                <a:spcPts val="0"/>
              </a:spcBef>
              <a:buAutoNum type="romanLcPeriod"/>
              <a:defRPr/>
            </a:lvl3pPr>
            <a:lvl4pPr lvl="3" rtl="0">
              <a:spcBef>
                <a:spcPts val="0"/>
              </a:spcBef>
              <a:buAutoNum type="arabicPeriod"/>
              <a:defRPr/>
            </a:lvl4pPr>
            <a:lvl5pPr lvl="4" rtl="0">
              <a:spcBef>
                <a:spcPts val="0"/>
              </a:spcBef>
              <a:buAutoNum type="alphaLcPeriod"/>
              <a:defRPr/>
            </a:lvl5pPr>
            <a:lvl6pPr lvl="5" rtl="0">
              <a:spcBef>
                <a:spcPts val="0"/>
              </a:spcBef>
              <a:buAutoNum type="romanLcPeriod"/>
              <a:defRPr/>
            </a:lvl6pPr>
            <a:lvl7pPr lvl="6" rtl="0">
              <a:spcBef>
                <a:spcPts val="0"/>
              </a:spcBef>
              <a:buAutoNum type="arabicPeriod"/>
              <a:defRPr/>
            </a:lvl7pPr>
            <a:lvl8pPr lvl="7" rtl="0">
              <a:spcBef>
                <a:spcPts val="0"/>
              </a:spcBef>
              <a:buAutoNum type="alphaLcPeriod"/>
              <a:defRPr/>
            </a:lvl8pPr>
            <a:lvl9pPr lvl="8" rtl="0">
              <a:spcBef>
                <a:spcPts val="0"/>
              </a:spcBef>
              <a:buAutoNum type="romanLcPeriod"/>
              <a:defRPr/>
            </a:lvl9pPr>
          </a:lstStyle>
          <a:p/>
        </p:txBody>
      </p:sp>
      <p:sp>
        <p:nvSpPr>
          <p:cNvPr id="92" name="Shape 92"/>
          <p:cNvSpPr txBox="1"/>
          <p:nvPr>
            <p:ph idx="12" type="sldNum"/>
          </p:nvPr>
        </p:nvSpPr>
        <p:spPr>
          <a:xfrm>
            <a:off x="83962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3" name="Shape 93"/>
        <p:cNvGrpSpPr/>
        <p:nvPr/>
      </p:nvGrpSpPr>
      <p:grpSpPr>
        <a:xfrm>
          <a:off x="0" y="0"/>
          <a:ext cx="0" cy="0"/>
          <a:chOff x="0" y="0"/>
          <a:chExt cx="0" cy="0"/>
        </a:xfrm>
      </p:grpSpPr>
      <p:sp>
        <p:nvSpPr>
          <p:cNvPr id="94" name="Shape 94"/>
          <p:cNvSpPr txBox="1"/>
          <p:nvPr>
            <p:ph idx="1" type="body"/>
          </p:nvPr>
        </p:nvSpPr>
        <p:spPr>
          <a:xfrm>
            <a:off x="311700" y="1190294"/>
            <a:ext cx="3999900" cy="3416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5" name="Shape 95"/>
          <p:cNvSpPr txBox="1"/>
          <p:nvPr>
            <p:ph idx="2" type="body"/>
          </p:nvPr>
        </p:nvSpPr>
        <p:spPr>
          <a:xfrm>
            <a:off x="4832400" y="1190294"/>
            <a:ext cx="3999900" cy="3416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6" name="Shape 96"/>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97" name="Shape 97"/>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98" name="Shape 98"/>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sp>
        <p:nvSpPr>
          <p:cNvPr id="100" name="Shape 10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01" name="Shape 101"/>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3" name="Shape 103"/>
        <p:cNvGrpSpPr/>
        <p:nvPr/>
      </p:nvGrpSpPr>
      <p:grpSpPr>
        <a:xfrm>
          <a:off x="0" y="0"/>
          <a:ext cx="0" cy="0"/>
          <a:chOff x="0" y="0"/>
          <a:chExt cx="0" cy="0"/>
        </a:xfrm>
      </p:grpSpPr>
      <p:sp>
        <p:nvSpPr>
          <p:cNvPr id="104" name="Shape 104"/>
          <p:cNvSpPr txBox="1"/>
          <p:nvPr>
            <p:ph type="title"/>
          </p:nvPr>
        </p:nvSpPr>
        <p:spPr>
          <a:xfrm>
            <a:off x="311700" y="555600"/>
            <a:ext cx="2808000" cy="755700"/>
          </a:xfrm>
          <a:prstGeom prst="rect">
            <a:avLst/>
          </a:prstGeom>
        </p:spPr>
        <p:txBody>
          <a:bodyPr anchorCtr="0" anchor="b"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105" name="Shape 105"/>
          <p:cNvSpPr txBox="1"/>
          <p:nvPr>
            <p:ph idx="1" type="body"/>
          </p:nvPr>
        </p:nvSpPr>
        <p:spPr>
          <a:xfrm>
            <a:off x="311700" y="1389600"/>
            <a:ext cx="2808000" cy="3179400"/>
          </a:xfrm>
          <a:prstGeom prst="rect">
            <a:avLst/>
          </a:prstGeom>
        </p:spPr>
        <p:txBody>
          <a:bodyPr anchorCtr="0" anchor="t" bIns="91425" lIns="91425" rIns="91425" wrap="square"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06" name="Shape 106"/>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107" name="Shape 107"/>
        <p:cNvGrpSpPr/>
        <p:nvPr/>
      </p:nvGrpSpPr>
      <p:grpSpPr>
        <a:xfrm>
          <a:off x="0" y="0"/>
          <a:ext cx="0" cy="0"/>
          <a:chOff x="0" y="0"/>
          <a:chExt cx="0" cy="0"/>
        </a:xfrm>
      </p:grpSpPr>
      <p:sp>
        <p:nvSpPr>
          <p:cNvPr id="108" name="Shape 108"/>
          <p:cNvSpPr txBox="1"/>
          <p:nvPr>
            <p:ph type="title"/>
          </p:nvPr>
        </p:nvSpPr>
        <p:spPr>
          <a:xfrm>
            <a:off x="490250" y="450150"/>
            <a:ext cx="6367800" cy="4090800"/>
          </a:xfrm>
          <a:prstGeom prst="rect">
            <a:avLst/>
          </a:prstGeom>
        </p:spPr>
        <p:txBody>
          <a:bodyPr anchorCtr="0" anchor="ctr" bIns="91425" lIns="91425" rIns="91425" wrap="square"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109" name="Shape 109"/>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19" name="Shape 19"/>
        <p:cNvGrpSpPr/>
        <p:nvPr/>
      </p:nvGrpSpPr>
      <p:grpSpPr>
        <a:xfrm>
          <a:off x="0" y="0"/>
          <a:ext cx="0" cy="0"/>
          <a:chOff x="0" y="0"/>
          <a:chExt cx="0" cy="0"/>
        </a:xfrm>
      </p:grpSpPr>
      <p:sp>
        <p:nvSpPr>
          <p:cNvPr id="20" name="Shape 20"/>
          <p:cNvSpPr txBox="1"/>
          <p:nvPr>
            <p:ph type="title"/>
          </p:nvPr>
        </p:nvSpPr>
        <p:spPr>
          <a:xfrm>
            <a:off x="311700" y="2074650"/>
            <a:ext cx="8520600" cy="841800"/>
          </a:xfrm>
          <a:prstGeom prst="rect">
            <a:avLst/>
          </a:prstGeom>
        </p:spPr>
        <p:txBody>
          <a:bodyPr anchorCtr="0" anchor="ctr" bIns="91425" lIns="91425" rIns="91425" wrap="square" tIns="91425"/>
          <a:lstStyle>
            <a:lvl1pPr lvl="0" algn="ctr">
              <a:spcBef>
                <a:spcPts val="0"/>
              </a:spcBef>
              <a:buClr>
                <a:srgbClr val="FAFAFA"/>
              </a:buClr>
              <a:buSzPct val="100000"/>
              <a:defRPr sz="3600">
                <a:solidFill>
                  <a:srgbClr val="FAFAFA"/>
                </a:solidFill>
              </a:defRPr>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21" name="Shape 21"/>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10" name="Shape 110"/>
        <p:cNvGrpSpPr/>
        <p:nvPr/>
      </p:nvGrpSpPr>
      <p:grpSpPr>
        <a:xfrm>
          <a:off x="0" y="0"/>
          <a:ext cx="0" cy="0"/>
          <a:chOff x="0" y="0"/>
          <a:chExt cx="0" cy="0"/>
        </a:xfrm>
      </p:grpSpPr>
      <p:sp>
        <p:nvSpPr>
          <p:cNvPr id="111" name="Shape 111"/>
          <p:cNvSpPr/>
          <p:nvPr/>
        </p:nvSpPr>
        <p:spPr>
          <a:xfrm>
            <a:off x="4572000" y="-125"/>
            <a:ext cx="4572000" cy="5143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13" name="Shape 113"/>
          <p:cNvSpPr txBox="1"/>
          <p:nvPr>
            <p:ph idx="1" type="subTitle"/>
          </p:nvPr>
        </p:nvSpPr>
        <p:spPr>
          <a:xfrm>
            <a:off x="265500" y="2803075"/>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14" name="Shape 114"/>
          <p:cNvSpPr txBox="1"/>
          <p:nvPr>
            <p:ph idx="2" type="body"/>
          </p:nvPr>
        </p:nvSpPr>
        <p:spPr>
          <a:xfrm>
            <a:off x="4939500" y="724075"/>
            <a:ext cx="3837000" cy="3695100"/>
          </a:xfrm>
          <a:prstGeom prst="rect">
            <a:avLst/>
          </a:prstGeom>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5" name="Shape 115"/>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16" name="Shape 116"/>
        <p:cNvGrpSpPr/>
        <p:nvPr/>
      </p:nvGrpSpPr>
      <p:grpSpPr>
        <a:xfrm>
          <a:off x="0" y="0"/>
          <a:ext cx="0" cy="0"/>
          <a:chOff x="0" y="0"/>
          <a:chExt cx="0" cy="0"/>
        </a:xfrm>
      </p:grpSpPr>
      <p:sp>
        <p:nvSpPr>
          <p:cNvPr id="117" name="Shape 117"/>
          <p:cNvSpPr txBox="1"/>
          <p:nvPr>
            <p:ph idx="1" type="body"/>
          </p:nvPr>
        </p:nvSpPr>
        <p:spPr>
          <a:xfrm>
            <a:off x="311700" y="3918597"/>
            <a:ext cx="5998800" cy="605100"/>
          </a:xfrm>
          <a:prstGeom prst="rect">
            <a:avLst/>
          </a:prstGeom>
        </p:spPr>
        <p:txBody>
          <a:bodyPr anchorCtr="0" anchor="ctr" bIns="91425" lIns="91425" rIns="91425" wrap="square" tIns="91425"/>
          <a:lstStyle>
            <a:lvl1pPr lvl="0" rtl="0">
              <a:lnSpc>
                <a:spcPct val="100000"/>
              </a:lnSpc>
              <a:spcBef>
                <a:spcPts val="0"/>
              </a:spcBef>
              <a:spcAft>
                <a:spcPts val="0"/>
              </a:spcAft>
              <a:buNone/>
              <a:defRPr/>
            </a:lvl1pPr>
          </a:lstStyle>
          <a:p/>
        </p:txBody>
      </p:sp>
      <p:sp>
        <p:nvSpPr>
          <p:cNvPr id="118" name="Shape 118"/>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19" name="Shape 119"/>
        <p:cNvGrpSpPr/>
        <p:nvPr/>
      </p:nvGrpSpPr>
      <p:grpSpPr>
        <a:xfrm>
          <a:off x="0" y="0"/>
          <a:ext cx="0" cy="0"/>
          <a:chOff x="0" y="0"/>
          <a:chExt cx="0" cy="0"/>
        </a:xfrm>
      </p:grpSpPr>
      <p:sp>
        <p:nvSpPr>
          <p:cNvPr id="120" name="Shape 120"/>
          <p:cNvSpPr txBox="1"/>
          <p:nvPr>
            <p:ph type="title"/>
          </p:nvPr>
        </p:nvSpPr>
        <p:spPr>
          <a:xfrm>
            <a:off x="311700" y="1106125"/>
            <a:ext cx="8520600" cy="1963500"/>
          </a:xfrm>
          <a:prstGeom prst="rect">
            <a:avLst/>
          </a:prstGeom>
        </p:spPr>
        <p:txBody>
          <a:bodyPr anchorCtr="0" anchor="b" bIns="91425" lIns="91425" rIns="91425" wrap="square"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121" name="Shape 121"/>
          <p:cNvSpPr txBox="1"/>
          <p:nvPr>
            <p:ph idx="1" type="body"/>
          </p:nvPr>
        </p:nvSpPr>
        <p:spPr>
          <a:xfrm>
            <a:off x="311700" y="3152225"/>
            <a:ext cx="8520600" cy="1300800"/>
          </a:xfrm>
          <a:prstGeom prst="rect">
            <a:avLst/>
          </a:prstGeom>
        </p:spPr>
        <p:txBody>
          <a:bodyPr anchorCtr="0" anchor="t" bIns="91425" lIns="91425" rIns="91425" wrap="square"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22" name="Shape 122"/>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3" name="Shape 123"/>
        <p:cNvGrpSpPr/>
        <p:nvPr/>
      </p:nvGrpSpPr>
      <p:grpSpPr>
        <a:xfrm>
          <a:off x="0" y="0"/>
          <a:ext cx="0" cy="0"/>
          <a:chOff x="0" y="0"/>
          <a:chExt cx="0" cy="0"/>
        </a:xfrm>
      </p:grpSpPr>
      <p:pic>
        <p:nvPicPr>
          <p:cNvPr descr="Android-Developer-Cover.jpg" id="124" name="Shape 124"/>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125" name="Shape 12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26" name="Shape 126"/>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Activities and Intents - </a:t>
            </a:r>
            <a:r>
              <a:rPr lang="en" sz="1000">
                <a:solidFill>
                  <a:srgbClr val="757575"/>
                </a:solidFill>
                <a:latin typeface="Roboto"/>
                <a:ea typeface="Roboto"/>
                <a:cs typeface="Roboto"/>
                <a:sym typeface="Roboto"/>
              </a:rPr>
              <a:t>What are Activities and Intents</a:t>
            </a:r>
          </a:p>
        </p:txBody>
      </p:sp>
      <p:sp>
        <p:nvSpPr>
          <p:cNvPr id="127" name="Shape 12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28" name="Shape 128"/>
          <p:cNvSpPr txBox="1"/>
          <p:nvPr>
            <p:ph idx="2" type="sldNum"/>
          </p:nvPr>
        </p:nvSpPr>
        <p:spPr>
          <a:xfrm>
            <a:off x="8472457" y="4739416"/>
            <a:ext cx="548700" cy="393600"/>
          </a:xfrm>
          <a:prstGeom prst="rect">
            <a:avLst/>
          </a:prstGeom>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129" name="Shape 129"/>
          <p:cNvSpPr txBox="1"/>
          <p:nvPr>
            <p:ph type="title"/>
          </p:nvPr>
        </p:nvSpPr>
        <p:spPr>
          <a:xfrm>
            <a:off x="265500" y="1928010"/>
            <a:ext cx="4045200" cy="1482300"/>
          </a:xfrm>
          <a:prstGeom prst="rect">
            <a:avLst/>
          </a:prstGeom>
        </p:spPr>
        <p:txBody>
          <a:bodyPr anchorCtr="0" anchor="b" bIns="91425" lIns="91425" rIns="91425" wrap="square"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30" name="Shape 130"/>
          <p:cNvSpPr txBox="1"/>
          <p:nvPr>
            <p:ph idx="1" type="subTitle"/>
          </p:nvPr>
        </p:nvSpPr>
        <p:spPr>
          <a:xfrm>
            <a:off x="265500" y="3497910"/>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31" name="Shape 131"/>
          <p:cNvSpPr txBox="1"/>
          <p:nvPr>
            <p:ph idx="3" type="sldNum"/>
          </p:nvPr>
        </p:nvSpPr>
        <p:spPr>
          <a:xfrm>
            <a:off x="8472457" y="4739416"/>
            <a:ext cx="548700" cy="393600"/>
          </a:xfrm>
          <a:prstGeom prst="rect">
            <a:avLst/>
          </a:prstGeom>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132" name="Shape 132"/>
          <p:cNvSpPr txBox="1"/>
          <p:nvPr>
            <p:ph idx="4" type="subTitle"/>
          </p:nvPr>
        </p:nvSpPr>
        <p:spPr>
          <a:xfrm>
            <a:off x="265500" y="564125"/>
            <a:ext cx="4045200" cy="524100"/>
          </a:xfrm>
          <a:prstGeom prst="rect">
            <a:avLst/>
          </a:prstGeom>
        </p:spPr>
        <p:txBody>
          <a:bodyPr anchorCtr="0" anchor="t" bIns="91425" lIns="91425" rIns="91425" wrap="square" tIns="91425"/>
          <a:lstStyle>
            <a:lvl1pPr lvl="0" rtl="0" algn="ctr">
              <a:lnSpc>
                <a:spcPct val="100000"/>
              </a:lnSpc>
              <a:spcBef>
                <a:spcPts val="0"/>
              </a:spcBef>
              <a:buNone/>
              <a:defRPr sz="1600">
                <a:solidFill>
                  <a:srgbClr val="FAFAF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133" name="Shape 133"/>
        <p:cNvGrpSpPr/>
        <p:nvPr/>
      </p:nvGrpSpPr>
      <p:grpSpPr>
        <a:xfrm>
          <a:off x="0" y="0"/>
          <a:ext cx="0" cy="0"/>
          <a:chOff x="0" y="0"/>
          <a:chExt cx="0" cy="0"/>
        </a:xfrm>
      </p:grpSpPr>
      <p:sp>
        <p:nvSpPr>
          <p:cNvPr id="134" name="Shape 134"/>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142" name="Shape 142"/>
        <p:cNvGrpSpPr/>
        <p:nvPr/>
      </p:nvGrpSpPr>
      <p:grpSpPr>
        <a:xfrm>
          <a:off x="0" y="0"/>
          <a:ext cx="0" cy="0"/>
          <a:chOff x="0" y="0"/>
          <a:chExt cx="0" cy="0"/>
        </a:xfrm>
      </p:grpSpPr>
      <p:sp>
        <p:nvSpPr>
          <p:cNvPr id="143" name="Shape 143"/>
          <p:cNvSpPr txBox="1"/>
          <p:nvPr>
            <p:ph type="ctrTitle"/>
          </p:nvPr>
        </p:nvSpPr>
        <p:spPr>
          <a:xfrm>
            <a:off x="311708" y="1006792"/>
            <a:ext cx="8520600" cy="2052600"/>
          </a:xfrm>
          <a:prstGeom prst="rect">
            <a:avLst/>
          </a:prstGeom>
        </p:spPr>
        <p:txBody>
          <a:bodyPr anchorCtr="0" anchor="b" bIns="91425" lIns="91425" rIns="91425" wrap="square" tIns="91425"/>
          <a:lstStyle>
            <a:lvl1pPr lvl="0" rtl="0" algn="ctr">
              <a:spcBef>
                <a:spcPts val="0"/>
              </a:spcBef>
              <a:buClr>
                <a:srgbClr val="FAFAFA"/>
              </a:buClr>
              <a:buSzPct val="100000"/>
              <a:defRPr b="1" sz="5200">
                <a:solidFill>
                  <a:srgbClr val="FAFAFA"/>
                </a:solidFill>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44" name="Shape 144"/>
          <p:cNvSpPr txBox="1"/>
          <p:nvPr>
            <p:ph idx="1" type="subTitle"/>
          </p:nvPr>
        </p:nvSpPr>
        <p:spPr>
          <a:xfrm>
            <a:off x="311700" y="3096342"/>
            <a:ext cx="8520600" cy="792600"/>
          </a:xfrm>
          <a:prstGeom prst="rect">
            <a:avLst/>
          </a:prstGeom>
        </p:spPr>
        <p:txBody>
          <a:bodyPr anchorCtr="0" anchor="t" bIns="91425" lIns="91425" rIns="91425" wrap="square" tIns="91425"/>
          <a:lstStyle>
            <a:lvl1pPr lvl="0" rtl="0" algn="ctr">
              <a:lnSpc>
                <a:spcPct val="100000"/>
              </a:lnSpc>
              <a:spcBef>
                <a:spcPts val="0"/>
              </a:spcBef>
              <a:spcAft>
                <a:spcPts val="0"/>
              </a:spcAft>
              <a:buClr>
                <a:srgbClr val="FAFAFA"/>
              </a:buClr>
              <a:buSzPct val="100000"/>
              <a:buNone/>
              <a:defRPr sz="2800">
                <a:solidFill>
                  <a:srgbClr val="FAFAFA"/>
                </a:solidFill>
              </a:defRPr>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45" name="Shape 145"/>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146" name="Shape 146"/>
        <p:cNvGrpSpPr/>
        <p:nvPr/>
      </p:nvGrpSpPr>
      <p:grpSpPr>
        <a:xfrm>
          <a:off x="0" y="0"/>
          <a:ext cx="0" cy="0"/>
          <a:chOff x="0" y="0"/>
          <a:chExt cx="0" cy="0"/>
        </a:xfrm>
      </p:grpSpPr>
      <p:sp>
        <p:nvSpPr>
          <p:cNvPr id="147" name="Shape 147"/>
          <p:cNvSpPr txBox="1"/>
          <p:nvPr>
            <p:ph type="title"/>
          </p:nvPr>
        </p:nvSpPr>
        <p:spPr>
          <a:xfrm>
            <a:off x="311700" y="2074650"/>
            <a:ext cx="8520600" cy="841800"/>
          </a:xfrm>
          <a:prstGeom prst="rect">
            <a:avLst/>
          </a:prstGeom>
        </p:spPr>
        <p:txBody>
          <a:bodyPr anchorCtr="0" anchor="ctr" bIns="91425" lIns="91425" rIns="91425" wrap="square" tIns="91425"/>
          <a:lstStyle>
            <a:lvl1pPr lvl="0" rtl="0" algn="ctr">
              <a:spcBef>
                <a:spcPts val="0"/>
              </a:spcBef>
              <a:buClr>
                <a:srgbClr val="FAFAFA"/>
              </a:buClr>
              <a:buSzPct val="100000"/>
              <a:defRPr sz="3600">
                <a:solidFill>
                  <a:srgbClr val="FAFAFA"/>
                </a:solidFill>
              </a:defRPr>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48" name="Shape 148"/>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149" name="Shape 149"/>
        <p:cNvGrpSpPr/>
        <p:nvPr/>
      </p:nvGrpSpPr>
      <p:grpSpPr>
        <a:xfrm>
          <a:off x="0" y="0"/>
          <a:ext cx="0" cy="0"/>
          <a:chOff x="0" y="0"/>
          <a:chExt cx="0" cy="0"/>
        </a:xfrm>
      </p:grpSpPr>
      <p:sp>
        <p:nvSpPr>
          <p:cNvPr id="150" name="Shape 150"/>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151" name="Shape 151"/>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2" name="Shape 152"/>
          <p:cNvSpPr txBox="1"/>
          <p:nvPr>
            <p:ph idx="1" type="body"/>
          </p:nvPr>
        </p:nvSpPr>
        <p:spPr>
          <a:xfrm>
            <a:off x="311700" y="1076275"/>
            <a:ext cx="8520600" cy="3416400"/>
          </a:xfrm>
          <a:prstGeom prst="rect">
            <a:avLst/>
          </a:prstGeom>
        </p:spPr>
        <p:txBody>
          <a:bodyPr anchorCtr="0" anchor="t" bIns="91425" lIns="91425" rIns="91425" wrap="square" tIns="91425"/>
          <a:lstStyle>
            <a:lvl1pPr lvl="0" rtl="0">
              <a:lnSpc>
                <a:spcPct val="115000"/>
              </a:lnSpc>
              <a:spcBef>
                <a:spcPts val="1000"/>
              </a:spcBef>
              <a:buAutoNum type="arabicPeriod"/>
              <a:defRPr/>
            </a:lvl1pPr>
            <a:lvl2pPr lvl="1" rtl="0">
              <a:lnSpc>
                <a:spcPct val="115000"/>
              </a:lnSpc>
              <a:spcBef>
                <a:spcPts val="1000"/>
              </a:spcBef>
              <a:buSzPct val="100000"/>
              <a:buAutoNum type="alphaLcPeriod"/>
              <a:defRPr sz="2000"/>
            </a:lvl2pPr>
            <a:lvl3pPr lvl="2" rtl="0">
              <a:spcBef>
                <a:spcPts val="0"/>
              </a:spcBef>
              <a:buAutoNum type="romanLcPeriod"/>
              <a:defRPr/>
            </a:lvl3pPr>
            <a:lvl4pPr lvl="3" rtl="0">
              <a:spcBef>
                <a:spcPts val="0"/>
              </a:spcBef>
              <a:buAutoNum type="arabicPeriod"/>
              <a:defRPr/>
            </a:lvl4pPr>
            <a:lvl5pPr lvl="4" rtl="0">
              <a:spcBef>
                <a:spcPts val="0"/>
              </a:spcBef>
              <a:buAutoNum type="alphaLcPeriod"/>
              <a:defRPr/>
            </a:lvl5pPr>
            <a:lvl6pPr lvl="5" rtl="0">
              <a:spcBef>
                <a:spcPts val="0"/>
              </a:spcBef>
              <a:buAutoNum type="romanLcPeriod"/>
              <a:defRPr/>
            </a:lvl6pPr>
            <a:lvl7pPr lvl="6" rtl="0">
              <a:spcBef>
                <a:spcPts val="0"/>
              </a:spcBef>
              <a:buAutoNum type="arabicPeriod"/>
              <a:defRPr/>
            </a:lvl7pPr>
            <a:lvl8pPr lvl="7" rtl="0">
              <a:spcBef>
                <a:spcPts val="0"/>
              </a:spcBef>
              <a:buAutoNum type="alphaLcPeriod"/>
              <a:defRPr/>
            </a:lvl8pPr>
            <a:lvl9pPr lvl="8" rtl="0">
              <a:spcBef>
                <a:spcPts val="0"/>
              </a:spcBef>
              <a:buAutoNum type="romanLcPeriod"/>
              <a:defRPr/>
            </a:lvl9pPr>
          </a:lstStyle>
          <a:p/>
        </p:txBody>
      </p:sp>
      <p:sp>
        <p:nvSpPr>
          <p:cNvPr id="153" name="Shape 153"/>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54" name="Shape 154"/>
        <p:cNvGrpSpPr/>
        <p:nvPr/>
      </p:nvGrpSpPr>
      <p:grpSpPr>
        <a:xfrm>
          <a:off x="0" y="0"/>
          <a:ext cx="0" cy="0"/>
          <a:chOff x="0" y="0"/>
          <a:chExt cx="0" cy="0"/>
        </a:xfrm>
      </p:grpSpPr>
      <p:sp>
        <p:nvSpPr>
          <p:cNvPr id="155" name="Shape 155"/>
          <p:cNvSpPr txBox="1"/>
          <p:nvPr>
            <p:ph idx="1" type="body"/>
          </p:nvPr>
        </p:nvSpPr>
        <p:spPr>
          <a:xfrm>
            <a:off x="311700" y="1190294"/>
            <a:ext cx="3999900" cy="3416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56" name="Shape 156"/>
          <p:cNvSpPr txBox="1"/>
          <p:nvPr>
            <p:ph idx="2" type="body"/>
          </p:nvPr>
        </p:nvSpPr>
        <p:spPr>
          <a:xfrm>
            <a:off x="4832400" y="1190294"/>
            <a:ext cx="3999900" cy="3416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57" name="Shape 15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58" name="Shape 158"/>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159" name="Shape 159"/>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60" name="Shape 160"/>
        <p:cNvGrpSpPr/>
        <p:nvPr/>
      </p:nvGrpSpPr>
      <p:grpSpPr>
        <a:xfrm>
          <a:off x="0" y="0"/>
          <a:ext cx="0" cy="0"/>
          <a:chOff x="0" y="0"/>
          <a:chExt cx="0" cy="0"/>
        </a:xfrm>
      </p:grpSpPr>
      <p:sp>
        <p:nvSpPr>
          <p:cNvPr id="161" name="Shape 161"/>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62" name="Shape 162"/>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163" name="Shape 163"/>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2" name="Shape 22"/>
        <p:cNvGrpSpPr/>
        <p:nvPr/>
      </p:nvGrpSpPr>
      <p:grpSpPr>
        <a:xfrm>
          <a:off x="0" y="0"/>
          <a:ext cx="0" cy="0"/>
          <a:chOff x="0" y="0"/>
          <a:chExt cx="0" cy="0"/>
        </a:xfrm>
      </p:grpSpPr>
      <p:sp>
        <p:nvSpPr>
          <p:cNvPr id="23" name="Shape 23"/>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txBox="1"/>
          <p:nvPr>
            <p:ph type="title"/>
          </p:nvPr>
        </p:nvSpPr>
        <p:spPr>
          <a:xfrm>
            <a:off x="311700" y="170820"/>
            <a:ext cx="8520600" cy="572700"/>
          </a:xfrm>
          <a:prstGeom prst="rect">
            <a:avLst/>
          </a:prstGeom>
        </p:spPr>
        <p:txBody>
          <a:bodyPr anchorCtr="0" anchor="t" bIns="91425" lIns="91425" rIns="91425" wrap="square" tIns="91425"/>
          <a:lstStyle>
            <a:lvl1pPr lvl="0">
              <a:spcBef>
                <a:spcPts val="0"/>
              </a:spcBef>
              <a:buClr>
                <a:srgbClr val="FAFAFA"/>
              </a:buClr>
              <a:defRPr>
                <a:solidFill>
                  <a:srgbClr val="FAFAFA"/>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076275"/>
            <a:ext cx="8520600" cy="3416400"/>
          </a:xfrm>
          <a:prstGeom prst="rect">
            <a:avLst/>
          </a:prstGeom>
        </p:spPr>
        <p:txBody>
          <a:bodyPr anchorCtr="0" anchor="t" bIns="91425" lIns="91425" rIns="91425" wrap="square" tIns="91425"/>
          <a:lstStyle>
            <a:lvl1pPr lvl="0">
              <a:lnSpc>
                <a:spcPct val="115000"/>
              </a:lnSpc>
              <a:spcBef>
                <a:spcPts val="1000"/>
              </a:spcBef>
              <a:buAutoNum type="arabicPeriod"/>
              <a:defRPr/>
            </a:lvl1pPr>
            <a:lvl2pPr lvl="1">
              <a:lnSpc>
                <a:spcPct val="115000"/>
              </a:lnSpc>
              <a:spcBef>
                <a:spcPts val="1000"/>
              </a:spcBef>
              <a:buSzPct val="100000"/>
              <a:buAutoNum type="alphaLcPeriod"/>
              <a:defRPr sz="2000"/>
            </a:lvl2pPr>
            <a:lvl3pPr lvl="2">
              <a:spcBef>
                <a:spcPts val="0"/>
              </a:spcBef>
              <a:buAutoNum type="romanLcPeriod"/>
              <a:defRPr/>
            </a:lvl3pPr>
            <a:lvl4pPr lvl="3">
              <a:spcBef>
                <a:spcPts val="0"/>
              </a:spcBef>
              <a:buAutoNum type="arabicPeriod"/>
              <a:defRPr/>
            </a:lvl4pPr>
            <a:lvl5pPr lvl="4">
              <a:spcBef>
                <a:spcPts val="0"/>
              </a:spcBef>
              <a:buAutoNum type="alphaLcPeriod"/>
              <a:defRPr/>
            </a:lvl5pPr>
            <a:lvl6pPr lvl="5">
              <a:spcBef>
                <a:spcPts val="0"/>
              </a:spcBef>
              <a:buAutoNum type="romanLcPeriod"/>
              <a:defRPr/>
            </a:lvl6pPr>
            <a:lvl7pPr lvl="6">
              <a:spcBef>
                <a:spcPts val="0"/>
              </a:spcBef>
              <a:buAutoNum type="arabicPeriod"/>
              <a:defRPr/>
            </a:lvl7pPr>
            <a:lvl8pPr lvl="7">
              <a:spcBef>
                <a:spcPts val="0"/>
              </a:spcBef>
              <a:buAutoNum type="alphaLcPeriod"/>
              <a:defRPr/>
            </a:lvl8pPr>
            <a:lvl9pPr lvl="8">
              <a:spcBef>
                <a:spcPts val="0"/>
              </a:spcBef>
              <a:buAutoNum type="romanLcPeriod"/>
              <a:defRPr/>
            </a:lvl9pPr>
          </a:lstStyle>
          <a:p/>
        </p:txBody>
      </p:sp>
      <p:sp>
        <p:nvSpPr>
          <p:cNvPr id="26" name="Shape 26"/>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64" name="Shape 164"/>
        <p:cNvGrpSpPr/>
        <p:nvPr/>
      </p:nvGrpSpPr>
      <p:grpSpPr>
        <a:xfrm>
          <a:off x="0" y="0"/>
          <a:ext cx="0" cy="0"/>
          <a:chOff x="0" y="0"/>
          <a:chExt cx="0" cy="0"/>
        </a:xfrm>
      </p:grpSpPr>
      <p:sp>
        <p:nvSpPr>
          <p:cNvPr id="165" name="Shape 165"/>
          <p:cNvSpPr txBox="1"/>
          <p:nvPr>
            <p:ph type="title"/>
          </p:nvPr>
        </p:nvSpPr>
        <p:spPr>
          <a:xfrm>
            <a:off x="311700" y="555600"/>
            <a:ext cx="2808000" cy="755700"/>
          </a:xfrm>
          <a:prstGeom prst="rect">
            <a:avLst/>
          </a:prstGeom>
        </p:spPr>
        <p:txBody>
          <a:bodyPr anchorCtr="0" anchor="b"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166" name="Shape 166"/>
          <p:cNvSpPr txBox="1"/>
          <p:nvPr>
            <p:ph idx="1" type="body"/>
          </p:nvPr>
        </p:nvSpPr>
        <p:spPr>
          <a:xfrm>
            <a:off x="311700" y="1389600"/>
            <a:ext cx="2808000" cy="3179400"/>
          </a:xfrm>
          <a:prstGeom prst="rect">
            <a:avLst/>
          </a:prstGeom>
        </p:spPr>
        <p:txBody>
          <a:bodyPr anchorCtr="0" anchor="t" bIns="91425" lIns="91425" rIns="91425" wrap="square"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67" name="Shape 16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168" name="Shape 168"/>
        <p:cNvGrpSpPr/>
        <p:nvPr/>
      </p:nvGrpSpPr>
      <p:grpSpPr>
        <a:xfrm>
          <a:off x="0" y="0"/>
          <a:ext cx="0" cy="0"/>
          <a:chOff x="0" y="0"/>
          <a:chExt cx="0" cy="0"/>
        </a:xfrm>
      </p:grpSpPr>
      <p:sp>
        <p:nvSpPr>
          <p:cNvPr id="169" name="Shape 169"/>
          <p:cNvSpPr txBox="1"/>
          <p:nvPr>
            <p:ph type="title"/>
          </p:nvPr>
        </p:nvSpPr>
        <p:spPr>
          <a:xfrm>
            <a:off x="490250" y="450150"/>
            <a:ext cx="6367800" cy="4090800"/>
          </a:xfrm>
          <a:prstGeom prst="rect">
            <a:avLst/>
          </a:prstGeom>
        </p:spPr>
        <p:txBody>
          <a:bodyPr anchorCtr="0" anchor="ctr" bIns="91425" lIns="91425" rIns="91425" wrap="square"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170" name="Shape 17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71" name="Shape 171"/>
        <p:cNvGrpSpPr/>
        <p:nvPr/>
      </p:nvGrpSpPr>
      <p:grpSpPr>
        <a:xfrm>
          <a:off x="0" y="0"/>
          <a:ext cx="0" cy="0"/>
          <a:chOff x="0" y="0"/>
          <a:chExt cx="0" cy="0"/>
        </a:xfrm>
      </p:grpSpPr>
      <p:sp>
        <p:nvSpPr>
          <p:cNvPr id="172" name="Shape 172"/>
          <p:cNvSpPr/>
          <p:nvPr/>
        </p:nvSpPr>
        <p:spPr>
          <a:xfrm>
            <a:off x="4572000" y="-125"/>
            <a:ext cx="4572000" cy="46569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173" name="Shape 173"/>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74" name="Shape 174"/>
          <p:cNvSpPr txBox="1"/>
          <p:nvPr>
            <p:ph idx="1" type="subTitle"/>
          </p:nvPr>
        </p:nvSpPr>
        <p:spPr>
          <a:xfrm>
            <a:off x="265500" y="2803075"/>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75" name="Shape 175"/>
          <p:cNvSpPr txBox="1"/>
          <p:nvPr>
            <p:ph idx="2" type="body"/>
          </p:nvPr>
        </p:nvSpPr>
        <p:spPr>
          <a:xfrm>
            <a:off x="4939500" y="724075"/>
            <a:ext cx="3837000" cy="3695100"/>
          </a:xfrm>
          <a:prstGeom prst="rect">
            <a:avLst/>
          </a:prstGeom>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6" name="Shape 176"/>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77" name="Shape 177"/>
        <p:cNvGrpSpPr/>
        <p:nvPr/>
      </p:nvGrpSpPr>
      <p:grpSpPr>
        <a:xfrm>
          <a:off x="0" y="0"/>
          <a:ext cx="0" cy="0"/>
          <a:chOff x="0" y="0"/>
          <a:chExt cx="0" cy="0"/>
        </a:xfrm>
      </p:grpSpPr>
      <p:sp>
        <p:nvSpPr>
          <p:cNvPr id="178" name="Shape 178"/>
          <p:cNvSpPr txBox="1"/>
          <p:nvPr>
            <p:ph idx="1" type="body"/>
          </p:nvPr>
        </p:nvSpPr>
        <p:spPr>
          <a:xfrm>
            <a:off x="311700" y="3918597"/>
            <a:ext cx="5998800" cy="605100"/>
          </a:xfrm>
          <a:prstGeom prst="rect">
            <a:avLst/>
          </a:prstGeom>
        </p:spPr>
        <p:txBody>
          <a:bodyPr anchorCtr="0" anchor="ctr" bIns="91425" lIns="91425" rIns="91425" wrap="square" tIns="91425"/>
          <a:lstStyle>
            <a:lvl1pPr lvl="0" rtl="0">
              <a:lnSpc>
                <a:spcPct val="100000"/>
              </a:lnSpc>
              <a:spcBef>
                <a:spcPts val="0"/>
              </a:spcBef>
              <a:spcAft>
                <a:spcPts val="0"/>
              </a:spcAft>
              <a:buNone/>
              <a:defRPr/>
            </a:lvl1pPr>
          </a:lstStyle>
          <a:p/>
        </p:txBody>
      </p:sp>
      <p:sp>
        <p:nvSpPr>
          <p:cNvPr id="179" name="Shape 179"/>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80" name="Shape 180"/>
        <p:cNvGrpSpPr/>
        <p:nvPr/>
      </p:nvGrpSpPr>
      <p:grpSpPr>
        <a:xfrm>
          <a:off x="0" y="0"/>
          <a:ext cx="0" cy="0"/>
          <a:chOff x="0" y="0"/>
          <a:chExt cx="0" cy="0"/>
        </a:xfrm>
      </p:grpSpPr>
      <p:sp>
        <p:nvSpPr>
          <p:cNvPr id="181" name="Shape 181"/>
          <p:cNvSpPr txBox="1"/>
          <p:nvPr>
            <p:ph type="title"/>
          </p:nvPr>
        </p:nvSpPr>
        <p:spPr>
          <a:xfrm>
            <a:off x="311700" y="1106125"/>
            <a:ext cx="8520600" cy="1963500"/>
          </a:xfrm>
          <a:prstGeom prst="rect">
            <a:avLst/>
          </a:prstGeom>
        </p:spPr>
        <p:txBody>
          <a:bodyPr anchorCtr="0" anchor="b" bIns="91425" lIns="91425" rIns="91425" wrap="square"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182" name="Shape 182"/>
          <p:cNvSpPr txBox="1"/>
          <p:nvPr>
            <p:ph idx="1" type="body"/>
          </p:nvPr>
        </p:nvSpPr>
        <p:spPr>
          <a:xfrm>
            <a:off x="311700" y="3152225"/>
            <a:ext cx="8520600" cy="1300800"/>
          </a:xfrm>
          <a:prstGeom prst="rect">
            <a:avLst/>
          </a:prstGeom>
        </p:spPr>
        <p:txBody>
          <a:bodyPr anchorCtr="0" anchor="t" bIns="91425" lIns="91425" rIns="91425" wrap="square"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83" name="Shape 183"/>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84" name="Shape 184"/>
        <p:cNvGrpSpPr/>
        <p:nvPr/>
      </p:nvGrpSpPr>
      <p:grpSpPr>
        <a:xfrm>
          <a:off x="0" y="0"/>
          <a:ext cx="0" cy="0"/>
          <a:chOff x="0" y="0"/>
          <a:chExt cx="0" cy="0"/>
        </a:xfrm>
      </p:grpSpPr>
      <p:pic>
        <p:nvPicPr>
          <p:cNvPr descr="Android-Developer-Cover.jpg" id="185" name="Shape 185"/>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6" name="Shape 186"/>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87" name="Shape 187"/>
          <p:cNvSpPr txBox="1"/>
          <p:nvPr>
            <p:ph idx="2" type="sldNum"/>
          </p:nvPr>
        </p:nvSpPr>
        <p:spPr>
          <a:xfrm>
            <a:off x="8472457" y="4739416"/>
            <a:ext cx="548700" cy="393600"/>
          </a:xfrm>
          <a:prstGeom prst="rect">
            <a:avLst/>
          </a:prstGeom>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188" name="Shape 188"/>
          <p:cNvSpPr txBox="1"/>
          <p:nvPr>
            <p:ph type="title"/>
          </p:nvPr>
        </p:nvSpPr>
        <p:spPr>
          <a:xfrm>
            <a:off x="265500" y="1928010"/>
            <a:ext cx="4045200" cy="1482300"/>
          </a:xfrm>
          <a:prstGeom prst="rect">
            <a:avLst/>
          </a:prstGeom>
        </p:spPr>
        <p:txBody>
          <a:bodyPr anchorCtr="0" anchor="b" bIns="91425" lIns="91425" rIns="91425" wrap="square"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89" name="Shape 189"/>
          <p:cNvSpPr txBox="1"/>
          <p:nvPr>
            <p:ph idx="1" type="subTitle"/>
          </p:nvPr>
        </p:nvSpPr>
        <p:spPr>
          <a:xfrm>
            <a:off x="265500" y="3497910"/>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90" name="Shape 190"/>
          <p:cNvSpPr txBox="1"/>
          <p:nvPr>
            <p:ph idx="3" type="subTitle"/>
          </p:nvPr>
        </p:nvSpPr>
        <p:spPr>
          <a:xfrm>
            <a:off x="265500" y="564125"/>
            <a:ext cx="4045200" cy="524100"/>
          </a:xfrm>
          <a:prstGeom prst="rect">
            <a:avLst/>
          </a:prstGeom>
        </p:spPr>
        <p:txBody>
          <a:bodyPr anchorCtr="0" anchor="t" bIns="91425" lIns="91425" rIns="91425" wrap="square" tIns="91425"/>
          <a:lstStyle>
            <a:lvl1pPr lvl="0" rtl="0" algn="ctr">
              <a:lnSpc>
                <a:spcPct val="100000"/>
              </a:lnSpc>
              <a:spcBef>
                <a:spcPts val="0"/>
              </a:spcBef>
              <a:buNone/>
              <a:defRPr sz="1600">
                <a:solidFill>
                  <a:srgbClr val="FAFAF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descr="footer.png" id="191" name="Shape 19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92" name="Shape 192"/>
          <p:cNvSpPr txBox="1"/>
          <p:nvPr>
            <p:ph idx="4" type="sldNum"/>
          </p:nvPr>
        </p:nvSpPr>
        <p:spPr>
          <a:xfrm>
            <a:off x="8472457" y="4739416"/>
            <a:ext cx="548700" cy="393600"/>
          </a:xfrm>
          <a:prstGeom prst="rect">
            <a:avLst/>
          </a:prstGeom>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193" name="Shape 193"/>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194" name="Shape 194"/>
        <p:cNvGrpSpPr/>
        <p:nvPr/>
      </p:nvGrpSpPr>
      <p:grpSpPr>
        <a:xfrm>
          <a:off x="0" y="0"/>
          <a:ext cx="0" cy="0"/>
          <a:chOff x="0" y="0"/>
          <a:chExt cx="0" cy="0"/>
        </a:xfrm>
      </p:grpSpPr>
      <p:sp>
        <p:nvSpPr>
          <p:cNvPr id="195" name="Shape 195"/>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206" name="Shape 206"/>
        <p:cNvGrpSpPr/>
        <p:nvPr/>
      </p:nvGrpSpPr>
      <p:grpSpPr>
        <a:xfrm>
          <a:off x="0" y="0"/>
          <a:ext cx="0" cy="0"/>
          <a:chOff x="0" y="0"/>
          <a:chExt cx="0" cy="0"/>
        </a:xfrm>
      </p:grpSpPr>
      <p:sp>
        <p:nvSpPr>
          <p:cNvPr id="207" name="Shape 207"/>
          <p:cNvSpPr txBox="1"/>
          <p:nvPr>
            <p:ph type="ctrTitle"/>
          </p:nvPr>
        </p:nvSpPr>
        <p:spPr>
          <a:xfrm>
            <a:off x="311708" y="1006792"/>
            <a:ext cx="8520600" cy="2052600"/>
          </a:xfrm>
          <a:prstGeom prst="rect">
            <a:avLst/>
          </a:prstGeom>
        </p:spPr>
        <p:txBody>
          <a:bodyPr anchorCtr="0" anchor="b" bIns="91425" lIns="91425" rIns="91425" wrap="square" tIns="91425"/>
          <a:lstStyle>
            <a:lvl1pPr lvl="0" rtl="0" algn="ctr">
              <a:spcBef>
                <a:spcPts val="0"/>
              </a:spcBef>
              <a:buClr>
                <a:srgbClr val="FAFAFA"/>
              </a:buClr>
              <a:buSzPct val="100000"/>
              <a:defRPr b="1" sz="5200">
                <a:solidFill>
                  <a:srgbClr val="FAFAFA"/>
                </a:solidFill>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208" name="Shape 208"/>
          <p:cNvSpPr txBox="1"/>
          <p:nvPr>
            <p:ph idx="1" type="subTitle"/>
          </p:nvPr>
        </p:nvSpPr>
        <p:spPr>
          <a:xfrm>
            <a:off x="311700" y="3096342"/>
            <a:ext cx="8520600" cy="792600"/>
          </a:xfrm>
          <a:prstGeom prst="rect">
            <a:avLst/>
          </a:prstGeom>
        </p:spPr>
        <p:txBody>
          <a:bodyPr anchorCtr="0" anchor="t" bIns="91425" lIns="91425" rIns="91425" wrap="square" tIns="91425"/>
          <a:lstStyle>
            <a:lvl1pPr lvl="0" rtl="0" algn="ctr">
              <a:lnSpc>
                <a:spcPct val="100000"/>
              </a:lnSpc>
              <a:spcBef>
                <a:spcPts val="0"/>
              </a:spcBef>
              <a:spcAft>
                <a:spcPts val="0"/>
              </a:spcAft>
              <a:buClr>
                <a:srgbClr val="FAFAFA"/>
              </a:buClr>
              <a:buSzPct val="100000"/>
              <a:buNone/>
              <a:defRPr sz="2800">
                <a:solidFill>
                  <a:srgbClr val="FAFAFA"/>
                </a:solidFill>
              </a:defRPr>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209" name="Shape 209"/>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210" name="Shape 210"/>
        <p:cNvGrpSpPr/>
        <p:nvPr/>
      </p:nvGrpSpPr>
      <p:grpSpPr>
        <a:xfrm>
          <a:off x="0" y="0"/>
          <a:ext cx="0" cy="0"/>
          <a:chOff x="0" y="0"/>
          <a:chExt cx="0" cy="0"/>
        </a:xfrm>
      </p:grpSpPr>
      <p:sp>
        <p:nvSpPr>
          <p:cNvPr id="211" name="Shape 211"/>
          <p:cNvSpPr txBox="1"/>
          <p:nvPr>
            <p:ph type="title"/>
          </p:nvPr>
        </p:nvSpPr>
        <p:spPr>
          <a:xfrm>
            <a:off x="311700" y="2074650"/>
            <a:ext cx="8520600" cy="841800"/>
          </a:xfrm>
          <a:prstGeom prst="rect">
            <a:avLst/>
          </a:prstGeom>
        </p:spPr>
        <p:txBody>
          <a:bodyPr anchorCtr="0" anchor="ctr" bIns="91425" lIns="91425" rIns="91425" wrap="square" tIns="91425"/>
          <a:lstStyle>
            <a:lvl1pPr lvl="0" rtl="0" algn="ctr">
              <a:spcBef>
                <a:spcPts val="0"/>
              </a:spcBef>
              <a:buClr>
                <a:srgbClr val="FAFAFA"/>
              </a:buClr>
              <a:buSzPct val="100000"/>
              <a:defRPr sz="3600">
                <a:solidFill>
                  <a:srgbClr val="FAFAFA"/>
                </a:solidFill>
              </a:defRPr>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212" name="Shape 212"/>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13" name="Shape 213"/>
        <p:cNvGrpSpPr/>
        <p:nvPr/>
      </p:nvGrpSpPr>
      <p:grpSpPr>
        <a:xfrm>
          <a:off x="0" y="0"/>
          <a:ext cx="0" cy="0"/>
          <a:chOff x="0" y="0"/>
          <a:chExt cx="0" cy="0"/>
        </a:xfrm>
      </p:grpSpPr>
      <p:sp>
        <p:nvSpPr>
          <p:cNvPr id="214" name="Shape 214"/>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215" name="Shape 215"/>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6" name="Shape 216"/>
          <p:cNvSpPr txBox="1"/>
          <p:nvPr>
            <p:ph idx="1" type="body"/>
          </p:nvPr>
        </p:nvSpPr>
        <p:spPr>
          <a:xfrm>
            <a:off x="311700" y="1076275"/>
            <a:ext cx="8520600" cy="3416400"/>
          </a:xfrm>
          <a:prstGeom prst="rect">
            <a:avLst/>
          </a:prstGeom>
        </p:spPr>
        <p:txBody>
          <a:bodyPr anchorCtr="0" anchor="t" bIns="91425" lIns="91425" rIns="91425" wrap="square" tIns="91425"/>
          <a:lstStyle>
            <a:lvl1pPr lvl="0" rtl="0">
              <a:lnSpc>
                <a:spcPct val="115000"/>
              </a:lnSpc>
              <a:spcBef>
                <a:spcPts val="1000"/>
              </a:spcBef>
              <a:buAutoNum type="arabicPeriod"/>
              <a:defRPr/>
            </a:lvl1pPr>
            <a:lvl2pPr lvl="1" rtl="0">
              <a:lnSpc>
                <a:spcPct val="115000"/>
              </a:lnSpc>
              <a:spcBef>
                <a:spcPts val="1000"/>
              </a:spcBef>
              <a:buSzPct val="100000"/>
              <a:buAutoNum type="alphaLcPeriod"/>
              <a:defRPr sz="2000"/>
            </a:lvl2pPr>
            <a:lvl3pPr lvl="2" rtl="0">
              <a:spcBef>
                <a:spcPts val="0"/>
              </a:spcBef>
              <a:buAutoNum type="romanLcPeriod"/>
              <a:defRPr/>
            </a:lvl3pPr>
            <a:lvl4pPr lvl="3" rtl="0">
              <a:spcBef>
                <a:spcPts val="0"/>
              </a:spcBef>
              <a:buAutoNum type="arabicPeriod"/>
              <a:defRPr/>
            </a:lvl4pPr>
            <a:lvl5pPr lvl="4" rtl="0">
              <a:spcBef>
                <a:spcPts val="0"/>
              </a:spcBef>
              <a:buAutoNum type="alphaLcPeriod"/>
              <a:defRPr/>
            </a:lvl5pPr>
            <a:lvl6pPr lvl="5" rtl="0">
              <a:spcBef>
                <a:spcPts val="0"/>
              </a:spcBef>
              <a:buAutoNum type="romanLcPeriod"/>
              <a:defRPr/>
            </a:lvl6pPr>
            <a:lvl7pPr lvl="6" rtl="0">
              <a:spcBef>
                <a:spcPts val="0"/>
              </a:spcBef>
              <a:buAutoNum type="arabicPeriod"/>
              <a:defRPr/>
            </a:lvl7pPr>
            <a:lvl8pPr lvl="7" rtl="0">
              <a:spcBef>
                <a:spcPts val="0"/>
              </a:spcBef>
              <a:buAutoNum type="alphaLcPeriod"/>
              <a:defRPr/>
            </a:lvl8pPr>
            <a:lvl9pPr lvl="8" rtl="0">
              <a:spcBef>
                <a:spcPts val="0"/>
              </a:spcBef>
              <a:buAutoNum type="romanLcPeriod"/>
              <a:defRPr/>
            </a:lvl9pPr>
          </a:lstStyle>
          <a:p/>
        </p:txBody>
      </p:sp>
      <p:sp>
        <p:nvSpPr>
          <p:cNvPr id="217" name="Shape 21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7" name="Shape 27"/>
        <p:cNvGrpSpPr/>
        <p:nvPr/>
      </p:nvGrpSpPr>
      <p:grpSpPr>
        <a:xfrm>
          <a:off x="0" y="0"/>
          <a:ext cx="0" cy="0"/>
          <a:chOff x="0" y="0"/>
          <a:chExt cx="0" cy="0"/>
        </a:xfrm>
      </p:grpSpPr>
      <p:sp>
        <p:nvSpPr>
          <p:cNvPr id="28" name="Shape 28"/>
          <p:cNvSpPr txBox="1"/>
          <p:nvPr>
            <p:ph idx="1" type="body"/>
          </p:nvPr>
        </p:nvSpPr>
        <p:spPr>
          <a:xfrm>
            <a:off x="311700" y="1190294"/>
            <a:ext cx="39999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832400" y="1190294"/>
            <a:ext cx="39999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31" name="Shape 31"/>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8" name="Shape 218"/>
        <p:cNvGrpSpPr/>
        <p:nvPr/>
      </p:nvGrpSpPr>
      <p:grpSpPr>
        <a:xfrm>
          <a:off x="0" y="0"/>
          <a:ext cx="0" cy="0"/>
          <a:chOff x="0" y="0"/>
          <a:chExt cx="0" cy="0"/>
        </a:xfrm>
      </p:grpSpPr>
      <p:sp>
        <p:nvSpPr>
          <p:cNvPr id="219" name="Shape 219"/>
          <p:cNvSpPr txBox="1"/>
          <p:nvPr>
            <p:ph idx="1" type="body"/>
          </p:nvPr>
        </p:nvSpPr>
        <p:spPr>
          <a:xfrm>
            <a:off x="311700" y="1190294"/>
            <a:ext cx="3999900" cy="3416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20" name="Shape 220"/>
          <p:cNvSpPr txBox="1"/>
          <p:nvPr>
            <p:ph idx="2" type="body"/>
          </p:nvPr>
        </p:nvSpPr>
        <p:spPr>
          <a:xfrm>
            <a:off x="4832400" y="1190294"/>
            <a:ext cx="3999900" cy="3416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21" name="Shape 221"/>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222" name="Shape 222"/>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223" name="Shape 223"/>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24" name="Shape 224"/>
        <p:cNvGrpSpPr/>
        <p:nvPr/>
      </p:nvGrpSpPr>
      <p:grpSpPr>
        <a:xfrm>
          <a:off x="0" y="0"/>
          <a:ext cx="0" cy="0"/>
          <a:chOff x="0" y="0"/>
          <a:chExt cx="0" cy="0"/>
        </a:xfrm>
      </p:grpSpPr>
      <p:sp>
        <p:nvSpPr>
          <p:cNvPr id="225" name="Shape 225"/>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226" name="Shape 226"/>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227" name="Shape 227"/>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28" name="Shape 228"/>
        <p:cNvGrpSpPr/>
        <p:nvPr/>
      </p:nvGrpSpPr>
      <p:grpSpPr>
        <a:xfrm>
          <a:off x="0" y="0"/>
          <a:ext cx="0" cy="0"/>
          <a:chOff x="0" y="0"/>
          <a:chExt cx="0" cy="0"/>
        </a:xfrm>
      </p:grpSpPr>
      <p:sp>
        <p:nvSpPr>
          <p:cNvPr id="229" name="Shape 229"/>
          <p:cNvSpPr txBox="1"/>
          <p:nvPr>
            <p:ph type="title"/>
          </p:nvPr>
        </p:nvSpPr>
        <p:spPr>
          <a:xfrm>
            <a:off x="311700" y="555600"/>
            <a:ext cx="2808000" cy="755700"/>
          </a:xfrm>
          <a:prstGeom prst="rect">
            <a:avLst/>
          </a:prstGeom>
        </p:spPr>
        <p:txBody>
          <a:bodyPr anchorCtr="0" anchor="b"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230" name="Shape 230"/>
          <p:cNvSpPr txBox="1"/>
          <p:nvPr>
            <p:ph idx="1" type="body"/>
          </p:nvPr>
        </p:nvSpPr>
        <p:spPr>
          <a:xfrm>
            <a:off x="311700" y="1389600"/>
            <a:ext cx="2808000" cy="3179400"/>
          </a:xfrm>
          <a:prstGeom prst="rect">
            <a:avLst/>
          </a:prstGeom>
        </p:spPr>
        <p:txBody>
          <a:bodyPr anchorCtr="0" anchor="t" bIns="91425" lIns="91425" rIns="91425" wrap="square"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1" name="Shape 231"/>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232" name="Shape 232"/>
        <p:cNvGrpSpPr/>
        <p:nvPr/>
      </p:nvGrpSpPr>
      <p:grpSpPr>
        <a:xfrm>
          <a:off x="0" y="0"/>
          <a:ext cx="0" cy="0"/>
          <a:chOff x="0" y="0"/>
          <a:chExt cx="0" cy="0"/>
        </a:xfrm>
      </p:grpSpPr>
      <p:sp>
        <p:nvSpPr>
          <p:cNvPr id="233" name="Shape 233"/>
          <p:cNvSpPr txBox="1"/>
          <p:nvPr>
            <p:ph type="title"/>
          </p:nvPr>
        </p:nvSpPr>
        <p:spPr>
          <a:xfrm>
            <a:off x="490250" y="450150"/>
            <a:ext cx="6367800" cy="4090800"/>
          </a:xfrm>
          <a:prstGeom prst="rect">
            <a:avLst/>
          </a:prstGeom>
        </p:spPr>
        <p:txBody>
          <a:bodyPr anchorCtr="0" anchor="ctr" bIns="91425" lIns="91425" rIns="91425" wrap="square"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234" name="Shape 234"/>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235" name="Shape 235"/>
        <p:cNvGrpSpPr/>
        <p:nvPr/>
      </p:nvGrpSpPr>
      <p:grpSpPr>
        <a:xfrm>
          <a:off x="0" y="0"/>
          <a:ext cx="0" cy="0"/>
          <a:chOff x="0" y="0"/>
          <a:chExt cx="0" cy="0"/>
        </a:xfrm>
      </p:grpSpPr>
      <p:sp>
        <p:nvSpPr>
          <p:cNvPr id="236" name="Shape 236"/>
          <p:cNvSpPr/>
          <p:nvPr/>
        </p:nvSpPr>
        <p:spPr>
          <a:xfrm>
            <a:off x="4572000" y="-125"/>
            <a:ext cx="4572000" cy="4660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237" name="Shape 237"/>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238" name="Shape 238"/>
          <p:cNvSpPr txBox="1"/>
          <p:nvPr>
            <p:ph idx="1" type="subTitle"/>
          </p:nvPr>
        </p:nvSpPr>
        <p:spPr>
          <a:xfrm>
            <a:off x="265500" y="2803075"/>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239" name="Shape 239"/>
          <p:cNvSpPr txBox="1"/>
          <p:nvPr>
            <p:ph idx="2" type="body"/>
          </p:nvPr>
        </p:nvSpPr>
        <p:spPr>
          <a:xfrm>
            <a:off x="4939500" y="724075"/>
            <a:ext cx="3837000" cy="3695100"/>
          </a:xfrm>
          <a:prstGeom prst="rect">
            <a:avLst/>
          </a:prstGeom>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0" name="Shape 24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41" name="Shape 241"/>
        <p:cNvGrpSpPr/>
        <p:nvPr/>
      </p:nvGrpSpPr>
      <p:grpSpPr>
        <a:xfrm>
          <a:off x="0" y="0"/>
          <a:ext cx="0" cy="0"/>
          <a:chOff x="0" y="0"/>
          <a:chExt cx="0" cy="0"/>
        </a:xfrm>
      </p:grpSpPr>
      <p:sp>
        <p:nvSpPr>
          <p:cNvPr id="242" name="Shape 242"/>
          <p:cNvSpPr txBox="1"/>
          <p:nvPr>
            <p:ph idx="1" type="body"/>
          </p:nvPr>
        </p:nvSpPr>
        <p:spPr>
          <a:xfrm>
            <a:off x="311700" y="3918597"/>
            <a:ext cx="5998800" cy="605100"/>
          </a:xfrm>
          <a:prstGeom prst="rect">
            <a:avLst/>
          </a:prstGeom>
        </p:spPr>
        <p:txBody>
          <a:bodyPr anchorCtr="0" anchor="ctr" bIns="91425" lIns="91425" rIns="91425" wrap="square" tIns="91425"/>
          <a:lstStyle>
            <a:lvl1pPr lvl="0" rtl="0">
              <a:lnSpc>
                <a:spcPct val="100000"/>
              </a:lnSpc>
              <a:spcBef>
                <a:spcPts val="0"/>
              </a:spcBef>
              <a:spcAft>
                <a:spcPts val="0"/>
              </a:spcAft>
              <a:buNone/>
              <a:defRPr/>
            </a:lvl1pPr>
          </a:lstStyle>
          <a:p/>
        </p:txBody>
      </p:sp>
      <p:sp>
        <p:nvSpPr>
          <p:cNvPr id="243" name="Shape 243"/>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244" name="Shape 244"/>
        <p:cNvGrpSpPr/>
        <p:nvPr/>
      </p:nvGrpSpPr>
      <p:grpSpPr>
        <a:xfrm>
          <a:off x="0" y="0"/>
          <a:ext cx="0" cy="0"/>
          <a:chOff x="0" y="0"/>
          <a:chExt cx="0" cy="0"/>
        </a:xfrm>
      </p:grpSpPr>
      <p:sp>
        <p:nvSpPr>
          <p:cNvPr id="245" name="Shape 245"/>
          <p:cNvSpPr txBox="1"/>
          <p:nvPr>
            <p:ph type="title"/>
          </p:nvPr>
        </p:nvSpPr>
        <p:spPr>
          <a:xfrm>
            <a:off x="311700" y="1106125"/>
            <a:ext cx="8520600" cy="1963500"/>
          </a:xfrm>
          <a:prstGeom prst="rect">
            <a:avLst/>
          </a:prstGeom>
        </p:spPr>
        <p:txBody>
          <a:bodyPr anchorCtr="0" anchor="b" bIns="91425" lIns="91425" rIns="91425" wrap="square"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246" name="Shape 246"/>
          <p:cNvSpPr txBox="1"/>
          <p:nvPr>
            <p:ph idx="1" type="body"/>
          </p:nvPr>
        </p:nvSpPr>
        <p:spPr>
          <a:xfrm>
            <a:off x="311700" y="3152225"/>
            <a:ext cx="8520600" cy="1300800"/>
          </a:xfrm>
          <a:prstGeom prst="rect">
            <a:avLst/>
          </a:prstGeom>
        </p:spPr>
        <p:txBody>
          <a:bodyPr anchorCtr="0" anchor="t" bIns="91425" lIns="91425" rIns="91425" wrap="square"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247" name="Shape 24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48" name="Shape 248"/>
        <p:cNvGrpSpPr/>
        <p:nvPr/>
      </p:nvGrpSpPr>
      <p:grpSpPr>
        <a:xfrm>
          <a:off x="0" y="0"/>
          <a:ext cx="0" cy="0"/>
          <a:chOff x="0" y="0"/>
          <a:chExt cx="0" cy="0"/>
        </a:xfrm>
      </p:grpSpPr>
      <p:pic>
        <p:nvPicPr>
          <p:cNvPr descr="Android-Developer-Cover.jpg" id="249" name="Shape 249"/>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250" name="Shape 25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51" name="Shape 251"/>
          <p:cNvSpPr txBox="1"/>
          <p:nvPr/>
        </p:nvSpPr>
        <p:spPr>
          <a:xfrm>
            <a:off x="2381682" y="4761375"/>
            <a:ext cx="22191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252" name="Shape 252"/>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253" name="Shape 253"/>
          <p:cNvSpPr txBox="1"/>
          <p:nvPr>
            <p:ph idx="2" type="sldNum"/>
          </p:nvPr>
        </p:nvSpPr>
        <p:spPr>
          <a:xfrm>
            <a:off x="8472457" y="4739416"/>
            <a:ext cx="548700" cy="393600"/>
          </a:xfrm>
          <a:prstGeom prst="rect">
            <a:avLst/>
          </a:prstGeom>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254" name="Shape 254"/>
          <p:cNvSpPr txBox="1"/>
          <p:nvPr>
            <p:ph type="title"/>
          </p:nvPr>
        </p:nvSpPr>
        <p:spPr>
          <a:xfrm>
            <a:off x="265500" y="1928010"/>
            <a:ext cx="4045200" cy="1482300"/>
          </a:xfrm>
          <a:prstGeom prst="rect">
            <a:avLst/>
          </a:prstGeom>
        </p:spPr>
        <p:txBody>
          <a:bodyPr anchorCtr="0" anchor="b" bIns="91425" lIns="91425" rIns="91425" wrap="square"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255" name="Shape 255"/>
          <p:cNvSpPr txBox="1"/>
          <p:nvPr>
            <p:ph idx="1" type="subTitle"/>
          </p:nvPr>
        </p:nvSpPr>
        <p:spPr>
          <a:xfrm>
            <a:off x="265500" y="3497910"/>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256" name="Shape 256"/>
          <p:cNvSpPr txBox="1"/>
          <p:nvPr>
            <p:ph idx="3" type="sldNum"/>
          </p:nvPr>
        </p:nvSpPr>
        <p:spPr>
          <a:xfrm>
            <a:off x="8472457" y="4739416"/>
            <a:ext cx="548700" cy="393600"/>
          </a:xfrm>
          <a:prstGeom prst="rect">
            <a:avLst/>
          </a:prstGeom>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257" name="Shape 257"/>
          <p:cNvSpPr txBox="1"/>
          <p:nvPr>
            <p:ph idx="4" type="subTitle"/>
          </p:nvPr>
        </p:nvSpPr>
        <p:spPr>
          <a:xfrm>
            <a:off x="265500" y="564125"/>
            <a:ext cx="4045200" cy="524100"/>
          </a:xfrm>
          <a:prstGeom prst="rect">
            <a:avLst/>
          </a:prstGeom>
        </p:spPr>
        <p:txBody>
          <a:bodyPr anchorCtr="0" anchor="t" bIns="91425" lIns="91425" rIns="91425" wrap="square" tIns="91425"/>
          <a:lstStyle>
            <a:lvl1pPr lvl="0" rtl="0" algn="ctr">
              <a:lnSpc>
                <a:spcPct val="100000"/>
              </a:lnSpc>
              <a:spcBef>
                <a:spcPts val="0"/>
              </a:spcBef>
              <a:buNone/>
              <a:defRPr sz="1600">
                <a:solidFill>
                  <a:srgbClr val="FAFAF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id="258" name="Shape 258"/>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259" name="Shape 259"/>
          <p:cNvSpPr txBox="1"/>
          <p:nvPr/>
        </p:nvSpPr>
        <p:spPr>
          <a:xfrm>
            <a:off x="5610875" y="4618725"/>
            <a:ext cx="2158500" cy="515100"/>
          </a:xfrm>
          <a:prstGeom prst="rect">
            <a:avLst/>
          </a:prstGeom>
          <a:noFill/>
          <a:ln>
            <a:noFill/>
          </a:ln>
        </p:spPr>
        <p:txBody>
          <a:bodyPr anchorCtr="0" anchor="t" bIns="91425" lIns="91425" rIns="91425" wrap="square"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5"/>
              </a:rPr>
              <a:t>Creative Commons Attribution-NonCommercial 4.0 International License</a:t>
            </a:r>
          </a:p>
        </p:txBody>
      </p:sp>
      <p:sp>
        <p:nvSpPr>
          <p:cNvPr id="260" name="Shape 260"/>
          <p:cNvSpPr txBox="1"/>
          <p:nvPr/>
        </p:nvSpPr>
        <p:spPr>
          <a:xfrm>
            <a:off x="4407225" y="4663950"/>
            <a:ext cx="1150800" cy="393600"/>
          </a:xfrm>
          <a:prstGeom prst="rect">
            <a:avLst/>
          </a:prstGeom>
          <a:noFill/>
          <a:ln>
            <a:noFill/>
          </a:ln>
        </p:spPr>
        <p:txBody>
          <a:bodyPr anchorCtr="0" anchor="t" bIns="91425" lIns="91425" rIns="91425" wrap="square"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Create your first Android app</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261" name="Shape 261"/>
        <p:cNvGrpSpPr/>
        <p:nvPr/>
      </p:nvGrpSpPr>
      <p:grpSpPr>
        <a:xfrm>
          <a:off x="0" y="0"/>
          <a:ext cx="0" cy="0"/>
          <a:chOff x="0" y="0"/>
          <a:chExt cx="0" cy="0"/>
        </a:xfrm>
      </p:grpSpPr>
      <p:sp>
        <p:nvSpPr>
          <p:cNvPr id="262" name="Shape 262"/>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270" name="Shape 270"/>
        <p:cNvGrpSpPr/>
        <p:nvPr/>
      </p:nvGrpSpPr>
      <p:grpSpPr>
        <a:xfrm>
          <a:off x="0" y="0"/>
          <a:ext cx="0" cy="0"/>
          <a:chOff x="0" y="0"/>
          <a:chExt cx="0" cy="0"/>
        </a:xfrm>
      </p:grpSpPr>
      <p:sp>
        <p:nvSpPr>
          <p:cNvPr id="271" name="Shape 271"/>
          <p:cNvSpPr txBox="1"/>
          <p:nvPr>
            <p:ph type="ctrTitle"/>
          </p:nvPr>
        </p:nvSpPr>
        <p:spPr>
          <a:xfrm>
            <a:off x="311708" y="1006792"/>
            <a:ext cx="8520600" cy="2052600"/>
          </a:xfrm>
          <a:prstGeom prst="rect">
            <a:avLst/>
          </a:prstGeom>
        </p:spPr>
        <p:txBody>
          <a:bodyPr anchorCtr="0" anchor="b" bIns="91425" lIns="91425" rIns="91425" wrap="square" tIns="91425"/>
          <a:lstStyle>
            <a:lvl1pPr lvl="0" rtl="0" algn="ctr">
              <a:spcBef>
                <a:spcPts val="0"/>
              </a:spcBef>
              <a:buClr>
                <a:srgbClr val="FAFAFA"/>
              </a:buClr>
              <a:buSzPct val="100000"/>
              <a:defRPr b="1" sz="5200">
                <a:solidFill>
                  <a:srgbClr val="FAFAFA"/>
                </a:solidFill>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272" name="Shape 272"/>
          <p:cNvSpPr txBox="1"/>
          <p:nvPr>
            <p:ph idx="1" type="subTitle"/>
          </p:nvPr>
        </p:nvSpPr>
        <p:spPr>
          <a:xfrm>
            <a:off x="311700" y="3096342"/>
            <a:ext cx="8520600" cy="792600"/>
          </a:xfrm>
          <a:prstGeom prst="rect">
            <a:avLst/>
          </a:prstGeom>
        </p:spPr>
        <p:txBody>
          <a:bodyPr anchorCtr="0" anchor="t" bIns="91425" lIns="91425" rIns="91425" wrap="square" tIns="91425"/>
          <a:lstStyle>
            <a:lvl1pPr lvl="0" rtl="0" algn="ctr">
              <a:lnSpc>
                <a:spcPct val="100000"/>
              </a:lnSpc>
              <a:spcBef>
                <a:spcPts val="0"/>
              </a:spcBef>
              <a:spcAft>
                <a:spcPts val="0"/>
              </a:spcAft>
              <a:buClr>
                <a:srgbClr val="FAFAFA"/>
              </a:buClr>
              <a:buSzPct val="100000"/>
              <a:buNone/>
              <a:defRPr sz="2800">
                <a:solidFill>
                  <a:srgbClr val="FAFAFA"/>
                </a:solidFill>
              </a:defRPr>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273" name="Shape 273"/>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3" name="Shape 33"/>
        <p:cNvGrpSpPr/>
        <p:nvPr/>
      </p:nvGrpSpPr>
      <p:grpSpPr>
        <a:xfrm>
          <a:off x="0" y="0"/>
          <a:ext cx="0" cy="0"/>
          <a:chOff x="0" y="0"/>
          <a:chExt cx="0" cy="0"/>
        </a:xfrm>
      </p:grpSpPr>
      <p:sp>
        <p:nvSpPr>
          <p:cNvPr id="34" name="Shape 34"/>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35" name="Shape 35"/>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274" name="Shape 274"/>
        <p:cNvGrpSpPr/>
        <p:nvPr/>
      </p:nvGrpSpPr>
      <p:grpSpPr>
        <a:xfrm>
          <a:off x="0" y="0"/>
          <a:ext cx="0" cy="0"/>
          <a:chOff x="0" y="0"/>
          <a:chExt cx="0" cy="0"/>
        </a:xfrm>
      </p:grpSpPr>
      <p:sp>
        <p:nvSpPr>
          <p:cNvPr id="275" name="Shape 275"/>
          <p:cNvSpPr txBox="1"/>
          <p:nvPr>
            <p:ph type="title"/>
          </p:nvPr>
        </p:nvSpPr>
        <p:spPr>
          <a:xfrm>
            <a:off x="311700" y="2074650"/>
            <a:ext cx="8520600" cy="841800"/>
          </a:xfrm>
          <a:prstGeom prst="rect">
            <a:avLst/>
          </a:prstGeom>
        </p:spPr>
        <p:txBody>
          <a:bodyPr anchorCtr="0" anchor="ctr" bIns="91425" lIns="91425" rIns="91425" wrap="square" tIns="91425"/>
          <a:lstStyle>
            <a:lvl1pPr lvl="0" rtl="0" algn="ctr">
              <a:spcBef>
                <a:spcPts val="0"/>
              </a:spcBef>
              <a:buClr>
                <a:srgbClr val="FAFAFA"/>
              </a:buClr>
              <a:buSzPct val="100000"/>
              <a:defRPr sz="3600">
                <a:solidFill>
                  <a:srgbClr val="FAFAFA"/>
                </a:solidFill>
              </a:defRPr>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276" name="Shape 276"/>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77" name="Shape 277"/>
        <p:cNvGrpSpPr/>
        <p:nvPr/>
      </p:nvGrpSpPr>
      <p:grpSpPr>
        <a:xfrm>
          <a:off x="0" y="0"/>
          <a:ext cx="0" cy="0"/>
          <a:chOff x="0" y="0"/>
          <a:chExt cx="0" cy="0"/>
        </a:xfrm>
      </p:grpSpPr>
      <p:sp>
        <p:nvSpPr>
          <p:cNvPr id="278" name="Shape 278"/>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279" name="Shape 279"/>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0" name="Shape 280"/>
          <p:cNvSpPr txBox="1"/>
          <p:nvPr>
            <p:ph idx="1" type="body"/>
          </p:nvPr>
        </p:nvSpPr>
        <p:spPr>
          <a:xfrm>
            <a:off x="311700" y="1076275"/>
            <a:ext cx="8520600" cy="3416400"/>
          </a:xfrm>
          <a:prstGeom prst="rect">
            <a:avLst/>
          </a:prstGeom>
        </p:spPr>
        <p:txBody>
          <a:bodyPr anchorCtr="0" anchor="t" bIns="91425" lIns="91425" rIns="91425" wrap="square" tIns="91425"/>
          <a:lstStyle>
            <a:lvl1pPr lvl="0" rtl="0">
              <a:lnSpc>
                <a:spcPct val="115000"/>
              </a:lnSpc>
              <a:spcBef>
                <a:spcPts val="1000"/>
              </a:spcBef>
              <a:buAutoNum type="arabicPeriod"/>
              <a:defRPr/>
            </a:lvl1pPr>
            <a:lvl2pPr lvl="1" rtl="0">
              <a:lnSpc>
                <a:spcPct val="115000"/>
              </a:lnSpc>
              <a:spcBef>
                <a:spcPts val="1000"/>
              </a:spcBef>
              <a:buSzPct val="100000"/>
              <a:buAutoNum type="alphaLcPeriod"/>
              <a:defRPr sz="2000"/>
            </a:lvl2pPr>
            <a:lvl3pPr lvl="2" rtl="0">
              <a:spcBef>
                <a:spcPts val="0"/>
              </a:spcBef>
              <a:buAutoNum type="romanLcPeriod"/>
              <a:defRPr/>
            </a:lvl3pPr>
            <a:lvl4pPr lvl="3" rtl="0">
              <a:spcBef>
                <a:spcPts val="0"/>
              </a:spcBef>
              <a:buAutoNum type="arabicPeriod"/>
              <a:defRPr/>
            </a:lvl4pPr>
            <a:lvl5pPr lvl="4" rtl="0">
              <a:spcBef>
                <a:spcPts val="0"/>
              </a:spcBef>
              <a:buAutoNum type="alphaLcPeriod"/>
              <a:defRPr/>
            </a:lvl5pPr>
            <a:lvl6pPr lvl="5" rtl="0">
              <a:spcBef>
                <a:spcPts val="0"/>
              </a:spcBef>
              <a:buAutoNum type="romanLcPeriod"/>
              <a:defRPr/>
            </a:lvl6pPr>
            <a:lvl7pPr lvl="6" rtl="0">
              <a:spcBef>
                <a:spcPts val="0"/>
              </a:spcBef>
              <a:buAutoNum type="arabicPeriod"/>
              <a:defRPr/>
            </a:lvl7pPr>
            <a:lvl8pPr lvl="7" rtl="0">
              <a:spcBef>
                <a:spcPts val="0"/>
              </a:spcBef>
              <a:buAutoNum type="alphaLcPeriod"/>
              <a:defRPr/>
            </a:lvl8pPr>
            <a:lvl9pPr lvl="8" rtl="0">
              <a:spcBef>
                <a:spcPts val="0"/>
              </a:spcBef>
              <a:buAutoNum type="romanLcPeriod"/>
              <a:defRPr/>
            </a:lvl9pPr>
          </a:lstStyle>
          <a:p/>
        </p:txBody>
      </p:sp>
      <p:sp>
        <p:nvSpPr>
          <p:cNvPr id="281" name="Shape 281"/>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82" name="Shape 282"/>
        <p:cNvGrpSpPr/>
        <p:nvPr/>
      </p:nvGrpSpPr>
      <p:grpSpPr>
        <a:xfrm>
          <a:off x="0" y="0"/>
          <a:ext cx="0" cy="0"/>
          <a:chOff x="0" y="0"/>
          <a:chExt cx="0" cy="0"/>
        </a:xfrm>
      </p:grpSpPr>
      <p:sp>
        <p:nvSpPr>
          <p:cNvPr id="283" name="Shape 283"/>
          <p:cNvSpPr txBox="1"/>
          <p:nvPr>
            <p:ph idx="1" type="body"/>
          </p:nvPr>
        </p:nvSpPr>
        <p:spPr>
          <a:xfrm>
            <a:off x="311700" y="1190294"/>
            <a:ext cx="3999900" cy="3416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84" name="Shape 284"/>
          <p:cNvSpPr txBox="1"/>
          <p:nvPr>
            <p:ph idx="2" type="body"/>
          </p:nvPr>
        </p:nvSpPr>
        <p:spPr>
          <a:xfrm>
            <a:off x="4832400" y="1190294"/>
            <a:ext cx="3999900" cy="3416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85" name="Shape 285"/>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286" name="Shape 286"/>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287" name="Shape 287"/>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8" name="Shape 288"/>
        <p:cNvGrpSpPr/>
        <p:nvPr/>
      </p:nvGrpSpPr>
      <p:grpSpPr>
        <a:xfrm>
          <a:off x="0" y="0"/>
          <a:ext cx="0" cy="0"/>
          <a:chOff x="0" y="0"/>
          <a:chExt cx="0" cy="0"/>
        </a:xfrm>
      </p:grpSpPr>
      <p:sp>
        <p:nvSpPr>
          <p:cNvPr id="289" name="Shape 289"/>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290" name="Shape 290"/>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291" name="Shape 291"/>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2" name="Shape 292"/>
        <p:cNvGrpSpPr/>
        <p:nvPr/>
      </p:nvGrpSpPr>
      <p:grpSpPr>
        <a:xfrm>
          <a:off x="0" y="0"/>
          <a:ext cx="0" cy="0"/>
          <a:chOff x="0" y="0"/>
          <a:chExt cx="0" cy="0"/>
        </a:xfrm>
      </p:grpSpPr>
      <p:sp>
        <p:nvSpPr>
          <p:cNvPr id="293" name="Shape 293"/>
          <p:cNvSpPr txBox="1"/>
          <p:nvPr>
            <p:ph type="title"/>
          </p:nvPr>
        </p:nvSpPr>
        <p:spPr>
          <a:xfrm>
            <a:off x="311700" y="555600"/>
            <a:ext cx="2808000" cy="755700"/>
          </a:xfrm>
          <a:prstGeom prst="rect">
            <a:avLst/>
          </a:prstGeom>
        </p:spPr>
        <p:txBody>
          <a:bodyPr anchorCtr="0" anchor="b"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294" name="Shape 294"/>
          <p:cNvSpPr txBox="1"/>
          <p:nvPr>
            <p:ph idx="1" type="body"/>
          </p:nvPr>
        </p:nvSpPr>
        <p:spPr>
          <a:xfrm>
            <a:off x="311700" y="1389600"/>
            <a:ext cx="2808000" cy="3179400"/>
          </a:xfrm>
          <a:prstGeom prst="rect">
            <a:avLst/>
          </a:prstGeom>
        </p:spPr>
        <p:txBody>
          <a:bodyPr anchorCtr="0" anchor="t" bIns="91425" lIns="91425" rIns="91425" wrap="square"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95" name="Shape 295"/>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296" name="Shape 296"/>
        <p:cNvGrpSpPr/>
        <p:nvPr/>
      </p:nvGrpSpPr>
      <p:grpSpPr>
        <a:xfrm>
          <a:off x="0" y="0"/>
          <a:ext cx="0" cy="0"/>
          <a:chOff x="0" y="0"/>
          <a:chExt cx="0" cy="0"/>
        </a:xfrm>
      </p:grpSpPr>
      <p:sp>
        <p:nvSpPr>
          <p:cNvPr id="297" name="Shape 297"/>
          <p:cNvSpPr txBox="1"/>
          <p:nvPr>
            <p:ph type="title"/>
          </p:nvPr>
        </p:nvSpPr>
        <p:spPr>
          <a:xfrm>
            <a:off x="490250" y="450150"/>
            <a:ext cx="6367800" cy="4090800"/>
          </a:xfrm>
          <a:prstGeom prst="rect">
            <a:avLst/>
          </a:prstGeom>
        </p:spPr>
        <p:txBody>
          <a:bodyPr anchorCtr="0" anchor="ctr" bIns="91425" lIns="91425" rIns="91425" wrap="square"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298" name="Shape 298"/>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299" name="Shape 299"/>
        <p:cNvGrpSpPr/>
        <p:nvPr/>
      </p:nvGrpSpPr>
      <p:grpSpPr>
        <a:xfrm>
          <a:off x="0" y="0"/>
          <a:ext cx="0" cy="0"/>
          <a:chOff x="0" y="0"/>
          <a:chExt cx="0" cy="0"/>
        </a:xfrm>
      </p:grpSpPr>
      <p:sp>
        <p:nvSpPr>
          <p:cNvPr id="300" name="Shape 300"/>
          <p:cNvSpPr/>
          <p:nvPr/>
        </p:nvSpPr>
        <p:spPr>
          <a:xfrm>
            <a:off x="4572000" y="-125"/>
            <a:ext cx="4572000" cy="5143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301" name="Shape 301"/>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02" name="Shape 302"/>
          <p:cNvSpPr txBox="1"/>
          <p:nvPr>
            <p:ph idx="1" type="subTitle"/>
          </p:nvPr>
        </p:nvSpPr>
        <p:spPr>
          <a:xfrm>
            <a:off x="265500" y="2803075"/>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03" name="Shape 303"/>
          <p:cNvSpPr txBox="1"/>
          <p:nvPr>
            <p:ph idx="2" type="body"/>
          </p:nvPr>
        </p:nvSpPr>
        <p:spPr>
          <a:xfrm>
            <a:off x="4939500" y="724075"/>
            <a:ext cx="3837000" cy="3695100"/>
          </a:xfrm>
          <a:prstGeom prst="rect">
            <a:avLst/>
          </a:prstGeom>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04" name="Shape 304"/>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05" name="Shape 305"/>
        <p:cNvGrpSpPr/>
        <p:nvPr/>
      </p:nvGrpSpPr>
      <p:grpSpPr>
        <a:xfrm>
          <a:off x="0" y="0"/>
          <a:ext cx="0" cy="0"/>
          <a:chOff x="0" y="0"/>
          <a:chExt cx="0" cy="0"/>
        </a:xfrm>
      </p:grpSpPr>
      <p:sp>
        <p:nvSpPr>
          <p:cNvPr id="306" name="Shape 306"/>
          <p:cNvSpPr txBox="1"/>
          <p:nvPr>
            <p:ph idx="1" type="body"/>
          </p:nvPr>
        </p:nvSpPr>
        <p:spPr>
          <a:xfrm>
            <a:off x="311700" y="3918597"/>
            <a:ext cx="5998800" cy="605100"/>
          </a:xfrm>
          <a:prstGeom prst="rect">
            <a:avLst/>
          </a:prstGeom>
        </p:spPr>
        <p:txBody>
          <a:bodyPr anchorCtr="0" anchor="ctr" bIns="91425" lIns="91425" rIns="91425" wrap="square" tIns="91425"/>
          <a:lstStyle>
            <a:lvl1pPr lvl="0" rtl="0">
              <a:lnSpc>
                <a:spcPct val="100000"/>
              </a:lnSpc>
              <a:spcBef>
                <a:spcPts val="0"/>
              </a:spcBef>
              <a:spcAft>
                <a:spcPts val="0"/>
              </a:spcAft>
              <a:buNone/>
              <a:defRPr/>
            </a:lvl1pPr>
          </a:lstStyle>
          <a:p/>
        </p:txBody>
      </p:sp>
      <p:sp>
        <p:nvSpPr>
          <p:cNvPr id="307" name="Shape 30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308" name="Shape 308"/>
        <p:cNvGrpSpPr/>
        <p:nvPr/>
      </p:nvGrpSpPr>
      <p:grpSpPr>
        <a:xfrm>
          <a:off x="0" y="0"/>
          <a:ext cx="0" cy="0"/>
          <a:chOff x="0" y="0"/>
          <a:chExt cx="0" cy="0"/>
        </a:xfrm>
      </p:grpSpPr>
      <p:sp>
        <p:nvSpPr>
          <p:cNvPr id="309" name="Shape 309"/>
          <p:cNvSpPr txBox="1"/>
          <p:nvPr>
            <p:ph type="title"/>
          </p:nvPr>
        </p:nvSpPr>
        <p:spPr>
          <a:xfrm>
            <a:off x="311700" y="1106125"/>
            <a:ext cx="8520600" cy="1963500"/>
          </a:xfrm>
          <a:prstGeom prst="rect">
            <a:avLst/>
          </a:prstGeom>
        </p:spPr>
        <p:txBody>
          <a:bodyPr anchorCtr="0" anchor="b" bIns="91425" lIns="91425" rIns="91425" wrap="square"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310" name="Shape 310"/>
          <p:cNvSpPr txBox="1"/>
          <p:nvPr>
            <p:ph idx="1" type="body"/>
          </p:nvPr>
        </p:nvSpPr>
        <p:spPr>
          <a:xfrm>
            <a:off x="311700" y="3152225"/>
            <a:ext cx="8520600" cy="1300800"/>
          </a:xfrm>
          <a:prstGeom prst="rect">
            <a:avLst/>
          </a:prstGeom>
        </p:spPr>
        <p:txBody>
          <a:bodyPr anchorCtr="0" anchor="t" bIns="91425" lIns="91425" rIns="91425" wrap="square"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311" name="Shape 311"/>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12" name="Shape 312"/>
        <p:cNvGrpSpPr/>
        <p:nvPr/>
      </p:nvGrpSpPr>
      <p:grpSpPr>
        <a:xfrm>
          <a:off x="0" y="0"/>
          <a:ext cx="0" cy="0"/>
          <a:chOff x="0" y="0"/>
          <a:chExt cx="0" cy="0"/>
        </a:xfrm>
      </p:grpSpPr>
      <p:pic>
        <p:nvPicPr>
          <p:cNvPr descr="Android-Developer-Cover.jpg" id="313" name="Shape 3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314" name="Shape 314"/>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315" name="Shape 315"/>
          <p:cNvSpPr txBox="1"/>
          <p:nvPr>
            <p:ph idx="2" type="sldNum"/>
          </p:nvPr>
        </p:nvSpPr>
        <p:spPr>
          <a:xfrm>
            <a:off x="8472457" y="4739416"/>
            <a:ext cx="548700" cy="393600"/>
          </a:xfrm>
          <a:prstGeom prst="rect">
            <a:avLst/>
          </a:prstGeom>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316" name="Shape 316"/>
          <p:cNvSpPr txBox="1"/>
          <p:nvPr>
            <p:ph type="title"/>
          </p:nvPr>
        </p:nvSpPr>
        <p:spPr>
          <a:xfrm>
            <a:off x="265500" y="1928010"/>
            <a:ext cx="4045200" cy="1482300"/>
          </a:xfrm>
          <a:prstGeom prst="rect">
            <a:avLst/>
          </a:prstGeom>
        </p:spPr>
        <p:txBody>
          <a:bodyPr anchorCtr="0" anchor="b" bIns="91425" lIns="91425" rIns="91425" wrap="square"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17" name="Shape 317"/>
          <p:cNvSpPr txBox="1"/>
          <p:nvPr>
            <p:ph idx="1" type="subTitle"/>
          </p:nvPr>
        </p:nvSpPr>
        <p:spPr>
          <a:xfrm>
            <a:off x="265500" y="3497910"/>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18" name="Shape 318"/>
          <p:cNvSpPr txBox="1"/>
          <p:nvPr>
            <p:ph idx="3" type="subTitle"/>
          </p:nvPr>
        </p:nvSpPr>
        <p:spPr>
          <a:xfrm>
            <a:off x="265500" y="564125"/>
            <a:ext cx="4045200" cy="524100"/>
          </a:xfrm>
          <a:prstGeom prst="rect">
            <a:avLst/>
          </a:prstGeom>
        </p:spPr>
        <p:txBody>
          <a:bodyPr anchorCtr="0" anchor="t" bIns="91425" lIns="91425" rIns="91425" wrap="square" tIns="91425"/>
          <a:lstStyle>
            <a:lvl1pPr lvl="0" rtl="0" algn="ctr">
              <a:lnSpc>
                <a:spcPct val="100000"/>
              </a:lnSpc>
              <a:spcBef>
                <a:spcPts val="0"/>
              </a:spcBef>
              <a:buNone/>
              <a:defRPr sz="1600">
                <a:solidFill>
                  <a:srgbClr val="FAFAF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descr="footer.png" id="319" name="Shape 31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20" name="Shape 320"/>
          <p:cNvSpPr txBox="1"/>
          <p:nvPr>
            <p:ph idx="4" type="sldNum"/>
          </p:nvPr>
        </p:nvSpPr>
        <p:spPr>
          <a:xfrm>
            <a:off x="8472457" y="4739416"/>
            <a:ext cx="548700" cy="393600"/>
          </a:xfrm>
          <a:prstGeom prst="rect">
            <a:avLst/>
          </a:prstGeom>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321" name="Shape 32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7" name="Shape 37"/>
        <p:cNvGrpSpPr/>
        <p:nvPr/>
      </p:nvGrpSpPr>
      <p:grpSpPr>
        <a:xfrm>
          <a:off x="0" y="0"/>
          <a:ext cx="0" cy="0"/>
          <a:chOff x="0" y="0"/>
          <a:chExt cx="0" cy="0"/>
        </a:xfrm>
      </p:grpSpPr>
      <p:sp>
        <p:nvSpPr>
          <p:cNvPr id="38" name="Shape 38"/>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9" name="Shape 39"/>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0" name="Shape 4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322" name="Shape 322"/>
        <p:cNvGrpSpPr/>
        <p:nvPr/>
      </p:nvGrpSpPr>
      <p:grpSpPr>
        <a:xfrm>
          <a:off x="0" y="0"/>
          <a:ext cx="0" cy="0"/>
          <a:chOff x="0" y="0"/>
          <a:chExt cx="0" cy="0"/>
        </a:xfrm>
      </p:grpSpPr>
      <p:sp>
        <p:nvSpPr>
          <p:cNvPr id="323" name="Shape 323"/>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334" name="Shape 334"/>
        <p:cNvGrpSpPr/>
        <p:nvPr/>
      </p:nvGrpSpPr>
      <p:grpSpPr>
        <a:xfrm>
          <a:off x="0" y="0"/>
          <a:ext cx="0" cy="0"/>
          <a:chOff x="0" y="0"/>
          <a:chExt cx="0" cy="0"/>
        </a:xfrm>
      </p:grpSpPr>
      <p:sp>
        <p:nvSpPr>
          <p:cNvPr id="335" name="Shape 335"/>
          <p:cNvSpPr txBox="1"/>
          <p:nvPr>
            <p:ph type="ctrTitle"/>
          </p:nvPr>
        </p:nvSpPr>
        <p:spPr>
          <a:xfrm>
            <a:off x="311708" y="1006792"/>
            <a:ext cx="8520600" cy="2052600"/>
          </a:xfrm>
          <a:prstGeom prst="rect">
            <a:avLst/>
          </a:prstGeom>
        </p:spPr>
        <p:txBody>
          <a:bodyPr anchorCtr="0" anchor="b" bIns="91425" lIns="91425" rIns="91425" wrap="square" tIns="91425"/>
          <a:lstStyle>
            <a:lvl1pPr lvl="0" rtl="0" algn="ctr">
              <a:spcBef>
                <a:spcPts val="0"/>
              </a:spcBef>
              <a:buClr>
                <a:srgbClr val="FAFAFA"/>
              </a:buClr>
              <a:buSzPct val="100000"/>
              <a:defRPr b="1" sz="5200">
                <a:solidFill>
                  <a:srgbClr val="FAFAFA"/>
                </a:solidFill>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336" name="Shape 336"/>
          <p:cNvSpPr txBox="1"/>
          <p:nvPr>
            <p:ph idx="1" type="subTitle"/>
          </p:nvPr>
        </p:nvSpPr>
        <p:spPr>
          <a:xfrm>
            <a:off x="311700" y="3096342"/>
            <a:ext cx="8520600" cy="792600"/>
          </a:xfrm>
          <a:prstGeom prst="rect">
            <a:avLst/>
          </a:prstGeom>
        </p:spPr>
        <p:txBody>
          <a:bodyPr anchorCtr="0" anchor="t" bIns="91425" lIns="91425" rIns="91425" wrap="square" tIns="91425"/>
          <a:lstStyle>
            <a:lvl1pPr lvl="0" rtl="0" algn="ctr">
              <a:lnSpc>
                <a:spcPct val="100000"/>
              </a:lnSpc>
              <a:spcBef>
                <a:spcPts val="0"/>
              </a:spcBef>
              <a:spcAft>
                <a:spcPts val="0"/>
              </a:spcAft>
              <a:buClr>
                <a:srgbClr val="FAFAFA"/>
              </a:buClr>
              <a:buSzPct val="100000"/>
              <a:buNone/>
              <a:defRPr sz="2800">
                <a:solidFill>
                  <a:srgbClr val="FAFAFA"/>
                </a:solidFill>
              </a:defRPr>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337" name="Shape 33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338" name="Shape 338"/>
        <p:cNvGrpSpPr/>
        <p:nvPr/>
      </p:nvGrpSpPr>
      <p:grpSpPr>
        <a:xfrm>
          <a:off x="0" y="0"/>
          <a:ext cx="0" cy="0"/>
          <a:chOff x="0" y="0"/>
          <a:chExt cx="0" cy="0"/>
        </a:xfrm>
      </p:grpSpPr>
      <p:sp>
        <p:nvSpPr>
          <p:cNvPr id="339" name="Shape 339"/>
          <p:cNvSpPr txBox="1"/>
          <p:nvPr>
            <p:ph type="title"/>
          </p:nvPr>
        </p:nvSpPr>
        <p:spPr>
          <a:xfrm>
            <a:off x="311700" y="2074650"/>
            <a:ext cx="8520600" cy="841800"/>
          </a:xfrm>
          <a:prstGeom prst="rect">
            <a:avLst/>
          </a:prstGeom>
        </p:spPr>
        <p:txBody>
          <a:bodyPr anchorCtr="0" anchor="ctr" bIns="91425" lIns="91425" rIns="91425" wrap="square" tIns="91425"/>
          <a:lstStyle>
            <a:lvl1pPr lvl="0" rtl="0" algn="ctr">
              <a:spcBef>
                <a:spcPts val="0"/>
              </a:spcBef>
              <a:buClr>
                <a:srgbClr val="FAFAFA"/>
              </a:buClr>
              <a:buSzPct val="100000"/>
              <a:defRPr sz="3600">
                <a:solidFill>
                  <a:srgbClr val="FAFAFA"/>
                </a:solidFill>
              </a:defRPr>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340" name="Shape 34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341" name="Shape 341"/>
        <p:cNvGrpSpPr/>
        <p:nvPr/>
      </p:nvGrpSpPr>
      <p:grpSpPr>
        <a:xfrm>
          <a:off x="0" y="0"/>
          <a:ext cx="0" cy="0"/>
          <a:chOff x="0" y="0"/>
          <a:chExt cx="0" cy="0"/>
        </a:xfrm>
      </p:grpSpPr>
      <p:sp>
        <p:nvSpPr>
          <p:cNvPr id="342" name="Shape 342"/>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343" name="Shape 343"/>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4" name="Shape 344"/>
          <p:cNvSpPr txBox="1"/>
          <p:nvPr>
            <p:ph idx="1" type="body"/>
          </p:nvPr>
        </p:nvSpPr>
        <p:spPr>
          <a:xfrm>
            <a:off x="311700" y="1076275"/>
            <a:ext cx="8520600" cy="3416400"/>
          </a:xfrm>
          <a:prstGeom prst="rect">
            <a:avLst/>
          </a:prstGeom>
        </p:spPr>
        <p:txBody>
          <a:bodyPr anchorCtr="0" anchor="t" bIns="91425" lIns="91425" rIns="91425" wrap="square" tIns="91425"/>
          <a:lstStyle>
            <a:lvl1pPr lvl="0" rtl="0">
              <a:lnSpc>
                <a:spcPct val="115000"/>
              </a:lnSpc>
              <a:spcBef>
                <a:spcPts val="1000"/>
              </a:spcBef>
              <a:buAutoNum type="arabicPeriod"/>
              <a:defRPr/>
            </a:lvl1pPr>
            <a:lvl2pPr lvl="1" rtl="0">
              <a:lnSpc>
                <a:spcPct val="115000"/>
              </a:lnSpc>
              <a:spcBef>
                <a:spcPts val="1000"/>
              </a:spcBef>
              <a:buSzPct val="100000"/>
              <a:buAutoNum type="alphaLcPeriod"/>
              <a:defRPr sz="2000"/>
            </a:lvl2pPr>
            <a:lvl3pPr lvl="2" rtl="0">
              <a:spcBef>
                <a:spcPts val="0"/>
              </a:spcBef>
              <a:buAutoNum type="romanLcPeriod"/>
              <a:defRPr/>
            </a:lvl3pPr>
            <a:lvl4pPr lvl="3" rtl="0">
              <a:spcBef>
                <a:spcPts val="0"/>
              </a:spcBef>
              <a:buAutoNum type="arabicPeriod"/>
              <a:defRPr/>
            </a:lvl4pPr>
            <a:lvl5pPr lvl="4" rtl="0">
              <a:spcBef>
                <a:spcPts val="0"/>
              </a:spcBef>
              <a:buAutoNum type="alphaLcPeriod"/>
              <a:defRPr/>
            </a:lvl5pPr>
            <a:lvl6pPr lvl="5" rtl="0">
              <a:spcBef>
                <a:spcPts val="0"/>
              </a:spcBef>
              <a:buAutoNum type="romanLcPeriod"/>
              <a:defRPr/>
            </a:lvl6pPr>
            <a:lvl7pPr lvl="6" rtl="0">
              <a:spcBef>
                <a:spcPts val="0"/>
              </a:spcBef>
              <a:buAutoNum type="arabicPeriod"/>
              <a:defRPr/>
            </a:lvl7pPr>
            <a:lvl8pPr lvl="7" rtl="0">
              <a:spcBef>
                <a:spcPts val="0"/>
              </a:spcBef>
              <a:buAutoNum type="alphaLcPeriod"/>
              <a:defRPr/>
            </a:lvl8pPr>
            <a:lvl9pPr lvl="8" rtl="0">
              <a:spcBef>
                <a:spcPts val="0"/>
              </a:spcBef>
              <a:buAutoNum type="romanLcPeriod"/>
              <a:defRPr/>
            </a:lvl9pPr>
          </a:lstStyle>
          <a:p/>
        </p:txBody>
      </p:sp>
      <p:sp>
        <p:nvSpPr>
          <p:cNvPr id="345" name="Shape 345"/>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46" name="Shape 346"/>
        <p:cNvGrpSpPr/>
        <p:nvPr/>
      </p:nvGrpSpPr>
      <p:grpSpPr>
        <a:xfrm>
          <a:off x="0" y="0"/>
          <a:ext cx="0" cy="0"/>
          <a:chOff x="0" y="0"/>
          <a:chExt cx="0" cy="0"/>
        </a:xfrm>
      </p:grpSpPr>
      <p:sp>
        <p:nvSpPr>
          <p:cNvPr id="347" name="Shape 347"/>
          <p:cNvSpPr txBox="1"/>
          <p:nvPr>
            <p:ph idx="1" type="body"/>
          </p:nvPr>
        </p:nvSpPr>
        <p:spPr>
          <a:xfrm>
            <a:off x="311700" y="1190294"/>
            <a:ext cx="3999900" cy="3416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48" name="Shape 348"/>
          <p:cNvSpPr txBox="1"/>
          <p:nvPr>
            <p:ph idx="2" type="body"/>
          </p:nvPr>
        </p:nvSpPr>
        <p:spPr>
          <a:xfrm>
            <a:off x="4832400" y="1190294"/>
            <a:ext cx="3999900" cy="3416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49" name="Shape 349"/>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350" name="Shape 350"/>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351" name="Shape 351"/>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2" name="Shape 352"/>
        <p:cNvGrpSpPr/>
        <p:nvPr/>
      </p:nvGrpSpPr>
      <p:grpSpPr>
        <a:xfrm>
          <a:off x="0" y="0"/>
          <a:ext cx="0" cy="0"/>
          <a:chOff x="0" y="0"/>
          <a:chExt cx="0" cy="0"/>
        </a:xfrm>
      </p:grpSpPr>
      <p:sp>
        <p:nvSpPr>
          <p:cNvPr id="353" name="Shape 353"/>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354" name="Shape 354"/>
          <p:cNvSpPr/>
          <p:nvPr/>
        </p:nvSpPr>
        <p:spPr>
          <a:xfrm>
            <a:off x="-11200" y="-37824"/>
            <a:ext cx="9155100" cy="1018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355" name="Shape 355"/>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56" name="Shape 356"/>
        <p:cNvGrpSpPr/>
        <p:nvPr/>
      </p:nvGrpSpPr>
      <p:grpSpPr>
        <a:xfrm>
          <a:off x="0" y="0"/>
          <a:ext cx="0" cy="0"/>
          <a:chOff x="0" y="0"/>
          <a:chExt cx="0" cy="0"/>
        </a:xfrm>
      </p:grpSpPr>
      <p:sp>
        <p:nvSpPr>
          <p:cNvPr id="357" name="Shape 357"/>
          <p:cNvSpPr txBox="1"/>
          <p:nvPr>
            <p:ph type="title"/>
          </p:nvPr>
        </p:nvSpPr>
        <p:spPr>
          <a:xfrm>
            <a:off x="311700" y="555600"/>
            <a:ext cx="2808000" cy="755700"/>
          </a:xfrm>
          <a:prstGeom prst="rect">
            <a:avLst/>
          </a:prstGeom>
        </p:spPr>
        <p:txBody>
          <a:bodyPr anchorCtr="0" anchor="b"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58" name="Shape 358"/>
          <p:cNvSpPr txBox="1"/>
          <p:nvPr>
            <p:ph idx="1" type="body"/>
          </p:nvPr>
        </p:nvSpPr>
        <p:spPr>
          <a:xfrm>
            <a:off x="311700" y="1389600"/>
            <a:ext cx="2808000" cy="3179400"/>
          </a:xfrm>
          <a:prstGeom prst="rect">
            <a:avLst/>
          </a:prstGeom>
        </p:spPr>
        <p:txBody>
          <a:bodyPr anchorCtr="0" anchor="t" bIns="91425" lIns="91425" rIns="91425" wrap="square"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59" name="Shape 359"/>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60" name="Shape 360"/>
        <p:cNvGrpSpPr/>
        <p:nvPr/>
      </p:nvGrpSpPr>
      <p:grpSpPr>
        <a:xfrm>
          <a:off x="0" y="0"/>
          <a:ext cx="0" cy="0"/>
          <a:chOff x="0" y="0"/>
          <a:chExt cx="0" cy="0"/>
        </a:xfrm>
      </p:grpSpPr>
      <p:sp>
        <p:nvSpPr>
          <p:cNvPr id="361" name="Shape 361"/>
          <p:cNvSpPr txBox="1"/>
          <p:nvPr>
            <p:ph type="title"/>
          </p:nvPr>
        </p:nvSpPr>
        <p:spPr>
          <a:xfrm>
            <a:off x="490250" y="450150"/>
            <a:ext cx="6367800" cy="4090800"/>
          </a:xfrm>
          <a:prstGeom prst="rect">
            <a:avLst/>
          </a:prstGeom>
        </p:spPr>
        <p:txBody>
          <a:bodyPr anchorCtr="0" anchor="ctr" bIns="91425" lIns="91425" rIns="91425" wrap="square"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62" name="Shape 362"/>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3" name="Shape 363"/>
        <p:cNvGrpSpPr/>
        <p:nvPr/>
      </p:nvGrpSpPr>
      <p:grpSpPr>
        <a:xfrm>
          <a:off x="0" y="0"/>
          <a:ext cx="0" cy="0"/>
          <a:chOff x="0" y="0"/>
          <a:chExt cx="0" cy="0"/>
        </a:xfrm>
      </p:grpSpPr>
      <p:sp>
        <p:nvSpPr>
          <p:cNvPr id="364" name="Shape 364"/>
          <p:cNvSpPr/>
          <p:nvPr/>
        </p:nvSpPr>
        <p:spPr>
          <a:xfrm>
            <a:off x="4572000" y="-125"/>
            <a:ext cx="4572000" cy="4660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365" name="Shape 365"/>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66" name="Shape 366"/>
          <p:cNvSpPr txBox="1"/>
          <p:nvPr>
            <p:ph idx="1" type="subTitle"/>
          </p:nvPr>
        </p:nvSpPr>
        <p:spPr>
          <a:xfrm>
            <a:off x="265500" y="2803075"/>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67" name="Shape 367"/>
          <p:cNvSpPr txBox="1"/>
          <p:nvPr>
            <p:ph idx="2" type="body"/>
          </p:nvPr>
        </p:nvSpPr>
        <p:spPr>
          <a:xfrm>
            <a:off x="4939500" y="724075"/>
            <a:ext cx="3837000" cy="3695100"/>
          </a:xfrm>
          <a:prstGeom prst="rect">
            <a:avLst/>
          </a:prstGeom>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8" name="Shape 368"/>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69" name="Shape 369"/>
        <p:cNvGrpSpPr/>
        <p:nvPr/>
      </p:nvGrpSpPr>
      <p:grpSpPr>
        <a:xfrm>
          <a:off x="0" y="0"/>
          <a:ext cx="0" cy="0"/>
          <a:chOff x="0" y="0"/>
          <a:chExt cx="0" cy="0"/>
        </a:xfrm>
      </p:grpSpPr>
      <p:sp>
        <p:nvSpPr>
          <p:cNvPr id="370" name="Shape 370"/>
          <p:cNvSpPr txBox="1"/>
          <p:nvPr>
            <p:ph idx="1" type="body"/>
          </p:nvPr>
        </p:nvSpPr>
        <p:spPr>
          <a:xfrm>
            <a:off x="311700" y="3918597"/>
            <a:ext cx="5998800" cy="605100"/>
          </a:xfrm>
          <a:prstGeom prst="rect">
            <a:avLst/>
          </a:prstGeom>
        </p:spPr>
        <p:txBody>
          <a:bodyPr anchorCtr="0" anchor="ctr" bIns="91425" lIns="91425" rIns="91425" wrap="square" tIns="91425"/>
          <a:lstStyle>
            <a:lvl1pPr lvl="0" rtl="0">
              <a:lnSpc>
                <a:spcPct val="100000"/>
              </a:lnSpc>
              <a:spcBef>
                <a:spcPts val="0"/>
              </a:spcBef>
              <a:spcAft>
                <a:spcPts val="0"/>
              </a:spcAft>
              <a:buNone/>
              <a:defRPr/>
            </a:lvl1pPr>
          </a:lstStyle>
          <a:p/>
        </p:txBody>
      </p:sp>
      <p:sp>
        <p:nvSpPr>
          <p:cNvPr id="371" name="Shape 371"/>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1" name="Shape 41"/>
        <p:cNvGrpSpPr/>
        <p:nvPr/>
      </p:nvGrpSpPr>
      <p:grpSpPr>
        <a:xfrm>
          <a:off x="0" y="0"/>
          <a:ext cx="0" cy="0"/>
          <a:chOff x="0" y="0"/>
          <a:chExt cx="0" cy="0"/>
        </a:xfrm>
      </p:grpSpPr>
      <p:sp>
        <p:nvSpPr>
          <p:cNvPr id="42" name="Shape 42"/>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3" name="Shape 43"/>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372" name="Shape 372"/>
        <p:cNvGrpSpPr/>
        <p:nvPr/>
      </p:nvGrpSpPr>
      <p:grpSpPr>
        <a:xfrm>
          <a:off x="0" y="0"/>
          <a:ext cx="0" cy="0"/>
          <a:chOff x="0" y="0"/>
          <a:chExt cx="0" cy="0"/>
        </a:xfrm>
      </p:grpSpPr>
      <p:sp>
        <p:nvSpPr>
          <p:cNvPr id="373" name="Shape 373"/>
          <p:cNvSpPr txBox="1"/>
          <p:nvPr>
            <p:ph type="title"/>
          </p:nvPr>
        </p:nvSpPr>
        <p:spPr>
          <a:xfrm>
            <a:off x="311700" y="1106125"/>
            <a:ext cx="8520600" cy="1963500"/>
          </a:xfrm>
          <a:prstGeom prst="rect">
            <a:avLst/>
          </a:prstGeom>
        </p:spPr>
        <p:txBody>
          <a:bodyPr anchorCtr="0" anchor="b" bIns="91425" lIns="91425" rIns="91425" wrap="square"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374" name="Shape 374"/>
          <p:cNvSpPr txBox="1"/>
          <p:nvPr>
            <p:ph idx="1" type="body"/>
          </p:nvPr>
        </p:nvSpPr>
        <p:spPr>
          <a:xfrm>
            <a:off x="311700" y="3152225"/>
            <a:ext cx="8520600" cy="1300800"/>
          </a:xfrm>
          <a:prstGeom prst="rect">
            <a:avLst/>
          </a:prstGeom>
        </p:spPr>
        <p:txBody>
          <a:bodyPr anchorCtr="0" anchor="t" bIns="91425" lIns="91425" rIns="91425" wrap="square"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375" name="Shape 375"/>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76" name="Shape 376"/>
        <p:cNvGrpSpPr/>
        <p:nvPr/>
      </p:nvGrpSpPr>
      <p:grpSpPr>
        <a:xfrm>
          <a:off x="0" y="0"/>
          <a:ext cx="0" cy="0"/>
          <a:chOff x="0" y="0"/>
          <a:chExt cx="0" cy="0"/>
        </a:xfrm>
      </p:grpSpPr>
      <p:pic>
        <p:nvPicPr>
          <p:cNvPr descr="Android-Developer-Cover.jpg" id="377" name="Shape 377"/>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378" name="Shape 37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79" name="Shape 379"/>
          <p:cNvSpPr txBox="1"/>
          <p:nvPr/>
        </p:nvSpPr>
        <p:spPr>
          <a:xfrm>
            <a:off x="2381682" y="4761375"/>
            <a:ext cx="22191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380" name="Shape 38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381" name="Shape 381"/>
          <p:cNvSpPr txBox="1"/>
          <p:nvPr>
            <p:ph idx="2" type="sldNum"/>
          </p:nvPr>
        </p:nvSpPr>
        <p:spPr>
          <a:xfrm>
            <a:off x="8472457" y="4739416"/>
            <a:ext cx="548700" cy="393600"/>
          </a:xfrm>
          <a:prstGeom prst="rect">
            <a:avLst/>
          </a:prstGeom>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382" name="Shape 382"/>
          <p:cNvSpPr txBox="1"/>
          <p:nvPr>
            <p:ph type="title"/>
          </p:nvPr>
        </p:nvSpPr>
        <p:spPr>
          <a:xfrm>
            <a:off x="265500" y="1928010"/>
            <a:ext cx="4045200" cy="1482300"/>
          </a:xfrm>
          <a:prstGeom prst="rect">
            <a:avLst/>
          </a:prstGeom>
        </p:spPr>
        <p:txBody>
          <a:bodyPr anchorCtr="0" anchor="b" bIns="91425" lIns="91425" rIns="91425" wrap="square"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83" name="Shape 383"/>
          <p:cNvSpPr txBox="1"/>
          <p:nvPr>
            <p:ph idx="1" type="subTitle"/>
          </p:nvPr>
        </p:nvSpPr>
        <p:spPr>
          <a:xfrm>
            <a:off x="265500" y="3497910"/>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84" name="Shape 384"/>
          <p:cNvSpPr txBox="1"/>
          <p:nvPr>
            <p:ph idx="3" type="sldNum"/>
          </p:nvPr>
        </p:nvSpPr>
        <p:spPr>
          <a:xfrm>
            <a:off x="8472457" y="4739416"/>
            <a:ext cx="548700" cy="393600"/>
          </a:xfrm>
          <a:prstGeom prst="rect">
            <a:avLst/>
          </a:prstGeom>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385" name="Shape 385"/>
          <p:cNvSpPr txBox="1"/>
          <p:nvPr>
            <p:ph idx="4" type="subTitle"/>
          </p:nvPr>
        </p:nvSpPr>
        <p:spPr>
          <a:xfrm>
            <a:off x="265500" y="564125"/>
            <a:ext cx="4045200" cy="524100"/>
          </a:xfrm>
          <a:prstGeom prst="rect">
            <a:avLst/>
          </a:prstGeom>
        </p:spPr>
        <p:txBody>
          <a:bodyPr anchorCtr="0" anchor="t" bIns="91425" lIns="91425" rIns="91425" wrap="square" tIns="91425"/>
          <a:lstStyle>
            <a:lvl1pPr lvl="0" rtl="0" algn="ctr">
              <a:lnSpc>
                <a:spcPct val="100000"/>
              </a:lnSpc>
              <a:spcBef>
                <a:spcPts val="0"/>
              </a:spcBef>
              <a:buNone/>
              <a:defRPr sz="1600">
                <a:solidFill>
                  <a:srgbClr val="FAFAF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id="386" name="Shape 386"/>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387" name="Shape 387"/>
          <p:cNvSpPr txBox="1"/>
          <p:nvPr/>
        </p:nvSpPr>
        <p:spPr>
          <a:xfrm>
            <a:off x="5610875" y="4618725"/>
            <a:ext cx="2158500" cy="515100"/>
          </a:xfrm>
          <a:prstGeom prst="rect">
            <a:avLst/>
          </a:prstGeom>
          <a:noFill/>
          <a:ln>
            <a:noFill/>
          </a:ln>
        </p:spPr>
        <p:txBody>
          <a:bodyPr anchorCtr="0" anchor="t" bIns="91425" lIns="91425" rIns="91425" wrap="square"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5"/>
              </a:rPr>
              <a:t>Creative Commons Attribution-NonCommercial 4.0 International License</a:t>
            </a:r>
          </a:p>
        </p:txBody>
      </p:sp>
      <p:sp>
        <p:nvSpPr>
          <p:cNvPr id="388" name="Shape 388"/>
          <p:cNvSpPr txBox="1"/>
          <p:nvPr/>
        </p:nvSpPr>
        <p:spPr>
          <a:xfrm>
            <a:off x="4407225" y="4663950"/>
            <a:ext cx="1150800" cy="393600"/>
          </a:xfrm>
          <a:prstGeom prst="rect">
            <a:avLst/>
          </a:prstGeom>
          <a:noFill/>
          <a:ln>
            <a:noFill/>
          </a:ln>
        </p:spPr>
        <p:txBody>
          <a:bodyPr anchorCtr="0" anchor="t" bIns="91425" lIns="91425" rIns="91425" wrap="square"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Introduction to Android</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389" name="Shape 389"/>
        <p:cNvGrpSpPr/>
        <p:nvPr/>
      </p:nvGrpSpPr>
      <p:grpSpPr>
        <a:xfrm>
          <a:off x="0" y="0"/>
          <a:ext cx="0" cy="0"/>
          <a:chOff x="0" y="0"/>
          <a:chExt cx="0" cy="0"/>
        </a:xfrm>
      </p:grpSpPr>
      <p:sp>
        <p:nvSpPr>
          <p:cNvPr id="390" name="Shape 39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4" name="Shape 44"/>
        <p:cNvGrpSpPr/>
        <p:nvPr/>
      </p:nvGrpSpPr>
      <p:grpSpPr>
        <a:xfrm>
          <a:off x="0" y="0"/>
          <a:ext cx="0" cy="0"/>
          <a:chOff x="0" y="0"/>
          <a:chExt cx="0" cy="0"/>
        </a:xfrm>
      </p:grpSpPr>
      <p:sp>
        <p:nvSpPr>
          <p:cNvPr id="45" name="Shape 45"/>
          <p:cNvSpPr/>
          <p:nvPr/>
        </p:nvSpPr>
        <p:spPr>
          <a:xfrm>
            <a:off x="4572000" y="-125"/>
            <a:ext cx="4572000" cy="5143500"/>
          </a:xfrm>
          <a:prstGeom prst="rect">
            <a:avLst/>
          </a:prstGeom>
          <a:solidFill>
            <a:srgbClr val="4CAF50"/>
          </a:solidFill>
          <a:ln>
            <a:noFill/>
          </a:ln>
        </p:spPr>
        <p:txBody>
          <a:bodyPr anchorCtr="0" anchor="ctr" bIns="91425" lIns="91425" rIns="91425" wrap="square" tIns="91425">
            <a:noAutofit/>
          </a:bodyPr>
          <a:lstStyle/>
          <a:p>
            <a:pPr lvl="0">
              <a:spcBef>
                <a:spcPts val="0"/>
              </a:spcBef>
              <a:buNone/>
            </a:pPr>
            <a:r>
              <a:t/>
            </a:r>
            <a:endParaRPr/>
          </a:p>
        </p:txBody>
      </p:sp>
      <p:sp>
        <p:nvSpPr>
          <p:cNvPr id="46" name="Shape 46"/>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7" name="Shape 47"/>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8" name="Shape 48"/>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9" name="Shape 49"/>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311700" y="3918597"/>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52" name="Shape 52"/>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hyperlink" Target="http://creativecommons.org/licenses/by-nc/4.0/" TargetMode="External"/><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6.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3.png"/><Relationship Id="rId2" Type="http://schemas.openxmlformats.org/officeDocument/2006/relationships/hyperlink" Target="http://creativecommons.org/licenses/by-nc/4.0/" TargetMode="External"/><Relationship Id="rId3" Type="http://schemas.openxmlformats.org/officeDocument/2006/relationships/image" Target="../media/image1.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6"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5.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 Type="http://schemas.openxmlformats.org/officeDocument/2006/relationships/image" Target="../media/image10.png"/><Relationship Id="rId2" Type="http://schemas.openxmlformats.org/officeDocument/2006/relationships/hyperlink" Target="http://creativecommons.org/licenses/by-nc/4.0/" TargetMode="External"/><Relationship Id="rId3" Type="http://schemas.openxmlformats.org/officeDocument/2006/relationships/image" Target="../media/image7.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5" Type="http://schemas.openxmlformats.org/officeDocument/2006/relationships/slideLayout" Target="../slideLayouts/slideLayout48.xml"/><Relationship Id="rId14" Type="http://schemas.openxmlformats.org/officeDocument/2006/relationships/slideLayout" Target="../slideLayouts/slideLayout47.xml"/><Relationship Id="rId16" Type="http://schemas.openxmlformats.org/officeDocument/2006/relationships/theme" Target="../theme/theme4.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 Type="http://schemas.openxmlformats.org/officeDocument/2006/relationships/image" Target="../media/image11.png"/><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7.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8.xml"/><Relationship Id="rId10" Type="http://schemas.openxmlformats.org/officeDocument/2006/relationships/slideLayout" Target="../slideLayouts/slideLayout67.xml"/><Relationship Id="rId13" Type="http://schemas.openxmlformats.org/officeDocument/2006/relationships/slideLayout" Target="../slideLayouts/slideLayout70.xml"/><Relationship Id="rId12" Type="http://schemas.openxmlformats.org/officeDocument/2006/relationships/slideLayout" Target="../slideLayouts/slideLayout69.xml"/><Relationship Id="rId1" Type="http://schemas.openxmlformats.org/officeDocument/2006/relationships/image" Target="../media/image13.png"/><Relationship Id="rId2" Type="http://schemas.openxmlformats.org/officeDocument/2006/relationships/hyperlink" Target="http://creativecommons.org/licenses/by-nc/4.0/" TargetMode="External"/><Relationship Id="rId3" Type="http://schemas.openxmlformats.org/officeDocument/2006/relationships/image" Target="../media/image14.png"/><Relationship Id="rId4" Type="http://schemas.openxmlformats.org/officeDocument/2006/relationships/slideLayout" Target="../slideLayouts/slideLayout61.xml"/><Relationship Id="rId9" Type="http://schemas.openxmlformats.org/officeDocument/2006/relationships/slideLayout" Target="../slideLayouts/slideLayout66.xml"/><Relationship Id="rId15" Type="http://schemas.openxmlformats.org/officeDocument/2006/relationships/slideLayout" Target="../slideLayouts/slideLayout72.xml"/><Relationship Id="rId14" Type="http://schemas.openxmlformats.org/officeDocument/2006/relationships/slideLayout" Target="../slideLayouts/slideLayout71.xml"/><Relationship Id="rId16" Type="http://schemas.openxmlformats.org/officeDocument/2006/relationships/theme" Target="../theme/theme5.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Shape 7"/>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8" name="Shape 8"/>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50000"/>
              </a:lnSpc>
              <a:spcBef>
                <a:spcPts val="0"/>
              </a:spcBef>
              <a:spcAft>
                <a:spcPts val="0"/>
              </a:spcAft>
              <a:buClr>
                <a:srgbClr val="424242"/>
              </a:buClr>
              <a:buSzPct val="100000"/>
              <a:buFont typeface="Roboto"/>
              <a:buChar char="●"/>
              <a:defRPr sz="2400">
                <a:solidFill>
                  <a:srgbClr val="424242"/>
                </a:solidFill>
                <a:latin typeface="Roboto"/>
                <a:ea typeface="Roboto"/>
                <a:cs typeface="Roboto"/>
                <a:sym typeface="Roboto"/>
              </a:defRPr>
            </a:lvl1pPr>
            <a:lvl2pPr lvl="1">
              <a:lnSpc>
                <a:spcPct val="150000"/>
              </a:lnSpc>
              <a:spcBef>
                <a:spcPts val="0"/>
              </a:spcBef>
              <a:spcAft>
                <a:spcPts val="0"/>
              </a:spcAft>
              <a:buClr>
                <a:srgbClr val="424242"/>
              </a:buClr>
              <a:buSzPct val="100000"/>
              <a:buFont typeface="Roboto"/>
              <a:buChar char="○"/>
              <a:defRPr sz="1800">
                <a:solidFill>
                  <a:srgbClr val="424242"/>
                </a:solidFill>
                <a:latin typeface="Roboto"/>
                <a:ea typeface="Roboto"/>
                <a:cs typeface="Roboto"/>
                <a:sym typeface="Roboto"/>
              </a:defRPr>
            </a:lvl2pPr>
            <a:lvl3pPr lvl="2">
              <a:lnSpc>
                <a:spcPct val="150000"/>
              </a:lnSpc>
              <a:spcBef>
                <a:spcPts val="0"/>
              </a:spcBef>
              <a:spcAft>
                <a:spcPts val="0"/>
              </a:spcAft>
              <a:buClr>
                <a:srgbClr val="424242"/>
              </a:buClr>
              <a:buFont typeface="Roboto"/>
              <a:buChar char="■"/>
              <a:defRPr>
                <a:solidFill>
                  <a:srgbClr val="424242"/>
                </a:solidFill>
                <a:latin typeface="Roboto"/>
                <a:ea typeface="Roboto"/>
                <a:cs typeface="Roboto"/>
                <a:sym typeface="Roboto"/>
              </a:defRPr>
            </a:lvl3pPr>
            <a:lvl4pPr lvl="3">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4pPr>
            <a:lvl5pPr lvl="4">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5pPr>
            <a:lvl6pPr lvl="5">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6pPr>
            <a:lvl7pPr lvl="6">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7pPr>
            <a:lvl8pPr lvl="7">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8pPr>
            <a:lvl9pPr lvl="8">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
        <p:nvSpPr>
          <p:cNvPr id="10" name="Shape 10"/>
          <p:cNvSpPr txBox="1"/>
          <p:nvPr/>
        </p:nvSpPr>
        <p:spPr>
          <a:xfrm>
            <a:off x="9303675" y="2108450"/>
            <a:ext cx="5446200" cy="6354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1" name="Shape 11"/>
          <p:cNvSpPr txBox="1"/>
          <p:nvPr/>
        </p:nvSpPr>
        <p:spPr>
          <a:xfrm>
            <a:off x="2381675" y="4761375"/>
            <a:ext cx="21585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
        <p:nvSpPr>
          <p:cNvPr id="12" name="Shape 12"/>
          <p:cNvSpPr txBox="1"/>
          <p:nvPr/>
        </p:nvSpPr>
        <p:spPr>
          <a:xfrm>
            <a:off x="5694725" y="4626375"/>
            <a:ext cx="2158500" cy="515100"/>
          </a:xfrm>
          <a:prstGeom prst="rect">
            <a:avLst/>
          </a:prstGeom>
          <a:noFill/>
          <a:ln>
            <a:noFill/>
          </a:ln>
        </p:spPr>
        <p:txBody>
          <a:bodyPr anchorCtr="0" anchor="t" bIns="91425" lIns="91425" rIns="91425" wrap="square"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2"/>
              </a:rPr>
              <a:t>Creative Commons Attribution-NonCommercial 4.0 International License</a:t>
            </a:r>
          </a:p>
        </p:txBody>
      </p:sp>
      <p:pic>
        <p:nvPicPr>
          <p:cNvPr id="13" name="Shape 13"/>
          <p:cNvPicPr preferRelativeResize="0"/>
          <p:nvPr/>
        </p:nvPicPr>
        <p:blipFill>
          <a:blip r:embed="rId3">
            <a:alphaModFix/>
          </a:blip>
          <a:stretch>
            <a:fillRect/>
          </a:stretch>
        </p:blipFill>
        <p:spPr>
          <a:xfrm>
            <a:off x="7814575" y="4777362"/>
            <a:ext cx="908100" cy="317725"/>
          </a:xfrm>
          <a:prstGeom prst="rect">
            <a:avLst/>
          </a:prstGeom>
          <a:noFill/>
          <a:ln>
            <a:noFill/>
          </a:ln>
        </p:spPr>
      </p:pic>
      <p:sp>
        <p:nvSpPr>
          <p:cNvPr id="14" name="Shape 14"/>
          <p:cNvSpPr txBox="1"/>
          <p:nvPr/>
        </p:nvSpPr>
        <p:spPr>
          <a:xfrm>
            <a:off x="4407225" y="4739850"/>
            <a:ext cx="1150800" cy="317700"/>
          </a:xfrm>
          <a:prstGeom prst="rect">
            <a:avLst/>
          </a:prstGeom>
          <a:noFill/>
          <a:ln>
            <a:noFill/>
          </a:ln>
        </p:spPr>
        <p:txBody>
          <a:bodyPr anchorCtr="0" anchor="t" bIns="91425" lIns="91425" rIns="91425" wrap="square"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Testing your app</a:t>
            </a: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71" name="Shape 71"/>
        <p:cNvGrpSpPr/>
        <p:nvPr/>
      </p:nvGrpSpPr>
      <p:grpSpPr>
        <a:xfrm>
          <a:off x="0" y="0"/>
          <a:ext cx="0" cy="0"/>
          <a:chOff x="0" y="0"/>
          <a:chExt cx="0" cy="0"/>
        </a:xfrm>
      </p:grpSpPr>
      <p:pic>
        <p:nvPicPr>
          <p:cNvPr descr="footer.png" id="72" name="Shape 72"/>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3" name="Shape 73"/>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4" name="Shape 74"/>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50000"/>
              </a:lnSpc>
              <a:spcBef>
                <a:spcPts val="0"/>
              </a:spcBef>
              <a:spcAft>
                <a:spcPts val="0"/>
              </a:spcAft>
              <a:buClr>
                <a:srgbClr val="424242"/>
              </a:buClr>
              <a:buSzPct val="100000"/>
              <a:buFont typeface="Roboto"/>
              <a:buChar char="●"/>
              <a:defRPr sz="2400">
                <a:solidFill>
                  <a:srgbClr val="424242"/>
                </a:solidFill>
                <a:latin typeface="Roboto"/>
                <a:ea typeface="Roboto"/>
                <a:cs typeface="Roboto"/>
                <a:sym typeface="Roboto"/>
              </a:defRPr>
            </a:lvl1pPr>
            <a:lvl2pPr lvl="1" rtl="0">
              <a:lnSpc>
                <a:spcPct val="150000"/>
              </a:lnSpc>
              <a:spcBef>
                <a:spcPts val="0"/>
              </a:spcBef>
              <a:spcAft>
                <a:spcPts val="0"/>
              </a:spcAft>
              <a:buClr>
                <a:srgbClr val="424242"/>
              </a:buClr>
              <a:buSzPct val="100000"/>
              <a:buFont typeface="Roboto"/>
              <a:buChar char="○"/>
              <a:defRPr sz="1800">
                <a:solidFill>
                  <a:srgbClr val="424242"/>
                </a:solidFill>
                <a:latin typeface="Roboto"/>
                <a:ea typeface="Roboto"/>
                <a:cs typeface="Roboto"/>
                <a:sym typeface="Roboto"/>
              </a:defRPr>
            </a:lvl2pPr>
            <a:lvl3pPr lvl="2" rtl="0">
              <a:lnSpc>
                <a:spcPct val="150000"/>
              </a:lnSpc>
              <a:spcBef>
                <a:spcPts val="0"/>
              </a:spcBef>
              <a:spcAft>
                <a:spcPts val="0"/>
              </a:spcAft>
              <a:buClr>
                <a:srgbClr val="424242"/>
              </a:buClr>
              <a:buFont typeface="Roboto"/>
              <a:buChar char="■"/>
              <a:defRPr>
                <a:solidFill>
                  <a:srgbClr val="424242"/>
                </a:solidFill>
                <a:latin typeface="Roboto"/>
                <a:ea typeface="Roboto"/>
                <a:cs typeface="Roboto"/>
                <a:sym typeface="Roboto"/>
              </a:defRPr>
            </a:lvl3pPr>
            <a:lvl4pPr lvl="3"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4pPr>
            <a:lvl5pPr lvl="4"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5pPr>
            <a:lvl6pPr lvl="5"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6pPr>
            <a:lvl7pPr lvl="6"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7pPr>
            <a:lvl8pPr lvl="7"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8pPr>
            <a:lvl9pPr lvl="8"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9pPr>
          </a:lstStyle>
          <a:p/>
        </p:txBody>
      </p:sp>
      <p:sp>
        <p:nvSpPr>
          <p:cNvPr id="75" name="Shape 75"/>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76" name="Shape 76"/>
          <p:cNvSpPr txBox="1"/>
          <p:nvPr/>
        </p:nvSpPr>
        <p:spPr>
          <a:xfrm>
            <a:off x="9303675" y="2108450"/>
            <a:ext cx="5446200" cy="6354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77" name="Shape 77"/>
          <p:cNvSpPr txBox="1"/>
          <p:nvPr/>
        </p:nvSpPr>
        <p:spPr>
          <a:xfrm>
            <a:off x="2381675" y="4761375"/>
            <a:ext cx="21585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
        <p:nvSpPr>
          <p:cNvPr id="78" name="Shape 78"/>
          <p:cNvSpPr txBox="1"/>
          <p:nvPr/>
        </p:nvSpPr>
        <p:spPr>
          <a:xfrm>
            <a:off x="5694725" y="4626375"/>
            <a:ext cx="2158500" cy="515100"/>
          </a:xfrm>
          <a:prstGeom prst="rect">
            <a:avLst/>
          </a:prstGeom>
          <a:noFill/>
          <a:ln>
            <a:noFill/>
          </a:ln>
        </p:spPr>
        <p:txBody>
          <a:bodyPr anchorCtr="0" anchor="t" bIns="91425" lIns="91425" rIns="91425" wrap="square"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2"/>
              </a:rPr>
              <a:t>Creative Commons Attribution-NonCommercial 4.0 International License</a:t>
            </a:r>
          </a:p>
        </p:txBody>
      </p:sp>
      <p:pic>
        <p:nvPicPr>
          <p:cNvPr id="79" name="Shape 79"/>
          <p:cNvPicPr preferRelativeResize="0"/>
          <p:nvPr/>
        </p:nvPicPr>
        <p:blipFill>
          <a:blip r:embed="rId3">
            <a:alphaModFix/>
          </a:blip>
          <a:stretch>
            <a:fillRect/>
          </a:stretch>
        </p:blipFill>
        <p:spPr>
          <a:xfrm>
            <a:off x="7814575" y="4777362"/>
            <a:ext cx="908100" cy="317725"/>
          </a:xfrm>
          <a:prstGeom prst="rect">
            <a:avLst/>
          </a:prstGeom>
          <a:noFill/>
          <a:ln>
            <a:noFill/>
          </a:ln>
        </p:spPr>
      </p:pic>
      <p:sp>
        <p:nvSpPr>
          <p:cNvPr id="80" name="Shape 80"/>
          <p:cNvSpPr txBox="1"/>
          <p:nvPr/>
        </p:nvSpPr>
        <p:spPr>
          <a:xfrm>
            <a:off x="4407225" y="4752900"/>
            <a:ext cx="1150800" cy="317700"/>
          </a:xfrm>
          <a:prstGeom prst="rect">
            <a:avLst/>
          </a:prstGeom>
          <a:noFill/>
          <a:ln>
            <a:noFill/>
          </a:ln>
        </p:spPr>
        <p:txBody>
          <a:bodyPr anchorCtr="0" anchor="t" bIns="91425" lIns="91425" rIns="91425" wrap="square"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Testing your app</a:t>
            </a:r>
          </a:p>
        </p:txBody>
      </p:sp>
    </p:spTree>
  </p:cSld>
  <p:clrMap accent1="accent1" accent2="accent2" accent3="accent3" accent4="accent4" accent5="accent5" accent6="accent6" bg1="lt1" bg2="dk2" tx1="dk1" tx2="lt2" folHlink="folHlink" hlink="hlink"/>
  <p:sldLayoutIdLst>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135" name="Shape 135"/>
        <p:cNvGrpSpPr/>
        <p:nvPr/>
      </p:nvGrpSpPr>
      <p:grpSpPr>
        <a:xfrm>
          <a:off x="0" y="0"/>
          <a:ext cx="0" cy="0"/>
          <a:chOff x="0" y="0"/>
          <a:chExt cx="0" cy="0"/>
        </a:xfrm>
      </p:grpSpPr>
      <p:pic>
        <p:nvPicPr>
          <p:cNvPr descr="footer.png" id="136" name="Shape 13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137" name="Shape 137"/>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138" name="Shape 138"/>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50000"/>
              </a:lnSpc>
              <a:spcBef>
                <a:spcPts val="0"/>
              </a:spcBef>
              <a:spcAft>
                <a:spcPts val="0"/>
              </a:spcAft>
              <a:buClr>
                <a:srgbClr val="424242"/>
              </a:buClr>
              <a:buSzPct val="100000"/>
              <a:buFont typeface="Roboto"/>
              <a:buChar char="●"/>
              <a:defRPr sz="2400">
                <a:solidFill>
                  <a:srgbClr val="424242"/>
                </a:solidFill>
                <a:latin typeface="Roboto"/>
                <a:ea typeface="Roboto"/>
                <a:cs typeface="Roboto"/>
                <a:sym typeface="Roboto"/>
              </a:defRPr>
            </a:lvl1pPr>
            <a:lvl2pPr lvl="1" rtl="0">
              <a:lnSpc>
                <a:spcPct val="150000"/>
              </a:lnSpc>
              <a:spcBef>
                <a:spcPts val="0"/>
              </a:spcBef>
              <a:spcAft>
                <a:spcPts val="0"/>
              </a:spcAft>
              <a:buClr>
                <a:srgbClr val="424242"/>
              </a:buClr>
              <a:buSzPct val="100000"/>
              <a:buFont typeface="Roboto"/>
              <a:buChar char="○"/>
              <a:defRPr sz="1800">
                <a:solidFill>
                  <a:srgbClr val="424242"/>
                </a:solidFill>
                <a:latin typeface="Roboto"/>
                <a:ea typeface="Roboto"/>
                <a:cs typeface="Roboto"/>
                <a:sym typeface="Roboto"/>
              </a:defRPr>
            </a:lvl2pPr>
            <a:lvl3pPr lvl="2" rtl="0">
              <a:lnSpc>
                <a:spcPct val="150000"/>
              </a:lnSpc>
              <a:spcBef>
                <a:spcPts val="0"/>
              </a:spcBef>
              <a:spcAft>
                <a:spcPts val="0"/>
              </a:spcAft>
              <a:buClr>
                <a:srgbClr val="424242"/>
              </a:buClr>
              <a:buFont typeface="Roboto"/>
              <a:buChar char="■"/>
              <a:defRPr>
                <a:solidFill>
                  <a:srgbClr val="424242"/>
                </a:solidFill>
                <a:latin typeface="Roboto"/>
                <a:ea typeface="Roboto"/>
                <a:cs typeface="Roboto"/>
                <a:sym typeface="Roboto"/>
              </a:defRPr>
            </a:lvl3pPr>
            <a:lvl4pPr lvl="3"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4pPr>
            <a:lvl5pPr lvl="4"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5pPr>
            <a:lvl6pPr lvl="5"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6pPr>
            <a:lvl7pPr lvl="6"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7pPr>
            <a:lvl8pPr lvl="7"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8pPr>
            <a:lvl9pPr lvl="8"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9pPr>
          </a:lstStyle>
          <a:p/>
        </p:txBody>
      </p:sp>
      <p:sp>
        <p:nvSpPr>
          <p:cNvPr id="139" name="Shape 13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140" name="Shape 140"/>
          <p:cNvSpPr txBox="1"/>
          <p:nvPr/>
        </p:nvSpPr>
        <p:spPr>
          <a:xfrm>
            <a:off x="9303675" y="2108450"/>
            <a:ext cx="5446200" cy="6354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41" name="Shape 14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196" name="Shape 196"/>
        <p:cNvGrpSpPr/>
        <p:nvPr/>
      </p:nvGrpSpPr>
      <p:grpSpPr>
        <a:xfrm>
          <a:off x="0" y="0"/>
          <a:ext cx="0" cy="0"/>
          <a:chOff x="0" y="0"/>
          <a:chExt cx="0" cy="0"/>
        </a:xfrm>
      </p:grpSpPr>
      <p:pic>
        <p:nvPicPr>
          <p:cNvPr descr="footer.png" id="197" name="Shape 197"/>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198" name="Shape 198"/>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199" name="Shape 199"/>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50000"/>
              </a:lnSpc>
              <a:spcBef>
                <a:spcPts val="0"/>
              </a:spcBef>
              <a:spcAft>
                <a:spcPts val="0"/>
              </a:spcAft>
              <a:buClr>
                <a:srgbClr val="424242"/>
              </a:buClr>
              <a:buSzPct val="100000"/>
              <a:buFont typeface="Roboto"/>
              <a:buChar char="●"/>
              <a:defRPr sz="2400">
                <a:solidFill>
                  <a:srgbClr val="424242"/>
                </a:solidFill>
                <a:latin typeface="Roboto"/>
                <a:ea typeface="Roboto"/>
                <a:cs typeface="Roboto"/>
                <a:sym typeface="Roboto"/>
              </a:defRPr>
            </a:lvl1pPr>
            <a:lvl2pPr lvl="1" rtl="0">
              <a:lnSpc>
                <a:spcPct val="150000"/>
              </a:lnSpc>
              <a:spcBef>
                <a:spcPts val="0"/>
              </a:spcBef>
              <a:spcAft>
                <a:spcPts val="0"/>
              </a:spcAft>
              <a:buClr>
                <a:srgbClr val="424242"/>
              </a:buClr>
              <a:buSzPct val="100000"/>
              <a:buFont typeface="Roboto"/>
              <a:buChar char="○"/>
              <a:defRPr sz="1800">
                <a:solidFill>
                  <a:srgbClr val="424242"/>
                </a:solidFill>
                <a:latin typeface="Roboto"/>
                <a:ea typeface="Roboto"/>
                <a:cs typeface="Roboto"/>
                <a:sym typeface="Roboto"/>
              </a:defRPr>
            </a:lvl2pPr>
            <a:lvl3pPr lvl="2" rtl="0">
              <a:lnSpc>
                <a:spcPct val="150000"/>
              </a:lnSpc>
              <a:spcBef>
                <a:spcPts val="0"/>
              </a:spcBef>
              <a:spcAft>
                <a:spcPts val="0"/>
              </a:spcAft>
              <a:buClr>
                <a:srgbClr val="424242"/>
              </a:buClr>
              <a:buFont typeface="Roboto"/>
              <a:buChar char="■"/>
              <a:defRPr>
                <a:solidFill>
                  <a:srgbClr val="424242"/>
                </a:solidFill>
                <a:latin typeface="Roboto"/>
                <a:ea typeface="Roboto"/>
                <a:cs typeface="Roboto"/>
                <a:sym typeface="Roboto"/>
              </a:defRPr>
            </a:lvl3pPr>
            <a:lvl4pPr lvl="3"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4pPr>
            <a:lvl5pPr lvl="4"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5pPr>
            <a:lvl6pPr lvl="5"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6pPr>
            <a:lvl7pPr lvl="6"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7pPr>
            <a:lvl8pPr lvl="7"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8pPr>
            <a:lvl9pPr lvl="8"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9pPr>
          </a:lstStyle>
          <a:p/>
        </p:txBody>
      </p:sp>
      <p:sp>
        <p:nvSpPr>
          <p:cNvPr id="200" name="Shape 200"/>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201" name="Shape 201"/>
          <p:cNvSpPr txBox="1"/>
          <p:nvPr/>
        </p:nvSpPr>
        <p:spPr>
          <a:xfrm>
            <a:off x="9303675" y="2108450"/>
            <a:ext cx="5446200" cy="6354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202" name="Shape 202"/>
          <p:cNvSpPr txBox="1"/>
          <p:nvPr/>
        </p:nvSpPr>
        <p:spPr>
          <a:xfrm>
            <a:off x="2381682" y="4761375"/>
            <a:ext cx="21327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203" name="Shape 203"/>
          <p:cNvSpPr txBox="1"/>
          <p:nvPr/>
        </p:nvSpPr>
        <p:spPr>
          <a:xfrm>
            <a:off x="5610875" y="4618725"/>
            <a:ext cx="2158500" cy="515100"/>
          </a:xfrm>
          <a:prstGeom prst="rect">
            <a:avLst/>
          </a:prstGeom>
          <a:noFill/>
          <a:ln>
            <a:noFill/>
          </a:ln>
        </p:spPr>
        <p:txBody>
          <a:bodyPr anchorCtr="0" anchor="t" bIns="91425" lIns="91425" rIns="91425" wrap="square"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2"/>
              </a:rPr>
              <a:t>Creative Commons Attribution-NonCommercial 4.0 International License</a:t>
            </a:r>
          </a:p>
        </p:txBody>
      </p:sp>
      <p:pic>
        <p:nvPicPr>
          <p:cNvPr id="204" name="Shape 204"/>
          <p:cNvPicPr preferRelativeResize="0"/>
          <p:nvPr/>
        </p:nvPicPr>
        <p:blipFill>
          <a:blip r:embed="rId3">
            <a:alphaModFix/>
          </a:blip>
          <a:stretch>
            <a:fillRect/>
          </a:stretch>
        </p:blipFill>
        <p:spPr>
          <a:xfrm>
            <a:off x="7860175" y="4777350"/>
            <a:ext cx="908100" cy="317725"/>
          </a:xfrm>
          <a:prstGeom prst="rect">
            <a:avLst/>
          </a:prstGeom>
          <a:noFill/>
          <a:ln>
            <a:noFill/>
          </a:ln>
        </p:spPr>
      </p:pic>
      <p:sp>
        <p:nvSpPr>
          <p:cNvPr id="205" name="Shape 205"/>
          <p:cNvSpPr txBox="1"/>
          <p:nvPr/>
        </p:nvSpPr>
        <p:spPr>
          <a:xfrm>
            <a:off x="4407225" y="4739850"/>
            <a:ext cx="1150800" cy="317700"/>
          </a:xfrm>
          <a:prstGeom prst="rect">
            <a:avLst/>
          </a:prstGeom>
          <a:noFill/>
          <a:ln>
            <a:noFill/>
          </a:ln>
        </p:spPr>
        <p:txBody>
          <a:bodyPr anchorCtr="0" anchor="t" bIns="91425" lIns="91425" rIns="91425" wrap="square"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Testing our app</a:t>
            </a:r>
          </a:p>
        </p:txBody>
      </p:sp>
    </p:spTree>
  </p:cSld>
  <p:clrMap accent1="accent1" accent2="accent2" accent3="accent3" accent4="accent4" accent5="accent5" accent6="accent6" bg1="lt1" bg2="dk2" tx1="dk1" tx2="lt2" folHlink="folHlink" hlink="hlink"/>
  <p:sldLayoutIdLst>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263" name="Shape 263"/>
        <p:cNvGrpSpPr/>
        <p:nvPr/>
      </p:nvGrpSpPr>
      <p:grpSpPr>
        <a:xfrm>
          <a:off x="0" y="0"/>
          <a:ext cx="0" cy="0"/>
          <a:chOff x="0" y="0"/>
          <a:chExt cx="0" cy="0"/>
        </a:xfrm>
      </p:grpSpPr>
      <p:pic>
        <p:nvPicPr>
          <p:cNvPr descr="footer.png" id="264" name="Shape 264"/>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265" name="Shape 265"/>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266" name="Shape 266"/>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50000"/>
              </a:lnSpc>
              <a:spcBef>
                <a:spcPts val="0"/>
              </a:spcBef>
              <a:spcAft>
                <a:spcPts val="0"/>
              </a:spcAft>
              <a:buClr>
                <a:srgbClr val="424242"/>
              </a:buClr>
              <a:buSzPct val="100000"/>
              <a:buFont typeface="Roboto"/>
              <a:buChar char="●"/>
              <a:defRPr sz="2400">
                <a:solidFill>
                  <a:srgbClr val="424242"/>
                </a:solidFill>
                <a:latin typeface="Roboto"/>
                <a:ea typeface="Roboto"/>
                <a:cs typeface="Roboto"/>
                <a:sym typeface="Roboto"/>
              </a:defRPr>
            </a:lvl1pPr>
            <a:lvl2pPr lvl="1" rtl="0">
              <a:lnSpc>
                <a:spcPct val="150000"/>
              </a:lnSpc>
              <a:spcBef>
                <a:spcPts val="0"/>
              </a:spcBef>
              <a:spcAft>
                <a:spcPts val="0"/>
              </a:spcAft>
              <a:buClr>
                <a:srgbClr val="424242"/>
              </a:buClr>
              <a:buSzPct val="100000"/>
              <a:buFont typeface="Roboto"/>
              <a:buChar char="○"/>
              <a:defRPr sz="1800">
                <a:solidFill>
                  <a:srgbClr val="424242"/>
                </a:solidFill>
                <a:latin typeface="Roboto"/>
                <a:ea typeface="Roboto"/>
                <a:cs typeface="Roboto"/>
                <a:sym typeface="Roboto"/>
              </a:defRPr>
            </a:lvl2pPr>
            <a:lvl3pPr lvl="2" rtl="0">
              <a:lnSpc>
                <a:spcPct val="150000"/>
              </a:lnSpc>
              <a:spcBef>
                <a:spcPts val="0"/>
              </a:spcBef>
              <a:spcAft>
                <a:spcPts val="0"/>
              </a:spcAft>
              <a:buClr>
                <a:srgbClr val="424242"/>
              </a:buClr>
              <a:buFont typeface="Roboto"/>
              <a:buChar char="■"/>
              <a:defRPr>
                <a:solidFill>
                  <a:srgbClr val="424242"/>
                </a:solidFill>
                <a:latin typeface="Roboto"/>
                <a:ea typeface="Roboto"/>
                <a:cs typeface="Roboto"/>
                <a:sym typeface="Roboto"/>
              </a:defRPr>
            </a:lvl3pPr>
            <a:lvl4pPr lvl="3"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4pPr>
            <a:lvl5pPr lvl="4"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5pPr>
            <a:lvl6pPr lvl="5"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6pPr>
            <a:lvl7pPr lvl="6"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7pPr>
            <a:lvl8pPr lvl="7"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8pPr>
            <a:lvl9pPr lvl="8"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9pPr>
          </a:lstStyle>
          <a:p/>
        </p:txBody>
      </p:sp>
      <p:sp>
        <p:nvSpPr>
          <p:cNvPr id="267" name="Shape 267"/>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268" name="Shape 268"/>
          <p:cNvSpPr txBox="1"/>
          <p:nvPr/>
        </p:nvSpPr>
        <p:spPr>
          <a:xfrm>
            <a:off x="9303675" y="2108450"/>
            <a:ext cx="5446200" cy="6354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269" name="Shape 269"/>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Tree>
  </p:cSld>
  <p:clrMap accent1="accent1" accent2="accent2" accent3="accent3" accent4="accent4" accent5="accent5" accent6="accent6" bg1="lt1" bg2="dk2" tx1="dk1" tx2="lt2" folHlink="folHlink" hlink="hlink"/>
  <p:sldLayoutIdLst>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324" name="Shape 324"/>
        <p:cNvGrpSpPr/>
        <p:nvPr/>
      </p:nvGrpSpPr>
      <p:grpSpPr>
        <a:xfrm>
          <a:off x="0" y="0"/>
          <a:ext cx="0" cy="0"/>
          <a:chOff x="0" y="0"/>
          <a:chExt cx="0" cy="0"/>
        </a:xfrm>
      </p:grpSpPr>
      <p:pic>
        <p:nvPicPr>
          <p:cNvPr descr="footer.png" id="325" name="Shape 325"/>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326" name="Shape 32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327" name="Shape 32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50000"/>
              </a:lnSpc>
              <a:spcBef>
                <a:spcPts val="0"/>
              </a:spcBef>
              <a:spcAft>
                <a:spcPts val="0"/>
              </a:spcAft>
              <a:buClr>
                <a:srgbClr val="424242"/>
              </a:buClr>
              <a:buSzPct val="100000"/>
              <a:buFont typeface="Roboto"/>
              <a:buChar char="●"/>
              <a:defRPr sz="2400">
                <a:solidFill>
                  <a:srgbClr val="424242"/>
                </a:solidFill>
                <a:latin typeface="Roboto"/>
                <a:ea typeface="Roboto"/>
                <a:cs typeface="Roboto"/>
                <a:sym typeface="Roboto"/>
              </a:defRPr>
            </a:lvl1pPr>
            <a:lvl2pPr lvl="1" rtl="0">
              <a:lnSpc>
                <a:spcPct val="150000"/>
              </a:lnSpc>
              <a:spcBef>
                <a:spcPts val="0"/>
              </a:spcBef>
              <a:spcAft>
                <a:spcPts val="0"/>
              </a:spcAft>
              <a:buClr>
                <a:srgbClr val="424242"/>
              </a:buClr>
              <a:buSzPct val="100000"/>
              <a:buFont typeface="Roboto"/>
              <a:buChar char="○"/>
              <a:defRPr sz="1800">
                <a:solidFill>
                  <a:srgbClr val="424242"/>
                </a:solidFill>
                <a:latin typeface="Roboto"/>
                <a:ea typeface="Roboto"/>
                <a:cs typeface="Roboto"/>
                <a:sym typeface="Roboto"/>
              </a:defRPr>
            </a:lvl2pPr>
            <a:lvl3pPr lvl="2" rtl="0">
              <a:lnSpc>
                <a:spcPct val="150000"/>
              </a:lnSpc>
              <a:spcBef>
                <a:spcPts val="0"/>
              </a:spcBef>
              <a:spcAft>
                <a:spcPts val="0"/>
              </a:spcAft>
              <a:buClr>
                <a:srgbClr val="424242"/>
              </a:buClr>
              <a:buFont typeface="Roboto"/>
              <a:buChar char="■"/>
              <a:defRPr>
                <a:solidFill>
                  <a:srgbClr val="424242"/>
                </a:solidFill>
                <a:latin typeface="Roboto"/>
                <a:ea typeface="Roboto"/>
                <a:cs typeface="Roboto"/>
                <a:sym typeface="Roboto"/>
              </a:defRPr>
            </a:lvl3pPr>
            <a:lvl4pPr lvl="3"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4pPr>
            <a:lvl5pPr lvl="4"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5pPr>
            <a:lvl6pPr lvl="5"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6pPr>
            <a:lvl7pPr lvl="6"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7pPr>
            <a:lvl8pPr lvl="7"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8pPr>
            <a:lvl9pPr lvl="8" rtl="0">
              <a:lnSpc>
                <a:spcPct val="115000"/>
              </a:lnSpc>
              <a:spcBef>
                <a:spcPts val="0"/>
              </a:spcBef>
              <a:spcAft>
                <a:spcPts val="1600"/>
              </a:spcAft>
              <a:buClr>
                <a:srgbClr val="424242"/>
              </a:buClr>
              <a:buFont typeface="Roboto"/>
              <a:buChar char="■"/>
              <a:defRPr>
                <a:solidFill>
                  <a:srgbClr val="424242"/>
                </a:solidFill>
                <a:latin typeface="Roboto"/>
                <a:ea typeface="Roboto"/>
                <a:cs typeface="Roboto"/>
                <a:sym typeface="Roboto"/>
              </a:defRPr>
            </a:lvl9pPr>
          </a:lstStyle>
          <a:p/>
        </p:txBody>
      </p:sp>
      <p:sp>
        <p:nvSpPr>
          <p:cNvPr id="328" name="Shape 328"/>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
        <p:nvSpPr>
          <p:cNvPr id="329" name="Shape 329"/>
          <p:cNvSpPr txBox="1"/>
          <p:nvPr/>
        </p:nvSpPr>
        <p:spPr>
          <a:xfrm>
            <a:off x="9303675" y="2108450"/>
            <a:ext cx="5446200" cy="6354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330" name="Shape 330"/>
          <p:cNvSpPr txBox="1"/>
          <p:nvPr/>
        </p:nvSpPr>
        <p:spPr>
          <a:xfrm>
            <a:off x="2381682" y="4761375"/>
            <a:ext cx="21327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331" name="Shape 331"/>
          <p:cNvSpPr txBox="1"/>
          <p:nvPr/>
        </p:nvSpPr>
        <p:spPr>
          <a:xfrm>
            <a:off x="5610875" y="4618725"/>
            <a:ext cx="2158500" cy="515100"/>
          </a:xfrm>
          <a:prstGeom prst="rect">
            <a:avLst/>
          </a:prstGeom>
          <a:noFill/>
          <a:ln>
            <a:noFill/>
          </a:ln>
        </p:spPr>
        <p:txBody>
          <a:bodyPr anchorCtr="0" anchor="t" bIns="91425" lIns="91425" rIns="91425" wrap="square"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2"/>
              </a:rPr>
              <a:t>Creative Commons Attribution-NonCommercial 4.0 International License</a:t>
            </a:r>
          </a:p>
        </p:txBody>
      </p:sp>
      <p:pic>
        <p:nvPicPr>
          <p:cNvPr id="332" name="Shape 332"/>
          <p:cNvPicPr preferRelativeResize="0"/>
          <p:nvPr/>
        </p:nvPicPr>
        <p:blipFill>
          <a:blip r:embed="rId3">
            <a:alphaModFix/>
          </a:blip>
          <a:stretch>
            <a:fillRect/>
          </a:stretch>
        </p:blipFill>
        <p:spPr>
          <a:xfrm>
            <a:off x="7860175" y="4777350"/>
            <a:ext cx="908100" cy="317725"/>
          </a:xfrm>
          <a:prstGeom prst="rect">
            <a:avLst/>
          </a:prstGeom>
          <a:noFill/>
          <a:ln>
            <a:noFill/>
          </a:ln>
        </p:spPr>
      </p:pic>
      <p:sp>
        <p:nvSpPr>
          <p:cNvPr id="333" name="Shape 333"/>
          <p:cNvSpPr txBox="1"/>
          <p:nvPr/>
        </p:nvSpPr>
        <p:spPr>
          <a:xfrm>
            <a:off x="4407225" y="4739850"/>
            <a:ext cx="1150800" cy="317700"/>
          </a:xfrm>
          <a:prstGeom prst="rect">
            <a:avLst/>
          </a:prstGeom>
          <a:noFill/>
          <a:ln>
            <a:noFill/>
          </a:ln>
        </p:spPr>
        <p:txBody>
          <a:bodyPr anchorCtr="0" anchor="t" bIns="91425" lIns="91425" rIns="91425" wrap="square"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Testing your app</a:t>
            </a:r>
          </a:p>
        </p:txBody>
      </p:sp>
    </p:spTree>
  </p:cSld>
  <p:clrMap accent1="accent1" accent2="accent2" accent3="accent3" accent4="accent4" accent5="accent5" accent6="accent6" bg1="lt1" bg2="dk2" tx1="dk1" tx2="lt2" folHlink="folHlink" hlink="hlink"/>
  <p:sldLayoutIdLst>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hyperlink" Target="http://creativecommons.org/licenses/by-nc/4.0/"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creativecommons.org/licenses/by-nc/4.0/"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0" Type="http://schemas.openxmlformats.org/officeDocument/2006/relationships/hyperlink" Target="https://www.youtube.com/watch?v=W8LJjfkTKik" TargetMode="External"/><Relationship Id="rId1" Type="http://schemas.openxmlformats.org/officeDocument/2006/relationships/slideLayout" Target="../slideLayouts/slideLayout39.xml"/><Relationship Id="rId2" Type="http://schemas.openxmlformats.org/officeDocument/2006/relationships/notesSlide" Target="../notesSlides/notesSlide26.xml"/><Relationship Id="rId3" Type="http://schemas.openxmlformats.org/officeDocument/2006/relationships/hyperlink" Target="https://developer.android.com/training/testing/start/index.html" TargetMode="External"/><Relationship Id="rId4" Type="http://schemas.openxmlformats.org/officeDocument/2006/relationships/hyperlink" Target="https://developer.android.com/training/testing/index.html" TargetMode="External"/><Relationship Id="rId9" Type="http://schemas.openxmlformats.org/officeDocument/2006/relationships/hyperlink" Target="https://plus.sandbox.google.com/+AndroidDevelopers/posts/TPy1EeSaSg8" TargetMode="External"/><Relationship Id="rId5" Type="http://schemas.openxmlformats.org/officeDocument/2006/relationships/hyperlink" Target="https://developer.android.com/training/testing/unit-testing/local-unit-tests.html" TargetMode="External"/><Relationship Id="rId6" Type="http://schemas.openxmlformats.org/officeDocument/2006/relationships/hyperlink" Target="http://junit.org/junit4/" TargetMode="External"/><Relationship Id="rId7" Type="http://schemas.openxmlformats.org/officeDocument/2006/relationships/hyperlink" Target="http://junit.sourceforge.net/javadoc/org/junit/package-summary.html" TargetMode="External"/><Relationship Id="rId8" Type="http://schemas.openxmlformats.org/officeDocument/2006/relationships/hyperlink" Target="https://codelabs.developers.google.com/codelabs/android-testing/index.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7.xml"/><Relationship Id="rId3" Type="http://schemas.openxmlformats.org/officeDocument/2006/relationships/hyperlink" Target="https://android-developer-training.gitbooks.io/android-developer-fundamentals-course-concepts/content/Unit%201/32_c_testing_your_app.html" TargetMode="External"/><Relationship Id="rId4" Type="http://schemas.openxmlformats.org/officeDocument/2006/relationships/hyperlink" Target="https://android-developer-training.gitbooks.io/android-developer-course/content/Unit%201/32_p_testing_your_app.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396" name="Shape 396"/>
          <p:cNvSpPr txBox="1"/>
          <p:nvPr>
            <p:ph idx="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397" name="Shape 397"/>
          <p:cNvSpPr txBox="1"/>
          <p:nvPr>
            <p:ph type="title"/>
          </p:nvPr>
        </p:nvSpPr>
        <p:spPr>
          <a:xfrm>
            <a:off x="265500" y="1427775"/>
            <a:ext cx="4236600" cy="1482300"/>
          </a:xfrm>
          <a:prstGeom prst="rect">
            <a:avLst/>
          </a:prstGeom>
        </p:spPr>
        <p:txBody>
          <a:bodyPr anchorCtr="0" anchor="b" bIns="91425" lIns="91425" rIns="91425" wrap="square" tIns="91425">
            <a:noAutofit/>
          </a:bodyPr>
          <a:lstStyle/>
          <a:p>
            <a:pPr lvl="0">
              <a:spcBef>
                <a:spcPts val="0"/>
              </a:spcBef>
              <a:buClr>
                <a:srgbClr val="000000"/>
              </a:buClr>
              <a:buSzPct val="36666"/>
              <a:buFont typeface="Arial"/>
              <a:buNone/>
            </a:pPr>
            <a:r>
              <a:rPr lang="en" sz="3000"/>
              <a:t>Testing and Debugging, and Backwards Compatibility</a:t>
            </a:r>
          </a:p>
        </p:txBody>
      </p:sp>
      <p:sp>
        <p:nvSpPr>
          <p:cNvPr id="398" name="Shape 398"/>
          <p:cNvSpPr txBox="1"/>
          <p:nvPr>
            <p:ph idx="3"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399" name="Shape 399"/>
          <p:cNvSpPr txBox="1"/>
          <p:nvPr>
            <p:ph idx="4" type="subTitle"/>
          </p:nvPr>
        </p:nvSpPr>
        <p:spPr>
          <a:xfrm>
            <a:off x="265500" y="564125"/>
            <a:ext cx="4045200" cy="524100"/>
          </a:xfrm>
          <a:prstGeom prst="rect">
            <a:avLst/>
          </a:prstGeom>
        </p:spPr>
        <p:txBody>
          <a:bodyPr anchorCtr="0" anchor="t" bIns="91425" lIns="91425" rIns="91425" wrap="square" tIns="91425">
            <a:noAutofit/>
          </a:bodyPr>
          <a:lstStyle/>
          <a:p>
            <a:pPr lvl="0">
              <a:spcBef>
                <a:spcPts val="0"/>
              </a:spcBef>
              <a:buNone/>
            </a:pPr>
            <a:r>
              <a:rPr lang="en"/>
              <a:t>Android Developer Fundamentals</a:t>
            </a:r>
          </a:p>
        </p:txBody>
      </p:sp>
      <p:sp>
        <p:nvSpPr>
          <p:cNvPr id="400" name="Shape 400"/>
          <p:cNvSpPr txBox="1"/>
          <p:nvPr/>
        </p:nvSpPr>
        <p:spPr>
          <a:xfrm>
            <a:off x="2381675" y="4761375"/>
            <a:ext cx="21585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
        <p:nvSpPr>
          <p:cNvPr id="401" name="Shape 401"/>
          <p:cNvSpPr txBox="1"/>
          <p:nvPr/>
        </p:nvSpPr>
        <p:spPr>
          <a:xfrm>
            <a:off x="5694725" y="4626375"/>
            <a:ext cx="2158500" cy="515100"/>
          </a:xfrm>
          <a:prstGeom prst="rect">
            <a:avLst/>
          </a:prstGeom>
          <a:noFill/>
          <a:ln>
            <a:noFill/>
          </a:ln>
        </p:spPr>
        <p:txBody>
          <a:bodyPr anchorCtr="0" anchor="t" bIns="91425" lIns="91425" rIns="91425" wrap="square"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3"/>
              </a:rPr>
              <a:t>Creative Commons Attribution-NonCommercial 4.0 International License</a:t>
            </a:r>
          </a:p>
        </p:txBody>
      </p:sp>
      <p:pic>
        <p:nvPicPr>
          <p:cNvPr id="402" name="Shape 402"/>
          <p:cNvPicPr preferRelativeResize="0"/>
          <p:nvPr/>
        </p:nvPicPr>
        <p:blipFill>
          <a:blip r:embed="rId4">
            <a:alphaModFix/>
          </a:blip>
          <a:stretch>
            <a:fillRect/>
          </a:stretch>
        </p:blipFill>
        <p:spPr>
          <a:xfrm>
            <a:off x="7814575" y="4777362"/>
            <a:ext cx="908100" cy="317725"/>
          </a:xfrm>
          <a:prstGeom prst="rect">
            <a:avLst/>
          </a:prstGeom>
          <a:noFill/>
          <a:ln>
            <a:noFill/>
          </a:ln>
        </p:spPr>
      </p:pic>
      <p:sp>
        <p:nvSpPr>
          <p:cNvPr id="403" name="Shape 403"/>
          <p:cNvSpPr txBox="1"/>
          <p:nvPr/>
        </p:nvSpPr>
        <p:spPr>
          <a:xfrm>
            <a:off x="265500" y="3497910"/>
            <a:ext cx="4045200" cy="1235100"/>
          </a:xfrm>
          <a:prstGeom prst="rect">
            <a:avLst/>
          </a:prstGeom>
          <a:noFill/>
          <a:ln>
            <a:noFill/>
          </a:ln>
        </p:spPr>
        <p:txBody>
          <a:bodyPr anchorCtr="0" anchor="t" bIns="91425" lIns="91425" rIns="91425" wrap="square" tIns="91425">
            <a:noAutofit/>
          </a:bodyPr>
          <a:lstStyle/>
          <a:p>
            <a:pPr lvl="0" rtl="0" algn="ctr">
              <a:spcBef>
                <a:spcPts val="0"/>
              </a:spcBef>
              <a:buNone/>
            </a:pPr>
            <a:r>
              <a:rPr lang="en" sz="2100">
                <a:solidFill>
                  <a:srgbClr val="FAFAFA"/>
                </a:solidFill>
                <a:latin typeface="Roboto"/>
                <a:ea typeface="Roboto"/>
                <a:cs typeface="Roboto"/>
                <a:sym typeface="Roboto"/>
              </a:rPr>
              <a:t>Lesson 3</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Shape 486"/>
          <p:cNvSpPr txBox="1"/>
          <p:nvPr>
            <p:ph type="title"/>
          </p:nvPr>
        </p:nvSpPr>
        <p:spPr>
          <a:xfrm>
            <a:off x="311700" y="170825"/>
            <a:ext cx="8657700" cy="572700"/>
          </a:xfrm>
          <a:prstGeom prst="rect">
            <a:avLst/>
          </a:prstGeom>
        </p:spPr>
        <p:txBody>
          <a:bodyPr anchorCtr="0" anchor="t" bIns="91425" lIns="91425" rIns="91425" wrap="square" tIns="91425">
            <a:noAutofit/>
          </a:bodyPr>
          <a:lstStyle/>
          <a:p>
            <a:pPr lvl="0" rtl="0">
              <a:lnSpc>
                <a:spcPct val="115000"/>
              </a:lnSpc>
              <a:spcBef>
                <a:spcPts val="0"/>
              </a:spcBef>
              <a:buNone/>
            </a:pPr>
            <a:r>
              <a:rPr lang="en">
                <a:solidFill>
                  <a:srgbClr val="FFFFFF"/>
                </a:solidFill>
              </a:rPr>
              <a:t>Unit tests</a:t>
            </a:r>
          </a:p>
        </p:txBody>
      </p:sp>
      <p:sp>
        <p:nvSpPr>
          <p:cNvPr id="487" name="Shape 487"/>
          <p:cNvSpPr txBox="1"/>
          <p:nvPr>
            <p:ph idx="12" type="sldNum"/>
          </p:nvPr>
        </p:nvSpPr>
        <p:spPr>
          <a:xfrm>
            <a:off x="83962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488" name="Shape 488"/>
          <p:cNvSpPr txBox="1"/>
          <p:nvPr>
            <p:ph idx="1" type="body"/>
          </p:nvPr>
        </p:nvSpPr>
        <p:spPr>
          <a:xfrm>
            <a:off x="311700" y="1140950"/>
            <a:ext cx="8487300" cy="1903500"/>
          </a:xfrm>
          <a:prstGeom prst="rect">
            <a:avLst/>
          </a:prstGeom>
        </p:spPr>
        <p:txBody>
          <a:bodyPr anchorCtr="0" anchor="t" bIns="91425" lIns="91425" rIns="91425" wrap="square" tIns="91425">
            <a:noAutofit/>
          </a:bodyPr>
          <a:lstStyle/>
          <a:p>
            <a:pPr indent="-228600" lvl="0" marL="457200" rtl="0">
              <a:spcBef>
                <a:spcPts val="0"/>
              </a:spcBef>
              <a:buClr>
                <a:srgbClr val="000000"/>
              </a:buClr>
              <a:buChar char="●"/>
            </a:pPr>
            <a:r>
              <a:rPr lang="en">
                <a:solidFill>
                  <a:srgbClr val="000000"/>
                </a:solidFill>
              </a:rPr>
              <a:t>Smallest testable parts of your program</a:t>
            </a:r>
          </a:p>
          <a:p>
            <a:pPr indent="-228600" lvl="0" marL="457200" rtl="0">
              <a:spcBef>
                <a:spcPts val="1000"/>
              </a:spcBef>
              <a:buClr>
                <a:srgbClr val="000000"/>
              </a:buClr>
              <a:buChar char="●"/>
            </a:pPr>
            <a:r>
              <a:rPr lang="en">
                <a:solidFill>
                  <a:srgbClr val="000000"/>
                </a:solidFill>
                <a:highlight>
                  <a:srgbClr val="FFFFFF"/>
                </a:highlight>
              </a:rPr>
              <a:t>Isolate each component and demonstrate the individual parts are correct</a:t>
            </a:r>
          </a:p>
          <a:p>
            <a:pPr indent="-228600" lvl="0" marL="457200" rtl="0">
              <a:spcBef>
                <a:spcPts val="1000"/>
              </a:spcBef>
              <a:buClr>
                <a:srgbClr val="000000"/>
              </a:buClr>
              <a:buChar char="●"/>
            </a:pPr>
            <a:r>
              <a:rPr lang="en">
                <a:solidFill>
                  <a:srgbClr val="000000"/>
                </a:solidFill>
              </a:rPr>
              <a:t>Java Method tests</a:t>
            </a:r>
          </a:p>
        </p:txBody>
      </p:sp>
      <p:sp>
        <p:nvSpPr>
          <p:cNvPr id="489" name="Shape 489"/>
          <p:cNvSpPr/>
          <p:nvPr/>
        </p:nvSpPr>
        <p:spPr>
          <a:xfrm>
            <a:off x="2889825" y="3485075"/>
            <a:ext cx="1908600" cy="572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sz="1800"/>
              <a:t>Java method</a:t>
            </a:r>
          </a:p>
        </p:txBody>
      </p:sp>
      <p:sp>
        <p:nvSpPr>
          <p:cNvPr id="490" name="Shape 490"/>
          <p:cNvSpPr txBox="1"/>
          <p:nvPr/>
        </p:nvSpPr>
        <p:spPr>
          <a:xfrm>
            <a:off x="1229250" y="3485075"/>
            <a:ext cx="884100" cy="572700"/>
          </a:xfrm>
          <a:prstGeom prst="rect">
            <a:avLst/>
          </a:prstGeom>
          <a:noFill/>
          <a:ln>
            <a:noFill/>
          </a:ln>
        </p:spPr>
        <p:txBody>
          <a:bodyPr anchorCtr="0" anchor="ctr" bIns="91425" lIns="91425" rIns="91425" wrap="square" tIns="91425">
            <a:noAutofit/>
          </a:bodyPr>
          <a:lstStyle/>
          <a:p>
            <a:pPr lvl="0" algn="ctr">
              <a:spcBef>
                <a:spcPts val="0"/>
              </a:spcBef>
              <a:buNone/>
            </a:pPr>
            <a:r>
              <a:rPr lang="en" sz="1800"/>
              <a:t>Inputs</a:t>
            </a:r>
          </a:p>
        </p:txBody>
      </p:sp>
      <p:cxnSp>
        <p:nvCxnSpPr>
          <p:cNvPr id="491" name="Shape 491"/>
          <p:cNvCxnSpPr>
            <a:stCxn id="490" idx="3"/>
            <a:endCxn id="489" idx="1"/>
          </p:cNvCxnSpPr>
          <p:nvPr/>
        </p:nvCxnSpPr>
        <p:spPr>
          <a:xfrm>
            <a:off x="2113350" y="3771425"/>
            <a:ext cx="776400" cy="0"/>
          </a:xfrm>
          <a:prstGeom prst="straightConnector1">
            <a:avLst/>
          </a:prstGeom>
          <a:noFill/>
          <a:ln cap="flat" cmpd="sng" w="38100">
            <a:solidFill>
              <a:schemeClr val="dk2"/>
            </a:solidFill>
            <a:prstDash val="solid"/>
            <a:round/>
            <a:headEnd len="lg" w="lg" type="none"/>
            <a:tailEnd len="lg" w="lg" type="triangle"/>
          </a:ln>
        </p:spPr>
      </p:cxnSp>
      <p:sp>
        <p:nvSpPr>
          <p:cNvPr id="492" name="Shape 492"/>
          <p:cNvSpPr txBox="1"/>
          <p:nvPr/>
        </p:nvSpPr>
        <p:spPr>
          <a:xfrm>
            <a:off x="5574800" y="3044425"/>
            <a:ext cx="992100" cy="572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t>Results</a:t>
            </a:r>
          </a:p>
        </p:txBody>
      </p:sp>
      <p:sp>
        <p:nvSpPr>
          <p:cNvPr id="493" name="Shape 493"/>
          <p:cNvSpPr txBox="1"/>
          <p:nvPr/>
        </p:nvSpPr>
        <p:spPr>
          <a:xfrm>
            <a:off x="5574800" y="3791150"/>
            <a:ext cx="1908600" cy="572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t>Graceful Failure</a:t>
            </a:r>
          </a:p>
        </p:txBody>
      </p:sp>
      <p:cxnSp>
        <p:nvCxnSpPr>
          <p:cNvPr id="494" name="Shape 494"/>
          <p:cNvCxnSpPr>
            <a:stCxn id="489" idx="3"/>
            <a:endCxn id="492" idx="1"/>
          </p:cNvCxnSpPr>
          <p:nvPr/>
        </p:nvCxnSpPr>
        <p:spPr>
          <a:xfrm flipH="1" rot="10800000">
            <a:off x="4798425" y="3330725"/>
            <a:ext cx="776400" cy="440700"/>
          </a:xfrm>
          <a:prstGeom prst="straightConnector1">
            <a:avLst/>
          </a:prstGeom>
          <a:noFill/>
          <a:ln cap="flat" cmpd="sng" w="38100">
            <a:solidFill>
              <a:schemeClr val="dk2"/>
            </a:solidFill>
            <a:prstDash val="solid"/>
            <a:round/>
            <a:headEnd len="lg" w="lg" type="none"/>
            <a:tailEnd len="lg" w="lg" type="triangle"/>
          </a:ln>
        </p:spPr>
      </p:cxnSp>
      <p:cxnSp>
        <p:nvCxnSpPr>
          <p:cNvPr id="495" name="Shape 495"/>
          <p:cNvCxnSpPr>
            <a:stCxn id="489" idx="3"/>
            <a:endCxn id="493" idx="1"/>
          </p:cNvCxnSpPr>
          <p:nvPr/>
        </p:nvCxnSpPr>
        <p:spPr>
          <a:xfrm>
            <a:off x="4798425" y="3771425"/>
            <a:ext cx="776400" cy="306000"/>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Shape 500"/>
          <p:cNvSpPr txBox="1"/>
          <p:nvPr>
            <p:ph type="title"/>
          </p:nvPr>
        </p:nvSpPr>
        <p:spPr>
          <a:xfrm>
            <a:off x="311700" y="170825"/>
            <a:ext cx="8657700" cy="572700"/>
          </a:xfrm>
          <a:prstGeom prst="rect">
            <a:avLst/>
          </a:prstGeom>
        </p:spPr>
        <p:txBody>
          <a:bodyPr anchorCtr="0" anchor="t" bIns="91425" lIns="91425" rIns="91425" wrap="square" tIns="91425">
            <a:noAutofit/>
          </a:bodyPr>
          <a:lstStyle/>
          <a:p>
            <a:pPr lvl="0" rtl="0">
              <a:lnSpc>
                <a:spcPct val="115000"/>
              </a:lnSpc>
              <a:spcBef>
                <a:spcPts val="0"/>
              </a:spcBef>
              <a:buNone/>
            </a:pPr>
            <a:r>
              <a:rPr lang="en">
                <a:solidFill>
                  <a:srgbClr val="FFFFFF"/>
                </a:solidFill>
              </a:rPr>
              <a:t>Local unit tests in JUnit</a:t>
            </a:r>
          </a:p>
        </p:txBody>
      </p:sp>
      <p:sp>
        <p:nvSpPr>
          <p:cNvPr id="501" name="Shape 501"/>
          <p:cNvSpPr txBox="1"/>
          <p:nvPr>
            <p:ph idx="12" type="sldNum"/>
          </p:nvPr>
        </p:nvSpPr>
        <p:spPr>
          <a:xfrm>
            <a:off x="83962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502" name="Shape 502"/>
          <p:cNvSpPr txBox="1"/>
          <p:nvPr>
            <p:ph idx="1" type="body"/>
          </p:nvPr>
        </p:nvSpPr>
        <p:spPr>
          <a:xfrm>
            <a:off x="311700" y="1076275"/>
            <a:ext cx="8520600" cy="3416400"/>
          </a:xfrm>
          <a:prstGeom prst="rect">
            <a:avLst/>
          </a:prstGeom>
        </p:spPr>
        <p:txBody>
          <a:bodyPr anchorCtr="0" anchor="t" bIns="91425" lIns="91425" rIns="91425" wrap="square" tIns="91425">
            <a:noAutofit/>
          </a:bodyPr>
          <a:lstStyle/>
          <a:p>
            <a:pPr indent="-342900" lvl="0" marL="457200" rtl="0">
              <a:spcBef>
                <a:spcPts val="0"/>
              </a:spcBef>
              <a:buSzPct val="100000"/>
              <a:buChar char="●"/>
            </a:pPr>
            <a:r>
              <a:rPr lang="en" sz="1800"/>
              <a:t>Compiled and run entirely on your local machine with the Java Virtual Machine (JVM)</a:t>
            </a:r>
          </a:p>
          <a:p>
            <a:pPr indent="-342900" lvl="0" marL="457200" rtl="0">
              <a:spcBef>
                <a:spcPts val="0"/>
              </a:spcBef>
              <a:buSzPct val="100000"/>
              <a:buChar char="●"/>
            </a:pPr>
            <a:r>
              <a:rPr lang="en" sz="1800"/>
              <a:t>Use to test the parts of your app (such as the internal logic) that do not need access to the Android framework or an Android device or emulator, or those for which you can create fake (mock) objects that pretend to behave like the framework equivalents</a:t>
            </a:r>
          </a:p>
          <a:p>
            <a:pPr indent="-342900" lvl="0" marL="457200" rtl="0">
              <a:spcBef>
                <a:spcPts val="0"/>
              </a:spcBef>
              <a:buSzPct val="100000"/>
              <a:buChar char="●"/>
            </a:pPr>
            <a:r>
              <a:rPr lang="en" sz="1800"/>
              <a:t>Unit tests are written with JUnit, a common unit testing framework for Java. </a:t>
            </a:r>
          </a:p>
          <a:p>
            <a:pPr lvl="0" rtl="0">
              <a:lnSpc>
                <a:spcPct val="171428"/>
              </a:lnSpc>
              <a:spcBef>
                <a:spcPts val="800"/>
              </a:spcBef>
              <a:spcAft>
                <a:spcPts val="900"/>
              </a:spcAft>
              <a:buNone/>
            </a:pPr>
            <a:r>
              <a:t/>
            </a:r>
            <a:endParaRPr>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Shape 507"/>
          <p:cNvSpPr txBox="1"/>
          <p:nvPr>
            <p:ph type="title"/>
          </p:nvPr>
        </p:nvSpPr>
        <p:spPr>
          <a:xfrm>
            <a:off x="311700" y="170825"/>
            <a:ext cx="8657700" cy="572700"/>
          </a:xfrm>
          <a:prstGeom prst="rect">
            <a:avLst/>
          </a:prstGeom>
        </p:spPr>
        <p:txBody>
          <a:bodyPr anchorCtr="0" anchor="t" bIns="91425" lIns="91425" rIns="91425" wrap="square" tIns="91425">
            <a:noAutofit/>
          </a:bodyPr>
          <a:lstStyle/>
          <a:p>
            <a:pPr lvl="0" rtl="0">
              <a:lnSpc>
                <a:spcPct val="115000"/>
              </a:lnSpc>
              <a:spcBef>
                <a:spcPts val="0"/>
              </a:spcBef>
              <a:buNone/>
            </a:pPr>
            <a:r>
              <a:rPr lang="en">
                <a:solidFill>
                  <a:srgbClr val="FFFFFF"/>
                </a:solidFill>
              </a:rPr>
              <a:t>Local unit tests in your project</a:t>
            </a:r>
          </a:p>
        </p:txBody>
      </p:sp>
      <p:sp>
        <p:nvSpPr>
          <p:cNvPr id="508" name="Shape 508"/>
          <p:cNvSpPr txBox="1"/>
          <p:nvPr>
            <p:ph idx="12" type="sldNum"/>
          </p:nvPr>
        </p:nvSpPr>
        <p:spPr>
          <a:xfrm>
            <a:off x="83962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509" name="Shape 509"/>
          <p:cNvSpPr txBox="1"/>
          <p:nvPr>
            <p:ph idx="1" type="body"/>
          </p:nvPr>
        </p:nvSpPr>
        <p:spPr>
          <a:xfrm>
            <a:off x="311700" y="10762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en">
                <a:solidFill>
                  <a:schemeClr val="dk1"/>
                </a:solidFill>
              </a:rPr>
              <a:t>Tests are in the same package as the associated application class</a:t>
            </a:r>
            <a:r>
              <a:rPr lang="en"/>
              <a:t>. </a:t>
            </a:r>
          </a:p>
          <a:p>
            <a:pPr indent="-228600" lvl="0" marL="457200" rtl="0">
              <a:spcBef>
                <a:spcPts val="1000"/>
              </a:spcBef>
              <a:buChar char="●"/>
            </a:pPr>
            <a:r>
              <a:rPr lang="en">
                <a:solidFill>
                  <a:schemeClr val="dk1"/>
                </a:solidFill>
              </a:rPr>
              <a:t>Only org.junit imported - no Android classes</a:t>
            </a:r>
          </a:p>
          <a:p>
            <a:pPr indent="-228600" lvl="0" marL="457200" rtl="0">
              <a:spcBef>
                <a:spcPts val="1000"/>
              </a:spcBef>
              <a:buChar char="●"/>
            </a:pPr>
            <a:r>
              <a:rPr lang="en">
                <a:solidFill>
                  <a:srgbClr val="000000"/>
                </a:solidFill>
              </a:rPr>
              <a:t>Project path for test classes: .../module-name/src/</a:t>
            </a:r>
            <a:r>
              <a:rPr b="1" lang="en">
                <a:solidFill>
                  <a:srgbClr val="000000"/>
                </a:solidFill>
              </a:rPr>
              <a:t>test</a:t>
            </a:r>
            <a:r>
              <a:rPr lang="en">
                <a:solidFill>
                  <a:srgbClr val="000000"/>
                </a:solidFill>
              </a:rPr>
              <a:t>/ja</a:t>
            </a:r>
            <a:r>
              <a:rPr lang="en"/>
              <a:t>va/</a:t>
            </a:r>
          </a:p>
          <a:p>
            <a:pPr lvl="0" rtl="0">
              <a:lnSpc>
                <a:spcPct val="171428"/>
              </a:lnSpc>
              <a:spcBef>
                <a:spcPts val="800"/>
              </a:spcBef>
              <a:spcAft>
                <a:spcPts val="900"/>
              </a:spcAft>
              <a:buNone/>
            </a:pPr>
            <a:r>
              <a:t/>
            </a:r>
            <a:endParaRPr>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Shape 514"/>
          <p:cNvSpPr txBox="1"/>
          <p:nvPr>
            <p:ph type="title"/>
          </p:nvPr>
        </p:nvSpPr>
        <p:spPr>
          <a:xfrm>
            <a:off x="311700" y="170825"/>
            <a:ext cx="8657700" cy="572700"/>
          </a:xfrm>
          <a:prstGeom prst="rect">
            <a:avLst/>
          </a:prstGeom>
        </p:spPr>
        <p:txBody>
          <a:bodyPr anchorCtr="0" anchor="t" bIns="91425" lIns="91425" rIns="91425" wrap="square" tIns="91425">
            <a:noAutofit/>
          </a:bodyPr>
          <a:lstStyle/>
          <a:p>
            <a:pPr lvl="0" rtl="0">
              <a:lnSpc>
                <a:spcPct val="115000"/>
              </a:lnSpc>
              <a:spcBef>
                <a:spcPts val="0"/>
              </a:spcBef>
              <a:buNone/>
            </a:pPr>
            <a:r>
              <a:rPr lang="en">
                <a:solidFill>
                  <a:srgbClr val="FFFFFF"/>
                </a:solidFill>
              </a:rPr>
              <a:t>Imports for JUnit </a:t>
            </a:r>
          </a:p>
        </p:txBody>
      </p:sp>
      <p:sp>
        <p:nvSpPr>
          <p:cNvPr id="515" name="Shape 515"/>
          <p:cNvSpPr txBox="1"/>
          <p:nvPr>
            <p:ph idx="12" type="sldNum"/>
          </p:nvPr>
        </p:nvSpPr>
        <p:spPr>
          <a:xfrm>
            <a:off x="83962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516" name="Shape 516"/>
          <p:cNvSpPr txBox="1"/>
          <p:nvPr>
            <p:ph idx="1" type="body"/>
          </p:nvPr>
        </p:nvSpPr>
        <p:spPr>
          <a:xfrm>
            <a:off x="311700" y="1069225"/>
            <a:ext cx="8520600" cy="3531000"/>
          </a:xfrm>
          <a:prstGeom prst="rect">
            <a:avLst/>
          </a:prstGeom>
        </p:spPr>
        <p:txBody>
          <a:bodyPr anchorCtr="0" anchor="t" bIns="91425" lIns="91425" rIns="91425" wrap="square" tIns="91425">
            <a:noAutofit/>
          </a:bodyPr>
          <a:lstStyle/>
          <a:p>
            <a:pPr lvl="0" rtl="0">
              <a:spcBef>
                <a:spcPts val="0"/>
              </a:spcBef>
              <a:buNone/>
            </a:pPr>
            <a:r>
              <a:rPr lang="en" sz="1800">
                <a:latin typeface="Consolas"/>
                <a:ea typeface="Consolas"/>
                <a:cs typeface="Consolas"/>
                <a:sym typeface="Consolas"/>
              </a:rPr>
              <a:t>// Annotations</a:t>
            </a:r>
          </a:p>
          <a:p>
            <a:pPr lvl="0" rtl="0">
              <a:spcBef>
                <a:spcPts val="0"/>
              </a:spcBef>
              <a:buNone/>
            </a:pPr>
            <a:r>
              <a:rPr lang="en" sz="1800">
                <a:latin typeface="Consolas"/>
                <a:ea typeface="Consolas"/>
                <a:cs typeface="Consolas"/>
                <a:sym typeface="Consolas"/>
              </a:rPr>
              <a:t>import org.junit.Before;</a:t>
            </a:r>
          </a:p>
          <a:p>
            <a:pPr lvl="0" rtl="0">
              <a:spcBef>
                <a:spcPts val="0"/>
              </a:spcBef>
              <a:buNone/>
            </a:pPr>
            <a:r>
              <a:rPr lang="en" sz="1800">
                <a:latin typeface="Consolas"/>
                <a:ea typeface="Consolas"/>
                <a:cs typeface="Consolas"/>
                <a:sym typeface="Consolas"/>
              </a:rPr>
              <a:t>import org.junit.Test;</a:t>
            </a:r>
          </a:p>
          <a:p>
            <a:pPr lvl="0" rtl="0">
              <a:spcBef>
                <a:spcPts val="0"/>
              </a:spcBef>
              <a:buNone/>
            </a:pPr>
            <a:r>
              <a:rPr lang="en" sz="1800">
                <a:latin typeface="Consolas"/>
                <a:ea typeface="Consolas"/>
                <a:cs typeface="Consolas"/>
                <a:sym typeface="Consolas"/>
              </a:rPr>
              <a:t>import org.junit.runner.RunWith;</a:t>
            </a:r>
          </a:p>
          <a:p>
            <a:pPr lvl="0" rtl="0">
              <a:spcBef>
                <a:spcPts val="0"/>
              </a:spcBef>
              <a:buNone/>
            </a:pPr>
            <a:r>
              <a:t/>
            </a:r>
            <a:endParaRPr sz="1800">
              <a:latin typeface="Consolas"/>
              <a:ea typeface="Consolas"/>
              <a:cs typeface="Consolas"/>
              <a:sym typeface="Consolas"/>
            </a:endParaRPr>
          </a:p>
          <a:p>
            <a:pPr lvl="0" rtl="0">
              <a:spcBef>
                <a:spcPts val="0"/>
              </a:spcBef>
              <a:buNone/>
            </a:pPr>
            <a:r>
              <a:rPr lang="en" sz="1800">
                <a:latin typeface="Consolas"/>
                <a:ea typeface="Consolas"/>
                <a:cs typeface="Consolas"/>
                <a:sym typeface="Consolas"/>
              </a:rPr>
              <a:t>// Basic JUnit4 test runner</a:t>
            </a:r>
          </a:p>
          <a:p>
            <a:pPr lvl="0" rtl="0">
              <a:spcBef>
                <a:spcPts val="0"/>
              </a:spcBef>
              <a:buNone/>
            </a:pPr>
            <a:r>
              <a:rPr lang="en" sz="1800">
                <a:latin typeface="Consolas"/>
                <a:ea typeface="Consolas"/>
                <a:cs typeface="Consolas"/>
                <a:sym typeface="Consolas"/>
              </a:rPr>
              <a:t>import org.junit.runners.JUnit4;</a:t>
            </a:r>
          </a:p>
          <a:p>
            <a:pPr lvl="0" rtl="0">
              <a:spcBef>
                <a:spcPts val="0"/>
              </a:spcBef>
              <a:buNone/>
            </a:pPr>
            <a:r>
              <a:t/>
            </a:r>
            <a:endParaRPr sz="1800">
              <a:latin typeface="Consolas"/>
              <a:ea typeface="Consolas"/>
              <a:cs typeface="Consolas"/>
              <a:sym typeface="Consolas"/>
            </a:endParaRPr>
          </a:p>
          <a:p>
            <a:pPr lvl="0" rtl="0">
              <a:spcBef>
                <a:spcPts val="0"/>
              </a:spcBef>
              <a:buNone/>
            </a:pPr>
            <a:r>
              <a:rPr lang="en" sz="1800">
                <a:latin typeface="Consolas"/>
                <a:ea typeface="Consolas"/>
                <a:cs typeface="Consolas"/>
                <a:sym typeface="Consolas"/>
              </a:rPr>
              <a:t>// assertThat method </a:t>
            </a:r>
          </a:p>
          <a:p>
            <a:pPr lvl="0" rtl="0">
              <a:spcBef>
                <a:spcPts val="0"/>
              </a:spcBef>
              <a:buNone/>
            </a:pPr>
            <a:r>
              <a:rPr lang="en" sz="1800">
                <a:latin typeface="Consolas"/>
                <a:ea typeface="Consolas"/>
                <a:cs typeface="Consolas"/>
                <a:sym typeface="Consolas"/>
              </a:rPr>
              <a:t>import static org.junit.Assert.assertThat</a:t>
            </a:r>
            <a:r>
              <a:rPr lang="en">
                <a:latin typeface="Consolas"/>
                <a:ea typeface="Consolas"/>
                <a:cs typeface="Consolas"/>
                <a:sym typeface="Consolas"/>
              </a:rPr>
              <a:t>;</a:t>
            </a:r>
          </a:p>
          <a:p>
            <a:pPr lvl="0" rtl="0">
              <a:spcBef>
                <a:spcPts val="0"/>
              </a:spcBef>
              <a:buNone/>
            </a:pPr>
            <a:r>
              <a:t/>
            </a:r>
            <a:endParaRPr sz="18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Shape 521"/>
          <p:cNvSpPr txBox="1"/>
          <p:nvPr>
            <p:ph type="title"/>
          </p:nvPr>
        </p:nvSpPr>
        <p:spPr>
          <a:xfrm>
            <a:off x="311700" y="170825"/>
            <a:ext cx="8657700" cy="572700"/>
          </a:xfrm>
          <a:prstGeom prst="rect">
            <a:avLst/>
          </a:prstGeom>
        </p:spPr>
        <p:txBody>
          <a:bodyPr anchorCtr="0" anchor="t" bIns="91425" lIns="91425" rIns="91425" wrap="square" tIns="91425">
            <a:noAutofit/>
          </a:bodyPr>
          <a:lstStyle/>
          <a:p>
            <a:pPr lvl="0" rtl="0">
              <a:lnSpc>
                <a:spcPct val="115000"/>
              </a:lnSpc>
              <a:spcBef>
                <a:spcPts val="0"/>
              </a:spcBef>
              <a:buNone/>
            </a:pPr>
            <a:r>
              <a:rPr lang="en">
                <a:solidFill>
                  <a:srgbClr val="FFFFFF"/>
                </a:solidFill>
              </a:rPr>
              <a:t>Testing class</a:t>
            </a:r>
          </a:p>
        </p:txBody>
      </p:sp>
      <p:sp>
        <p:nvSpPr>
          <p:cNvPr id="522" name="Shape 522"/>
          <p:cNvSpPr txBox="1"/>
          <p:nvPr>
            <p:ph idx="12" type="sldNum"/>
          </p:nvPr>
        </p:nvSpPr>
        <p:spPr>
          <a:xfrm>
            <a:off x="83962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523" name="Shape 523"/>
          <p:cNvSpPr txBox="1"/>
          <p:nvPr>
            <p:ph idx="1" type="body"/>
          </p:nvPr>
        </p:nvSpPr>
        <p:spPr>
          <a:xfrm>
            <a:off x="311700" y="1076275"/>
            <a:ext cx="8520600" cy="3416400"/>
          </a:xfrm>
          <a:prstGeom prst="rect">
            <a:avLst/>
          </a:prstGeom>
        </p:spPr>
        <p:txBody>
          <a:bodyPr anchorCtr="0" anchor="t" bIns="91425" lIns="91425" rIns="91425" wrap="square" tIns="91425">
            <a:noAutofit/>
          </a:bodyPr>
          <a:lstStyle/>
          <a:p>
            <a:pPr lvl="0" rtl="0">
              <a:spcBef>
                <a:spcPts val="0"/>
              </a:spcBef>
              <a:buNone/>
            </a:pPr>
            <a:r>
              <a:t/>
            </a:r>
            <a:endParaRPr sz="1800">
              <a:latin typeface="Consolas"/>
              <a:ea typeface="Consolas"/>
              <a:cs typeface="Consolas"/>
              <a:sym typeface="Consolas"/>
            </a:endParaRPr>
          </a:p>
          <a:p>
            <a:pPr lvl="0" rtl="0">
              <a:spcBef>
                <a:spcPts val="0"/>
              </a:spcBef>
              <a:buNone/>
            </a:pPr>
            <a:r>
              <a:rPr lang="en" sz="1800">
                <a:latin typeface="Consolas"/>
                <a:ea typeface="Consolas"/>
                <a:cs typeface="Consolas"/>
                <a:sym typeface="Consolas"/>
              </a:rPr>
              <a:t>/**</a:t>
            </a:r>
          </a:p>
          <a:p>
            <a:pPr lvl="0" rtl="0">
              <a:spcBef>
                <a:spcPts val="0"/>
              </a:spcBef>
              <a:buNone/>
            </a:pPr>
            <a:r>
              <a:rPr lang="en" sz="1800">
                <a:latin typeface="Consolas"/>
                <a:ea typeface="Consolas"/>
                <a:cs typeface="Consolas"/>
                <a:sym typeface="Consolas"/>
              </a:rPr>
              <a:t>* JUnit4 unit tests for the calculator logic. </a:t>
            </a:r>
          </a:p>
          <a:p>
            <a:pPr lvl="0" rtl="0">
              <a:spcBef>
                <a:spcPts val="0"/>
              </a:spcBef>
              <a:buNone/>
            </a:pPr>
            <a:r>
              <a:rPr lang="en" sz="1800">
                <a:latin typeface="Consolas"/>
                <a:ea typeface="Consolas"/>
                <a:cs typeface="Consolas"/>
                <a:sym typeface="Consolas"/>
              </a:rPr>
              <a:t>* These are local unit tests; no device needed</a:t>
            </a:r>
          </a:p>
          <a:p>
            <a:pPr lvl="0" rtl="0">
              <a:spcBef>
                <a:spcPts val="0"/>
              </a:spcBef>
              <a:buNone/>
            </a:pPr>
            <a:r>
              <a:rPr lang="en" sz="1800">
                <a:latin typeface="Consolas"/>
                <a:ea typeface="Consolas"/>
                <a:cs typeface="Consolas"/>
                <a:sym typeface="Consolas"/>
              </a:rPr>
              <a:t>*/</a:t>
            </a:r>
          </a:p>
          <a:p>
            <a:pPr lvl="0" rtl="0">
              <a:spcBef>
                <a:spcPts val="0"/>
              </a:spcBef>
              <a:buNone/>
            </a:pPr>
            <a:r>
              <a:rPr lang="en" sz="1800">
                <a:latin typeface="Consolas"/>
                <a:ea typeface="Consolas"/>
                <a:cs typeface="Consolas"/>
                <a:sym typeface="Consolas"/>
              </a:rPr>
              <a:t>@RunWith(JUnit4.class) // Specify the test runner</a:t>
            </a:r>
          </a:p>
          <a:p>
            <a:pPr lvl="0" rtl="0">
              <a:spcBef>
                <a:spcPts val="0"/>
              </a:spcBef>
              <a:buNone/>
            </a:pPr>
            <a:r>
              <a:rPr lang="en" sz="1800">
                <a:latin typeface="Consolas"/>
                <a:ea typeface="Consolas"/>
                <a:cs typeface="Consolas"/>
                <a:sym typeface="Consolas"/>
              </a:rPr>
              <a:t>public class CalculatorTest { // Name it what you are testing</a:t>
            </a:r>
          </a:p>
          <a:p>
            <a:pPr lvl="0" rtl="0">
              <a:spcBef>
                <a:spcPts val="0"/>
              </a:spcBef>
              <a:buNone/>
            </a:pPr>
            <a:r>
              <a:rPr lang="en" sz="1800">
                <a:latin typeface="Consolas"/>
                <a:ea typeface="Consolas"/>
                <a:cs typeface="Consolas"/>
                <a:sym typeface="Consolas"/>
              </a:rPr>
              <a:t>}</a:t>
            </a:r>
          </a:p>
          <a:p>
            <a:pPr lvl="0" rtl="0">
              <a:spcBef>
                <a:spcPts val="0"/>
              </a:spcBef>
              <a:buClr>
                <a:schemeClr val="dk1"/>
              </a:buClr>
              <a:buSzPct val="61111"/>
              <a:buFont typeface="Arial"/>
              <a:buNone/>
            </a:pPr>
            <a:r>
              <a:t/>
            </a:r>
            <a:endParaRPr sz="18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Shape 528"/>
          <p:cNvSpPr txBox="1"/>
          <p:nvPr>
            <p:ph type="title"/>
          </p:nvPr>
        </p:nvSpPr>
        <p:spPr>
          <a:xfrm>
            <a:off x="311700" y="170825"/>
            <a:ext cx="8657700" cy="572700"/>
          </a:xfrm>
          <a:prstGeom prst="rect">
            <a:avLst/>
          </a:prstGeom>
        </p:spPr>
        <p:txBody>
          <a:bodyPr anchorCtr="0" anchor="t" bIns="91425" lIns="91425" rIns="91425" wrap="square" tIns="91425">
            <a:noAutofit/>
          </a:bodyPr>
          <a:lstStyle/>
          <a:p>
            <a:pPr lvl="0" rtl="0">
              <a:lnSpc>
                <a:spcPct val="115000"/>
              </a:lnSpc>
              <a:spcBef>
                <a:spcPts val="0"/>
              </a:spcBef>
              <a:buNone/>
            </a:pPr>
            <a:r>
              <a:rPr lang="en">
                <a:solidFill>
                  <a:srgbClr val="FFFFFF"/>
                </a:solidFill>
              </a:rPr>
              <a:t>ExampleTest</a:t>
            </a:r>
          </a:p>
        </p:txBody>
      </p:sp>
      <p:sp>
        <p:nvSpPr>
          <p:cNvPr id="529" name="Shape 529"/>
          <p:cNvSpPr txBox="1"/>
          <p:nvPr>
            <p:ph idx="12" type="sldNum"/>
          </p:nvPr>
        </p:nvSpPr>
        <p:spPr>
          <a:xfrm>
            <a:off x="83962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530" name="Shape 530"/>
          <p:cNvSpPr txBox="1"/>
          <p:nvPr>
            <p:ph idx="1" type="body"/>
          </p:nvPr>
        </p:nvSpPr>
        <p:spPr>
          <a:xfrm>
            <a:off x="311700" y="1076275"/>
            <a:ext cx="8520600" cy="3416400"/>
          </a:xfrm>
          <a:prstGeom prst="rect">
            <a:avLst/>
          </a:prstGeom>
        </p:spPr>
        <p:txBody>
          <a:bodyPr anchorCtr="0" anchor="t" bIns="91425" lIns="91425" rIns="91425" wrap="square" tIns="91425">
            <a:noAutofit/>
          </a:bodyPr>
          <a:lstStyle/>
          <a:p>
            <a:pPr lvl="0" rtl="0">
              <a:spcBef>
                <a:spcPts val="0"/>
              </a:spcBef>
              <a:buNone/>
            </a:pPr>
            <a:r>
              <a:rPr lang="en" sz="1800">
                <a:latin typeface="Consolas"/>
                <a:ea typeface="Consolas"/>
                <a:cs typeface="Consolas"/>
                <a:sym typeface="Consolas"/>
              </a:rPr>
              <a:t>/</a:t>
            </a:r>
          </a:p>
          <a:p>
            <a:pPr lvl="0" rtl="0">
              <a:spcBef>
                <a:spcPts val="0"/>
              </a:spcBef>
              <a:buNone/>
            </a:pPr>
            <a:r>
              <a:rPr lang="en" sz="1800">
                <a:latin typeface="Consolas"/>
                <a:ea typeface="Consolas"/>
                <a:cs typeface="Consolas"/>
                <a:sym typeface="Consolas"/>
              </a:rPr>
              <a:t>**</a:t>
            </a:r>
          </a:p>
          <a:p>
            <a:pPr lvl="0" rtl="0">
              <a:spcBef>
                <a:spcPts val="0"/>
              </a:spcBef>
              <a:buNone/>
            </a:pPr>
            <a:r>
              <a:rPr lang="en" sz="1800">
                <a:latin typeface="Consolas"/>
                <a:ea typeface="Consolas"/>
                <a:cs typeface="Consolas"/>
                <a:sym typeface="Consolas"/>
              </a:rPr>
              <a:t>* Test for simple addition.</a:t>
            </a:r>
          </a:p>
          <a:p>
            <a:pPr lvl="0" rtl="0">
              <a:spcBef>
                <a:spcPts val="0"/>
              </a:spcBef>
              <a:buNone/>
            </a:pPr>
            <a:r>
              <a:rPr lang="en" sz="1800">
                <a:latin typeface="Consolas"/>
                <a:ea typeface="Consolas"/>
                <a:cs typeface="Consolas"/>
                <a:sym typeface="Consolas"/>
              </a:rPr>
              <a:t>* Each test is identified by a @Test annotation.</a:t>
            </a:r>
          </a:p>
          <a:p>
            <a:pPr lvl="0" rtl="0">
              <a:spcBef>
                <a:spcPts val="0"/>
              </a:spcBef>
              <a:buNone/>
            </a:pPr>
            <a:r>
              <a:rPr lang="en" sz="1800">
                <a:latin typeface="Consolas"/>
                <a:ea typeface="Consolas"/>
                <a:cs typeface="Consolas"/>
                <a:sym typeface="Consolas"/>
              </a:rPr>
              <a:t>*/</a:t>
            </a:r>
          </a:p>
          <a:p>
            <a:pPr lvl="0" rtl="0">
              <a:spcBef>
                <a:spcPts val="0"/>
              </a:spcBef>
              <a:buNone/>
            </a:pPr>
            <a:r>
              <a:rPr b="1" lang="en" sz="1800">
                <a:latin typeface="Consolas"/>
                <a:ea typeface="Consolas"/>
                <a:cs typeface="Consolas"/>
                <a:sym typeface="Consolas"/>
              </a:rPr>
              <a:t>@Test</a:t>
            </a:r>
          </a:p>
          <a:p>
            <a:pPr lvl="0" rtl="0">
              <a:spcBef>
                <a:spcPts val="0"/>
              </a:spcBef>
              <a:buNone/>
            </a:pPr>
            <a:r>
              <a:rPr lang="en" sz="1800">
                <a:latin typeface="Consolas"/>
                <a:ea typeface="Consolas"/>
                <a:cs typeface="Consolas"/>
                <a:sym typeface="Consolas"/>
              </a:rPr>
              <a:t>public void addTwoNumbers() {</a:t>
            </a:r>
          </a:p>
          <a:p>
            <a:pPr lvl="0" rtl="0">
              <a:spcBef>
                <a:spcPts val="0"/>
              </a:spcBef>
              <a:buNone/>
            </a:pPr>
            <a:r>
              <a:rPr lang="en" sz="1800">
                <a:latin typeface="Consolas"/>
                <a:ea typeface="Consolas"/>
                <a:cs typeface="Consolas"/>
                <a:sym typeface="Consolas"/>
              </a:rPr>
              <a:t>   double resultAdd = mCalculator.add(1d, 1d);</a:t>
            </a:r>
          </a:p>
          <a:p>
            <a:pPr lvl="0" rtl="0">
              <a:spcBef>
                <a:spcPts val="0"/>
              </a:spcBef>
              <a:buNone/>
            </a:pPr>
            <a:r>
              <a:rPr lang="en" sz="1800">
                <a:latin typeface="Consolas"/>
                <a:ea typeface="Consolas"/>
                <a:cs typeface="Consolas"/>
                <a:sym typeface="Consolas"/>
              </a:rPr>
              <a:t>   assertThat(resultAdd, is(equalTo(2d)));</a:t>
            </a:r>
          </a:p>
          <a:p>
            <a:pPr lvl="0" rtl="0">
              <a:spcBef>
                <a:spcPts val="0"/>
              </a:spcBef>
              <a:buNone/>
            </a:pPr>
            <a:r>
              <a:rPr lang="en" sz="1800">
                <a:solidFill>
                  <a:schemeClr val="dk1"/>
                </a:solidFill>
                <a:highlight>
                  <a:srgbClr val="FFFFFF"/>
                </a:highlight>
                <a:latin typeface="Consolas"/>
                <a:ea typeface="Consolas"/>
                <a:cs typeface="Consolas"/>
                <a:sym typeface="Consolas"/>
              </a:rPr>
              <a: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Shape 535"/>
          <p:cNvSpPr txBox="1"/>
          <p:nvPr>
            <p:ph type="title"/>
          </p:nvPr>
        </p:nvSpPr>
        <p:spPr>
          <a:xfrm>
            <a:off x="311700" y="170825"/>
            <a:ext cx="8657700" cy="572700"/>
          </a:xfrm>
          <a:prstGeom prst="rect">
            <a:avLst/>
          </a:prstGeom>
        </p:spPr>
        <p:txBody>
          <a:bodyPr anchorCtr="0" anchor="t" bIns="91425" lIns="91425" rIns="91425" wrap="square" tIns="91425">
            <a:noAutofit/>
          </a:bodyPr>
          <a:lstStyle/>
          <a:p>
            <a:pPr lvl="0" rtl="0">
              <a:lnSpc>
                <a:spcPct val="115000"/>
              </a:lnSpc>
              <a:spcBef>
                <a:spcPts val="0"/>
              </a:spcBef>
              <a:buNone/>
            </a:pPr>
            <a:r>
              <a:rPr lang="en">
                <a:solidFill>
                  <a:srgbClr val="FFFFFF"/>
                </a:solidFill>
              </a:rPr>
              <a:t>@Test Annotation</a:t>
            </a:r>
          </a:p>
        </p:txBody>
      </p:sp>
      <p:sp>
        <p:nvSpPr>
          <p:cNvPr id="536" name="Shape 536"/>
          <p:cNvSpPr txBox="1"/>
          <p:nvPr>
            <p:ph idx="12" type="sldNum"/>
          </p:nvPr>
        </p:nvSpPr>
        <p:spPr>
          <a:xfrm>
            <a:off x="83962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537" name="Shape 537"/>
          <p:cNvSpPr txBox="1"/>
          <p:nvPr>
            <p:ph idx="1" type="body"/>
          </p:nvPr>
        </p:nvSpPr>
        <p:spPr>
          <a:xfrm>
            <a:off x="311700" y="1228675"/>
            <a:ext cx="8520600" cy="2953200"/>
          </a:xfrm>
          <a:prstGeom prst="rect">
            <a:avLst/>
          </a:prstGeom>
        </p:spPr>
        <p:txBody>
          <a:bodyPr anchorCtr="0" anchor="t" bIns="91425" lIns="91425" rIns="91425" wrap="square" tIns="91425">
            <a:noAutofit/>
          </a:bodyPr>
          <a:lstStyle/>
          <a:p>
            <a:pPr indent="-228600" lvl="0" marL="457200" rtl="0">
              <a:spcBef>
                <a:spcPts val="0"/>
              </a:spcBef>
              <a:buClr>
                <a:srgbClr val="000000"/>
              </a:buClr>
              <a:buChar char="●"/>
            </a:pPr>
            <a:r>
              <a:rPr lang="en">
                <a:solidFill>
                  <a:srgbClr val="000000"/>
                </a:solidFill>
              </a:rPr>
              <a:t>Tells JUnit this method is a test method (JUnit 4)</a:t>
            </a:r>
          </a:p>
          <a:p>
            <a:pPr indent="-228600" lvl="0" marL="457200" rtl="0">
              <a:spcBef>
                <a:spcPts val="1000"/>
              </a:spcBef>
              <a:buClr>
                <a:srgbClr val="000000"/>
              </a:buClr>
              <a:buChar char="●"/>
            </a:pPr>
            <a:r>
              <a:rPr lang="en">
                <a:solidFill>
                  <a:srgbClr val="000000"/>
                </a:solidFill>
              </a:rPr>
              <a:t>Information to the test runner</a:t>
            </a:r>
          </a:p>
          <a:p>
            <a:pPr indent="-228600" lvl="0" marL="457200" rtl="0">
              <a:spcBef>
                <a:spcPts val="1000"/>
              </a:spcBef>
              <a:buClr>
                <a:srgbClr val="000000"/>
              </a:buClr>
              <a:buChar char="●"/>
            </a:pPr>
            <a:r>
              <a:rPr lang="en">
                <a:solidFill>
                  <a:srgbClr val="000000"/>
                </a:solidFill>
              </a:rPr>
              <a:t>Not necessary anymore to prefix test methods with "test"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Shape 542"/>
          <p:cNvSpPr txBox="1"/>
          <p:nvPr>
            <p:ph type="title"/>
          </p:nvPr>
        </p:nvSpPr>
        <p:spPr>
          <a:xfrm>
            <a:off x="311700" y="170825"/>
            <a:ext cx="8657700" cy="572700"/>
          </a:xfrm>
          <a:prstGeom prst="rect">
            <a:avLst/>
          </a:prstGeom>
        </p:spPr>
        <p:txBody>
          <a:bodyPr anchorCtr="0" anchor="t" bIns="91425" lIns="91425" rIns="91425" wrap="square" tIns="91425">
            <a:noAutofit/>
          </a:bodyPr>
          <a:lstStyle/>
          <a:p>
            <a:pPr lvl="0" rtl="0">
              <a:lnSpc>
                <a:spcPct val="115000"/>
              </a:lnSpc>
              <a:spcBef>
                <a:spcPts val="0"/>
              </a:spcBef>
              <a:buNone/>
            </a:pPr>
            <a:r>
              <a:rPr lang="en">
                <a:solidFill>
                  <a:srgbClr val="FFFFFF"/>
                </a:solidFill>
              </a:rPr>
              <a:t>setUp() method </a:t>
            </a:r>
          </a:p>
        </p:txBody>
      </p:sp>
      <p:sp>
        <p:nvSpPr>
          <p:cNvPr id="543" name="Shape 543"/>
          <p:cNvSpPr txBox="1"/>
          <p:nvPr>
            <p:ph idx="12" type="sldNum"/>
          </p:nvPr>
        </p:nvSpPr>
        <p:spPr>
          <a:xfrm>
            <a:off x="83962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544" name="Shape 544"/>
          <p:cNvSpPr txBox="1"/>
          <p:nvPr>
            <p:ph idx="1" type="body"/>
          </p:nvPr>
        </p:nvSpPr>
        <p:spPr>
          <a:xfrm>
            <a:off x="733225" y="1069225"/>
            <a:ext cx="8175900" cy="2421900"/>
          </a:xfrm>
          <a:prstGeom prst="rect">
            <a:avLst/>
          </a:prstGeom>
        </p:spPr>
        <p:txBody>
          <a:bodyPr anchorCtr="0" anchor="t" bIns="91425" lIns="91425" rIns="91425" wrap="square" tIns="91425">
            <a:noAutofit/>
          </a:bodyPr>
          <a:lstStyle/>
          <a:p>
            <a:pPr lvl="0" rtl="0">
              <a:spcBef>
                <a:spcPts val="0"/>
              </a:spcBef>
              <a:buNone/>
            </a:pPr>
            <a:r>
              <a:rPr lang="en" sz="1800">
                <a:latin typeface="Consolas"/>
                <a:ea typeface="Consolas"/>
                <a:cs typeface="Consolas"/>
                <a:sym typeface="Consolas"/>
              </a:rPr>
              <a:t>/**</a:t>
            </a:r>
          </a:p>
          <a:p>
            <a:pPr lvl="0" rtl="0">
              <a:spcBef>
                <a:spcPts val="0"/>
              </a:spcBef>
              <a:buNone/>
            </a:pPr>
            <a:r>
              <a:rPr lang="en" sz="1800">
                <a:latin typeface="Consolas"/>
                <a:ea typeface="Consolas"/>
                <a:cs typeface="Consolas"/>
                <a:sym typeface="Consolas"/>
              </a:rPr>
              <a:t>* Set up the environment for testing</a:t>
            </a:r>
          </a:p>
          <a:p>
            <a:pPr lvl="0" rtl="0">
              <a:spcBef>
                <a:spcPts val="0"/>
              </a:spcBef>
              <a:buNone/>
            </a:pPr>
            <a:r>
              <a:rPr lang="en" sz="1800">
                <a:latin typeface="Consolas"/>
                <a:ea typeface="Consolas"/>
                <a:cs typeface="Consolas"/>
                <a:sym typeface="Consolas"/>
              </a:rPr>
              <a:t>*/</a:t>
            </a:r>
          </a:p>
          <a:p>
            <a:pPr lvl="0" rtl="0">
              <a:spcBef>
                <a:spcPts val="0"/>
              </a:spcBef>
              <a:buNone/>
            </a:pPr>
            <a:r>
              <a:rPr lang="en" sz="1800">
                <a:latin typeface="Consolas"/>
                <a:ea typeface="Consolas"/>
                <a:cs typeface="Consolas"/>
                <a:sym typeface="Consolas"/>
              </a:rPr>
              <a:t>@Before</a:t>
            </a:r>
          </a:p>
          <a:p>
            <a:pPr lvl="0" rtl="0">
              <a:spcBef>
                <a:spcPts val="0"/>
              </a:spcBef>
              <a:buNone/>
            </a:pPr>
            <a:r>
              <a:rPr lang="en" sz="1800">
                <a:latin typeface="Consolas"/>
                <a:ea typeface="Consolas"/>
                <a:cs typeface="Consolas"/>
                <a:sym typeface="Consolas"/>
              </a:rPr>
              <a:t>public void setUp() {</a:t>
            </a:r>
          </a:p>
          <a:p>
            <a:pPr lvl="0" rtl="0">
              <a:spcBef>
                <a:spcPts val="0"/>
              </a:spcBef>
              <a:buNone/>
            </a:pPr>
            <a:r>
              <a:rPr lang="en" sz="1800">
                <a:latin typeface="Consolas"/>
                <a:ea typeface="Consolas"/>
                <a:cs typeface="Consolas"/>
                <a:sym typeface="Consolas"/>
              </a:rPr>
              <a:t>   mCalculator = new Calculator();</a:t>
            </a:r>
          </a:p>
          <a:p>
            <a:pPr lvl="0" rtl="0">
              <a:spcBef>
                <a:spcPts val="0"/>
              </a:spcBef>
              <a:buNone/>
            </a:pPr>
            <a:r>
              <a:rPr lang="en" sz="1800">
                <a:latin typeface="Consolas"/>
                <a:ea typeface="Consolas"/>
                <a:cs typeface="Consolas"/>
                <a:sym typeface="Consolas"/>
              </a:rPr>
              <a:t>}</a:t>
            </a:r>
          </a:p>
          <a:p>
            <a:pPr lvl="0" rtl="0">
              <a:spcBef>
                <a:spcPts val="0"/>
              </a:spcBef>
              <a:buNone/>
            </a:pPr>
            <a:r>
              <a:t/>
            </a:r>
            <a:endParaRPr>
              <a:latin typeface="Consolas"/>
              <a:ea typeface="Consolas"/>
              <a:cs typeface="Consolas"/>
              <a:sym typeface="Consolas"/>
            </a:endParaRPr>
          </a:p>
        </p:txBody>
      </p:sp>
      <p:sp>
        <p:nvSpPr>
          <p:cNvPr id="545" name="Shape 545"/>
          <p:cNvSpPr txBox="1"/>
          <p:nvPr>
            <p:ph idx="1" type="body"/>
          </p:nvPr>
        </p:nvSpPr>
        <p:spPr>
          <a:xfrm>
            <a:off x="208750" y="3578700"/>
            <a:ext cx="9087600" cy="961800"/>
          </a:xfrm>
          <a:prstGeom prst="rect">
            <a:avLst/>
          </a:prstGeom>
        </p:spPr>
        <p:txBody>
          <a:bodyPr anchorCtr="0" anchor="t" bIns="91425" lIns="91425" rIns="91425" wrap="square" tIns="91425">
            <a:noAutofit/>
          </a:bodyPr>
          <a:lstStyle/>
          <a:p>
            <a:pPr indent="-342900" lvl="0" marL="457200" rtl="0">
              <a:spcBef>
                <a:spcPts val="0"/>
              </a:spcBef>
              <a:buSzPct val="100000"/>
              <a:buChar char="●"/>
            </a:pPr>
            <a:r>
              <a:rPr lang="en" sz="1800"/>
              <a:t>Sets up environment for testing</a:t>
            </a:r>
          </a:p>
          <a:p>
            <a:pPr indent="-342900" lvl="0" marL="457200" rtl="0">
              <a:spcBef>
                <a:spcPts val="0"/>
              </a:spcBef>
              <a:buSzPct val="100000"/>
              <a:buChar char="●"/>
            </a:pPr>
            <a:r>
              <a:rPr lang="en" sz="1800"/>
              <a:t>Initialize variables and objects used in multiple tests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Shape 550"/>
          <p:cNvSpPr txBox="1"/>
          <p:nvPr>
            <p:ph type="title"/>
          </p:nvPr>
        </p:nvSpPr>
        <p:spPr>
          <a:xfrm>
            <a:off x="311700" y="170825"/>
            <a:ext cx="8657700" cy="572700"/>
          </a:xfrm>
          <a:prstGeom prst="rect">
            <a:avLst/>
          </a:prstGeom>
        </p:spPr>
        <p:txBody>
          <a:bodyPr anchorCtr="0" anchor="t" bIns="91425" lIns="91425" rIns="91425" wrap="square" tIns="91425">
            <a:noAutofit/>
          </a:bodyPr>
          <a:lstStyle/>
          <a:p>
            <a:pPr lvl="0" rtl="0">
              <a:lnSpc>
                <a:spcPct val="115000"/>
              </a:lnSpc>
              <a:spcBef>
                <a:spcPts val="0"/>
              </a:spcBef>
              <a:buNone/>
            </a:pPr>
            <a:r>
              <a:rPr lang="en">
                <a:solidFill>
                  <a:srgbClr val="FFFFFF"/>
                </a:solidFill>
              </a:rPr>
              <a:t>tearDown() method </a:t>
            </a:r>
          </a:p>
        </p:txBody>
      </p:sp>
      <p:sp>
        <p:nvSpPr>
          <p:cNvPr id="551" name="Shape 551"/>
          <p:cNvSpPr txBox="1"/>
          <p:nvPr>
            <p:ph idx="12" type="sldNum"/>
          </p:nvPr>
        </p:nvSpPr>
        <p:spPr>
          <a:xfrm>
            <a:off x="83962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552" name="Shape 552"/>
          <p:cNvSpPr txBox="1"/>
          <p:nvPr>
            <p:ph idx="1" type="body"/>
          </p:nvPr>
        </p:nvSpPr>
        <p:spPr>
          <a:xfrm>
            <a:off x="711325" y="1069225"/>
            <a:ext cx="8197800" cy="2378100"/>
          </a:xfrm>
          <a:prstGeom prst="rect">
            <a:avLst/>
          </a:prstGeom>
        </p:spPr>
        <p:txBody>
          <a:bodyPr anchorCtr="0" anchor="t" bIns="91425" lIns="91425" rIns="91425" wrap="square" tIns="91425">
            <a:noAutofit/>
          </a:bodyPr>
          <a:lstStyle/>
          <a:p>
            <a:pPr lvl="0" rtl="0">
              <a:spcBef>
                <a:spcPts val="0"/>
              </a:spcBef>
              <a:buNone/>
            </a:pPr>
            <a:r>
              <a:rPr lang="en" sz="1800">
                <a:latin typeface="Consolas"/>
                <a:ea typeface="Consolas"/>
                <a:cs typeface="Consolas"/>
                <a:sym typeface="Consolas"/>
              </a:rPr>
              <a:t>/**</a:t>
            </a:r>
          </a:p>
          <a:p>
            <a:pPr lvl="0" rtl="0">
              <a:spcBef>
                <a:spcPts val="0"/>
              </a:spcBef>
              <a:buNone/>
            </a:pPr>
            <a:r>
              <a:rPr lang="en" sz="1800">
                <a:latin typeface="Consolas"/>
                <a:ea typeface="Consolas"/>
                <a:cs typeface="Consolas"/>
                <a:sym typeface="Consolas"/>
              </a:rPr>
              <a:t>* Release external resources</a:t>
            </a:r>
          </a:p>
          <a:p>
            <a:pPr lvl="0" rtl="0">
              <a:spcBef>
                <a:spcPts val="0"/>
              </a:spcBef>
              <a:buNone/>
            </a:pPr>
            <a:r>
              <a:rPr lang="en" sz="1800">
                <a:latin typeface="Consolas"/>
                <a:ea typeface="Consolas"/>
                <a:cs typeface="Consolas"/>
                <a:sym typeface="Consolas"/>
              </a:rPr>
              <a:t>*/</a:t>
            </a:r>
          </a:p>
          <a:p>
            <a:pPr lvl="0" rtl="0">
              <a:spcBef>
                <a:spcPts val="0"/>
              </a:spcBef>
              <a:buNone/>
            </a:pPr>
            <a:r>
              <a:rPr lang="en" sz="1800">
                <a:latin typeface="Consolas"/>
                <a:ea typeface="Consolas"/>
                <a:cs typeface="Consolas"/>
                <a:sym typeface="Consolas"/>
              </a:rPr>
              <a:t>@After</a:t>
            </a:r>
          </a:p>
          <a:p>
            <a:pPr lvl="0" rtl="0">
              <a:spcBef>
                <a:spcPts val="0"/>
              </a:spcBef>
              <a:buNone/>
            </a:pPr>
            <a:r>
              <a:rPr lang="en" sz="1800">
                <a:latin typeface="Consolas"/>
                <a:ea typeface="Consolas"/>
                <a:cs typeface="Consolas"/>
                <a:sym typeface="Consolas"/>
              </a:rPr>
              <a:t>public void tearDown() {</a:t>
            </a:r>
          </a:p>
          <a:p>
            <a:pPr lvl="0" rtl="0">
              <a:spcBef>
                <a:spcPts val="0"/>
              </a:spcBef>
              <a:buNone/>
            </a:pPr>
            <a:r>
              <a:rPr lang="en" sz="1800">
                <a:latin typeface="Consolas"/>
                <a:ea typeface="Consolas"/>
                <a:cs typeface="Consolas"/>
                <a:sym typeface="Consolas"/>
              </a:rPr>
              <a:t>   </a:t>
            </a:r>
            <a:r>
              <a:rPr lang="en" sz="1800">
                <a:latin typeface="Consolas"/>
                <a:ea typeface="Consolas"/>
                <a:cs typeface="Consolas"/>
                <a:sym typeface="Consolas"/>
              </a:rPr>
              <a:t>...</a:t>
            </a:r>
            <a:r>
              <a:rPr lang="en" sz="1800">
                <a:latin typeface="Consolas"/>
                <a:ea typeface="Consolas"/>
                <a:cs typeface="Consolas"/>
                <a:sym typeface="Consolas"/>
              </a:rPr>
              <a:t>.</a:t>
            </a:r>
          </a:p>
          <a:p>
            <a:pPr lvl="0" rtl="0">
              <a:spcBef>
                <a:spcPts val="0"/>
              </a:spcBef>
              <a:buNone/>
            </a:pPr>
            <a:r>
              <a:rPr lang="en" sz="1800">
                <a:latin typeface="Consolas"/>
                <a:ea typeface="Consolas"/>
                <a:cs typeface="Consolas"/>
                <a:sym typeface="Consolas"/>
              </a:rPr>
              <a:t>}</a:t>
            </a:r>
          </a:p>
          <a:p>
            <a:pPr lvl="0" rtl="0">
              <a:spcBef>
                <a:spcPts val="0"/>
              </a:spcBef>
              <a:buNone/>
            </a:pPr>
            <a:r>
              <a:t/>
            </a:r>
            <a:endParaRPr>
              <a:latin typeface="Consolas"/>
              <a:ea typeface="Consolas"/>
              <a:cs typeface="Consolas"/>
              <a:sym typeface="Consolas"/>
            </a:endParaRPr>
          </a:p>
        </p:txBody>
      </p:sp>
      <p:sp>
        <p:nvSpPr>
          <p:cNvPr id="553" name="Shape 553"/>
          <p:cNvSpPr txBox="1"/>
          <p:nvPr>
            <p:ph idx="1" type="body"/>
          </p:nvPr>
        </p:nvSpPr>
        <p:spPr>
          <a:xfrm>
            <a:off x="208750" y="3564600"/>
            <a:ext cx="9087600" cy="975900"/>
          </a:xfrm>
          <a:prstGeom prst="rect">
            <a:avLst/>
          </a:prstGeom>
        </p:spPr>
        <p:txBody>
          <a:bodyPr anchorCtr="0" anchor="t" bIns="91425" lIns="91425" rIns="91425" wrap="square" tIns="91425">
            <a:noAutofit/>
          </a:bodyPr>
          <a:lstStyle/>
          <a:p>
            <a:pPr indent="-342900" lvl="0" marL="457200" rtl="0">
              <a:spcBef>
                <a:spcPts val="0"/>
              </a:spcBef>
              <a:buSzPct val="100000"/>
              <a:buChar char="●"/>
            </a:pPr>
            <a:r>
              <a:rPr lang="en" sz="1800"/>
              <a:t>Frees resources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Shape 558"/>
          <p:cNvSpPr txBox="1"/>
          <p:nvPr>
            <p:ph type="title"/>
          </p:nvPr>
        </p:nvSpPr>
        <p:spPr>
          <a:xfrm>
            <a:off x="265500" y="1233175"/>
            <a:ext cx="4045200" cy="1482300"/>
          </a:xfrm>
          <a:prstGeom prst="rect">
            <a:avLst/>
          </a:prstGeom>
        </p:spPr>
        <p:txBody>
          <a:bodyPr anchorCtr="0" anchor="b" bIns="91425" lIns="91425" rIns="91425" wrap="square" tIns="91425">
            <a:noAutofit/>
          </a:bodyPr>
          <a:lstStyle/>
          <a:p>
            <a:pPr lvl="0" rtl="0">
              <a:spcBef>
                <a:spcPts val="0"/>
              </a:spcBef>
              <a:buNone/>
            </a:pPr>
            <a:r>
              <a:rPr lang="en" sz="3600"/>
              <a:t>Running Tests in </a:t>
            </a:r>
            <a:r>
              <a:rPr lang="en" sz="3600">
                <a:solidFill>
                  <a:srgbClr val="4CAF50"/>
                </a:solidFill>
              </a:rPr>
              <a:t>Android Studio </a:t>
            </a:r>
          </a:p>
        </p:txBody>
      </p:sp>
      <p:sp>
        <p:nvSpPr>
          <p:cNvPr id="559" name="Shape 559"/>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ctrTitle"/>
          </p:nvPr>
        </p:nvSpPr>
        <p:spPr>
          <a:xfrm>
            <a:off x="311708" y="778192"/>
            <a:ext cx="8520600" cy="2052600"/>
          </a:xfrm>
          <a:prstGeom prst="rect">
            <a:avLst/>
          </a:prstGeom>
        </p:spPr>
        <p:txBody>
          <a:bodyPr anchorCtr="0" anchor="b" bIns="91425" lIns="91425" rIns="91425" wrap="square" tIns="91425">
            <a:noAutofit/>
          </a:bodyPr>
          <a:lstStyle/>
          <a:p>
            <a:pPr lvl="0" rtl="0">
              <a:spcBef>
                <a:spcPts val="0"/>
              </a:spcBef>
              <a:buClr>
                <a:srgbClr val="000000"/>
              </a:buClr>
              <a:buSzPct val="25000"/>
              <a:buFont typeface="Arial"/>
              <a:buNone/>
            </a:pPr>
            <a:r>
              <a:rPr lang="en">
                <a:solidFill>
                  <a:schemeClr val="lt1"/>
                </a:solidFill>
              </a:rPr>
              <a:t>3.2 Testing</a:t>
            </a:r>
            <a:r>
              <a:rPr lang="en">
                <a:solidFill>
                  <a:schemeClr val="lt1"/>
                </a:solidFill>
              </a:rPr>
              <a:t> Your App</a:t>
            </a:r>
          </a:p>
        </p:txBody>
      </p:sp>
      <p:sp>
        <p:nvSpPr>
          <p:cNvPr id="409" name="Shape 409"/>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410" name="Shape 410"/>
          <p:cNvSpPr txBox="1"/>
          <p:nvPr/>
        </p:nvSpPr>
        <p:spPr>
          <a:xfrm>
            <a:off x="2381675" y="4761375"/>
            <a:ext cx="2158500" cy="229800"/>
          </a:xfrm>
          <a:prstGeom prst="rect">
            <a:avLst/>
          </a:prstGeom>
          <a:noFill/>
          <a:ln>
            <a:noFill/>
          </a:ln>
        </p:spPr>
        <p:txBody>
          <a:bodyPr anchorCtr="0" anchor="t" bIns="91425" lIns="91425" rIns="91425" wrap="square"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
        <p:nvSpPr>
          <p:cNvPr id="411" name="Shape 411"/>
          <p:cNvSpPr txBox="1"/>
          <p:nvPr/>
        </p:nvSpPr>
        <p:spPr>
          <a:xfrm>
            <a:off x="5694725" y="4626375"/>
            <a:ext cx="2158500" cy="515100"/>
          </a:xfrm>
          <a:prstGeom prst="rect">
            <a:avLst/>
          </a:prstGeom>
          <a:noFill/>
          <a:ln>
            <a:noFill/>
          </a:ln>
        </p:spPr>
        <p:txBody>
          <a:bodyPr anchorCtr="0" anchor="t" bIns="91425" lIns="91425" rIns="91425" wrap="square"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3"/>
              </a:rPr>
              <a:t>Creative Commons Attribution-NonCommercial 4.0 International License</a:t>
            </a:r>
          </a:p>
        </p:txBody>
      </p:sp>
      <p:pic>
        <p:nvPicPr>
          <p:cNvPr id="412" name="Shape 412"/>
          <p:cNvPicPr preferRelativeResize="0"/>
          <p:nvPr/>
        </p:nvPicPr>
        <p:blipFill>
          <a:blip r:embed="rId4">
            <a:alphaModFix/>
          </a:blip>
          <a:stretch>
            <a:fillRect/>
          </a:stretch>
        </p:blipFill>
        <p:spPr>
          <a:xfrm>
            <a:off x="7814575" y="4777362"/>
            <a:ext cx="908100" cy="317725"/>
          </a:xfrm>
          <a:prstGeom prst="rect">
            <a:avLst/>
          </a:prstGeom>
          <a:noFill/>
          <a:ln>
            <a:noFill/>
          </a:ln>
        </p:spPr>
      </p:pic>
      <p:sp>
        <p:nvSpPr>
          <p:cNvPr id="413" name="Shape 413"/>
          <p:cNvSpPr txBox="1"/>
          <p:nvPr/>
        </p:nvSpPr>
        <p:spPr>
          <a:xfrm>
            <a:off x="4407225" y="4739850"/>
            <a:ext cx="1150800" cy="317700"/>
          </a:xfrm>
          <a:prstGeom prst="rect">
            <a:avLst/>
          </a:prstGeom>
          <a:noFill/>
          <a:ln>
            <a:noFill/>
          </a:ln>
        </p:spPr>
        <p:txBody>
          <a:bodyPr anchorCtr="0" anchor="t" bIns="91425" lIns="91425" rIns="91425" wrap="square"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Testing your app</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Shape 564"/>
          <p:cNvSpPr txBox="1"/>
          <p:nvPr>
            <p:ph type="title"/>
          </p:nvPr>
        </p:nvSpPr>
        <p:spPr>
          <a:xfrm>
            <a:off x="311700" y="170825"/>
            <a:ext cx="8657700" cy="572700"/>
          </a:xfrm>
          <a:prstGeom prst="rect">
            <a:avLst/>
          </a:prstGeom>
        </p:spPr>
        <p:txBody>
          <a:bodyPr anchorCtr="0" anchor="t" bIns="91425" lIns="91425" rIns="91425" wrap="square" tIns="91425">
            <a:noAutofit/>
          </a:bodyPr>
          <a:lstStyle/>
          <a:p>
            <a:pPr lvl="0" rtl="0">
              <a:lnSpc>
                <a:spcPct val="115000"/>
              </a:lnSpc>
              <a:spcBef>
                <a:spcPts val="0"/>
              </a:spcBef>
              <a:buNone/>
            </a:pPr>
            <a:r>
              <a:rPr lang="en">
                <a:solidFill>
                  <a:srgbClr val="FFFFFF"/>
                </a:solidFill>
              </a:rPr>
              <a:t>Starting a test run</a:t>
            </a:r>
          </a:p>
        </p:txBody>
      </p:sp>
      <p:sp>
        <p:nvSpPr>
          <p:cNvPr id="565" name="Shape 565"/>
          <p:cNvSpPr txBox="1"/>
          <p:nvPr>
            <p:ph idx="12" type="sldNum"/>
          </p:nvPr>
        </p:nvSpPr>
        <p:spPr>
          <a:xfrm>
            <a:off x="83962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566" name="Shape 566"/>
          <p:cNvSpPr txBox="1"/>
          <p:nvPr>
            <p:ph idx="1" type="body"/>
          </p:nvPr>
        </p:nvSpPr>
        <p:spPr>
          <a:xfrm>
            <a:off x="140175" y="1076275"/>
            <a:ext cx="6467700" cy="3416400"/>
          </a:xfrm>
          <a:prstGeom prst="rect">
            <a:avLst/>
          </a:prstGeom>
        </p:spPr>
        <p:txBody>
          <a:bodyPr anchorCtr="0" anchor="t" bIns="91425" lIns="91425" rIns="91425" wrap="square" tIns="91425">
            <a:noAutofit/>
          </a:bodyPr>
          <a:lstStyle/>
          <a:p>
            <a:pPr indent="-228600" lvl="0" marL="457200" rtl="0">
              <a:spcBef>
                <a:spcPts val="500"/>
              </a:spcBef>
              <a:spcAft>
                <a:spcPts val="200"/>
              </a:spcAft>
              <a:buClr>
                <a:srgbClr val="000000"/>
              </a:buClr>
              <a:buChar char="●"/>
            </a:pPr>
            <a:r>
              <a:rPr lang="en">
                <a:solidFill>
                  <a:srgbClr val="000000"/>
                </a:solidFill>
              </a:rPr>
              <a:t>Right-click test class and select </a:t>
            </a:r>
            <a:br>
              <a:rPr lang="en">
                <a:solidFill>
                  <a:srgbClr val="000000"/>
                </a:solidFill>
              </a:rPr>
            </a:br>
            <a:r>
              <a:rPr b="1" lang="en">
                <a:solidFill>
                  <a:srgbClr val="000000"/>
                </a:solidFill>
              </a:rPr>
              <a:t>Run 'app_name' test </a:t>
            </a:r>
          </a:p>
          <a:p>
            <a:pPr indent="-228600" lvl="0" marL="457200" rtl="0">
              <a:spcBef>
                <a:spcPts val="1000"/>
              </a:spcBef>
              <a:spcAft>
                <a:spcPts val="200"/>
              </a:spcAft>
              <a:buClr>
                <a:srgbClr val="000000"/>
              </a:buClr>
              <a:buChar char="●"/>
            </a:pPr>
            <a:r>
              <a:rPr lang="en">
                <a:solidFill>
                  <a:srgbClr val="000000"/>
                </a:solidFill>
              </a:rPr>
              <a:t>Right-click test package and select </a:t>
            </a:r>
            <a:br>
              <a:rPr lang="en">
                <a:solidFill>
                  <a:srgbClr val="000000"/>
                </a:solidFill>
              </a:rPr>
            </a:br>
            <a:r>
              <a:rPr b="1" lang="en">
                <a:solidFill>
                  <a:srgbClr val="000000"/>
                </a:solidFill>
              </a:rPr>
              <a:t>Run tests in 'package'</a:t>
            </a:r>
          </a:p>
        </p:txBody>
      </p:sp>
      <p:grpSp>
        <p:nvGrpSpPr>
          <p:cNvPr id="567" name="Shape 567"/>
          <p:cNvGrpSpPr/>
          <p:nvPr/>
        </p:nvGrpSpPr>
        <p:grpSpPr>
          <a:xfrm>
            <a:off x="5354775" y="2574375"/>
            <a:ext cx="3586125" cy="723900"/>
            <a:chOff x="5354775" y="2726775"/>
            <a:chExt cx="3586125" cy="723900"/>
          </a:xfrm>
        </p:grpSpPr>
        <p:pic>
          <p:nvPicPr>
            <p:cNvPr id="568" name="Shape 568"/>
            <p:cNvPicPr preferRelativeResize="0"/>
            <p:nvPr/>
          </p:nvPicPr>
          <p:blipFill>
            <a:blip r:embed="rId3">
              <a:alphaModFix/>
            </a:blip>
            <a:stretch>
              <a:fillRect/>
            </a:stretch>
          </p:blipFill>
          <p:spPr>
            <a:xfrm>
              <a:off x="5706075" y="2726775"/>
              <a:ext cx="2895600" cy="723900"/>
            </a:xfrm>
            <a:prstGeom prst="rect">
              <a:avLst/>
            </a:prstGeom>
            <a:noFill/>
            <a:ln cap="flat" cmpd="sng" w="9525">
              <a:solidFill>
                <a:srgbClr val="757575"/>
              </a:solidFill>
              <a:prstDash val="solid"/>
              <a:round/>
              <a:headEnd len="med" w="med" type="none"/>
              <a:tailEnd len="med" w="med" type="none"/>
            </a:ln>
          </p:spPr>
        </p:pic>
        <p:sp>
          <p:nvSpPr>
            <p:cNvPr id="569" name="Shape 569"/>
            <p:cNvSpPr/>
            <p:nvPr/>
          </p:nvSpPr>
          <p:spPr>
            <a:xfrm>
              <a:off x="5354775" y="2801625"/>
              <a:ext cx="276300" cy="269400"/>
            </a:xfrm>
            <a:prstGeom prst="rightArrow">
              <a:avLst>
                <a:gd fmla="val 50000" name="adj1"/>
                <a:gd fmla="val 50000" name="adj2"/>
              </a:avLst>
            </a:prstGeom>
            <a:solidFill>
              <a:srgbClr val="990000"/>
            </a:solidFill>
            <a:ln>
              <a:noFill/>
            </a:ln>
          </p:spPr>
          <p:txBody>
            <a:bodyPr anchorCtr="0" anchor="ctr" bIns="91425" lIns="91425" rIns="91425" wrap="square" tIns="91425">
              <a:noAutofit/>
            </a:bodyPr>
            <a:lstStyle/>
            <a:p>
              <a:pPr lvl="0">
                <a:spcBef>
                  <a:spcPts val="0"/>
                </a:spcBef>
                <a:buNone/>
              </a:pPr>
              <a:r>
                <a:t/>
              </a:r>
              <a:endParaRPr/>
            </a:p>
          </p:txBody>
        </p:sp>
        <p:sp>
          <p:nvSpPr>
            <p:cNvPr id="570" name="Shape 570"/>
            <p:cNvSpPr/>
            <p:nvPr/>
          </p:nvSpPr>
          <p:spPr>
            <a:xfrm rot="10800000">
              <a:off x="8664600" y="2801625"/>
              <a:ext cx="276300" cy="269400"/>
            </a:xfrm>
            <a:prstGeom prst="rightArrow">
              <a:avLst>
                <a:gd fmla="val 50000" name="adj1"/>
                <a:gd fmla="val 50000" name="adj2"/>
              </a:avLst>
            </a:prstGeom>
            <a:solidFill>
              <a:srgbClr val="990000"/>
            </a:solidFill>
            <a:ln>
              <a:noFill/>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Shape 575"/>
          <p:cNvSpPr txBox="1"/>
          <p:nvPr>
            <p:ph type="title"/>
          </p:nvPr>
        </p:nvSpPr>
        <p:spPr>
          <a:xfrm>
            <a:off x="311700" y="170825"/>
            <a:ext cx="8657700" cy="572700"/>
          </a:xfrm>
          <a:prstGeom prst="rect">
            <a:avLst/>
          </a:prstGeom>
        </p:spPr>
        <p:txBody>
          <a:bodyPr anchorCtr="0" anchor="t" bIns="91425" lIns="91425" rIns="91425" wrap="square" tIns="91425">
            <a:noAutofit/>
          </a:bodyPr>
          <a:lstStyle/>
          <a:p>
            <a:pPr lvl="0" rtl="0">
              <a:lnSpc>
                <a:spcPct val="115000"/>
              </a:lnSpc>
              <a:spcBef>
                <a:spcPts val="0"/>
              </a:spcBef>
              <a:buNone/>
            </a:pPr>
            <a:r>
              <a:rPr lang="en">
                <a:solidFill>
                  <a:srgbClr val="FFFFFF"/>
                </a:solidFill>
              </a:rPr>
              <a:t>Passing and failing</a:t>
            </a:r>
          </a:p>
        </p:txBody>
      </p:sp>
      <p:sp>
        <p:nvSpPr>
          <p:cNvPr id="576" name="Shape 576"/>
          <p:cNvSpPr txBox="1"/>
          <p:nvPr>
            <p:ph idx="12" type="sldNum"/>
          </p:nvPr>
        </p:nvSpPr>
        <p:spPr>
          <a:xfrm>
            <a:off x="83962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577" name="Shape 577"/>
          <p:cNvPicPr preferRelativeResize="0"/>
          <p:nvPr/>
        </p:nvPicPr>
        <p:blipFill rotWithShape="1">
          <a:blip r:embed="rId3">
            <a:alphaModFix/>
          </a:blip>
          <a:srcRect b="15488" l="3888" r="3312" t="40745"/>
          <a:stretch/>
        </p:blipFill>
        <p:spPr>
          <a:xfrm>
            <a:off x="850500" y="1097850"/>
            <a:ext cx="7580098" cy="2099300"/>
          </a:xfrm>
          <a:prstGeom prst="rect">
            <a:avLst/>
          </a:prstGeom>
          <a:noFill/>
          <a:ln>
            <a:noFill/>
          </a:ln>
        </p:spPr>
      </p:pic>
      <p:pic>
        <p:nvPicPr>
          <p:cNvPr id="578" name="Shape 578"/>
          <p:cNvPicPr preferRelativeResize="0"/>
          <p:nvPr/>
        </p:nvPicPr>
        <p:blipFill rotWithShape="1">
          <a:blip r:embed="rId4">
            <a:alphaModFix/>
          </a:blip>
          <a:srcRect b="0" l="0" r="0" t="53912"/>
          <a:stretch/>
        </p:blipFill>
        <p:spPr>
          <a:xfrm>
            <a:off x="3622962" y="3469199"/>
            <a:ext cx="4974700" cy="1007499"/>
          </a:xfrm>
          <a:prstGeom prst="rect">
            <a:avLst/>
          </a:prstGeom>
          <a:noFill/>
          <a:ln>
            <a:noFill/>
          </a:ln>
        </p:spPr>
      </p:pic>
      <p:sp>
        <p:nvSpPr>
          <p:cNvPr id="579" name="Shape 579"/>
          <p:cNvSpPr txBox="1"/>
          <p:nvPr>
            <p:ph idx="1" type="body"/>
          </p:nvPr>
        </p:nvSpPr>
        <p:spPr>
          <a:xfrm>
            <a:off x="2684575" y="3469200"/>
            <a:ext cx="938400" cy="572700"/>
          </a:xfrm>
          <a:prstGeom prst="rect">
            <a:avLst/>
          </a:prstGeom>
          <a:solidFill>
            <a:srgbClr val="D9EAD3"/>
          </a:solidFill>
        </p:spPr>
        <p:txBody>
          <a:bodyPr anchorCtr="0" anchor="t" bIns="91425" lIns="91425" rIns="91425" wrap="square" tIns="91425">
            <a:noAutofit/>
          </a:bodyPr>
          <a:lstStyle/>
          <a:p>
            <a:pPr lvl="0" rtl="0">
              <a:spcBef>
                <a:spcPts val="500"/>
              </a:spcBef>
              <a:spcAft>
                <a:spcPts val="200"/>
              </a:spcAft>
              <a:buNone/>
            </a:pPr>
            <a:r>
              <a:rPr lang="en">
                <a:solidFill>
                  <a:srgbClr val="000000"/>
                </a:solidFill>
              </a:rPr>
              <a:t>Pass</a:t>
            </a:r>
          </a:p>
        </p:txBody>
      </p:sp>
      <p:sp>
        <p:nvSpPr>
          <p:cNvPr id="580" name="Shape 580"/>
          <p:cNvSpPr txBox="1"/>
          <p:nvPr>
            <p:ph idx="1" type="body"/>
          </p:nvPr>
        </p:nvSpPr>
        <p:spPr>
          <a:xfrm>
            <a:off x="1126475" y="2089625"/>
            <a:ext cx="2205600" cy="572700"/>
          </a:xfrm>
          <a:prstGeom prst="rect">
            <a:avLst/>
          </a:prstGeom>
        </p:spPr>
        <p:txBody>
          <a:bodyPr anchorCtr="0" anchor="t" bIns="91425" lIns="91425" rIns="91425" wrap="square" tIns="91425">
            <a:noAutofit/>
          </a:bodyPr>
          <a:lstStyle/>
          <a:p>
            <a:pPr lvl="0" rtl="0">
              <a:spcBef>
                <a:spcPts val="500"/>
              </a:spcBef>
              <a:spcAft>
                <a:spcPts val="200"/>
              </a:spcAft>
              <a:buNone/>
            </a:pPr>
            <a:r>
              <a:rPr lang="en">
                <a:solidFill>
                  <a:srgbClr val="000000"/>
                </a:solidFill>
              </a:rPr>
              <a:t>Result details</a:t>
            </a:r>
          </a:p>
        </p:txBody>
      </p:sp>
      <p:sp>
        <p:nvSpPr>
          <p:cNvPr id="581" name="Shape 581"/>
          <p:cNvSpPr txBox="1"/>
          <p:nvPr>
            <p:ph idx="1" type="body"/>
          </p:nvPr>
        </p:nvSpPr>
        <p:spPr>
          <a:xfrm>
            <a:off x="2915275" y="1163665"/>
            <a:ext cx="707700" cy="505800"/>
          </a:xfrm>
          <a:prstGeom prst="rect">
            <a:avLst/>
          </a:prstGeom>
          <a:solidFill>
            <a:srgbClr val="F4CCCC"/>
          </a:solidFill>
        </p:spPr>
        <p:txBody>
          <a:bodyPr anchorCtr="0" anchor="t" bIns="91425" lIns="91425" rIns="91425" wrap="square" tIns="91425">
            <a:noAutofit/>
          </a:bodyPr>
          <a:lstStyle/>
          <a:p>
            <a:pPr lvl="0" rtl="0">
              <a:spcBef>
                <a:spcPts val="0"/>
              </a:spcBef>
              <a:spcAft>
                <a:spcPts val="0"/>
              </a:spcAft>
              <a:buNone/>
            </a:pPr>
            <a:r>
              <a:rPr lang="en">
                <a:solidFill>
                  <a:srgbClr val="000000"/>
                </a:solidFill>
              </a:rPr>
              <a:t>Fail</a:t>
            </a:r>
          </a:p>
        </p:txBody>
      </p:sp>
      <p:sp>
        <p:nvSpPr>
          <p:cNvPr id="582" name="Shape 582"/>
          <p:cNvSpPr/>
          <p:nvPr/>
        </p:nvSpPr>
        <p:spPr>
          <a:xfrm>
            <a:off x="601925" y="1339275"/>
            <a:ext cx="707700" cy="393600"/>
          </a:xfrm>
          <a:prstGeom prst="rightArrow">
            <a:avLst>
              <a:gd fmla="val 50000" name="adj1"/>
              <a:gd fmla="val 50000" name="adj2"/>
            </a:avLst>
          </a:prstGeom>
          <a:solidFill>
            <a:srgbClr val="F4CCCC"/>
          </a:solidFill>
          <a:ln cap="flat" cmpd="sng" w="9525">
            <a:solidFill>
              <a:srgbClr val="99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latin typeface="Roboto"/>
                <a:ea typeface="Roboto"/>
                <a:cs typeface="Roboto"/>
                <a:sym typeface="Roboto"/>
              </a:rPr>
              <a:t>Fail</a:t>
            </a:r>
          </a:p>
        </p:txBody>
      </p:sp>
      <p:sp>
        <p:nvSpPr>
          <p:cNvPr id="583" name="Shape 583"/>
          <p:cNvSpPr/>
          <p:nvPr/>
        </p:nvSpPr>
        <p:spPr>
          <a:xfrm>
            <a:off x="719100" y="1697653"/>
            <a:ext cx="707700" cy="393600"/>
          </a:xfrm>
          <a:prstGeom prst="rightArrow">
            <a:avLst>
              <a:gd fmla="val 50000" name="adj1"/>
              <a:gd fmla="val 50000" name="adj2"/>
            </a:avLst>
          </a:prstGeom>
          <a:solidFill>
            <a:srgbClr val="D9EAD3"/>
          </a:solidFill>
          <a:ln cap="flat" cmpd="sng" w="9525">
            <a:solidFill>
              <a:srgbClr val="4CAF5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latin typeface="Roboto"/>
                <a:ea typeface="Roboto"/>
                <a:cs typeface="Roboto"/>
                <a:sym typeface="Roboto"/>
              </a:rPr>
              <a:t>Pass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Shape 588"/>
          <p:cNvSpPr txBox="1"/>
          <p:nvPr>
            <p:ph type="title"/>
          </p:nvPr>
        </p:nvSpPr>
        <p:spPr>
          <a:xfrm>
            <a:off x="265500" y="1233175"/>
            <a:ext cx="4045200" cy="1482300"/>
          </a:xfrm>
          <a:prstGeom prst="rect">
            <a:avLst/>
          </a:prstGeom>
        </p:spPr>
        <p:txBody>
          <a:bodyPr anchorCtr="0" anchor="b" bIns="91425" lIns="91425" rIns="91425" wrap="square" tIns="91425">
            <a:noAutofit/>
          </a:bodyPr>
          <a:lstStyle/>
          <a:p>
            <a:pPr lvl="0" rtl="0">
              <a:spcBef>
                <a:spcPts val="0"/>
              </a:spcBef>
              <a:buNone/>
            </a:pPr>
            <a:r>
              <a:rPr lang="en" sz="3600"/>
              <a:t>Testing Floating Point Results</a:t>
            </a:r>
          </a:p>
        </p:txBody>
      </p:sp>
      <p:sp>
        <p:nvSpPr>
          <p:cNvPr id="589" name="Shape 589"/>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Shape 594"/>
          <p:cNvSpPr txBox="1"/>
          <p:nvPr>
            <p:ph type="title"/>
          </p:nvPr>
        </p:nvSpPr>
        <p:spPr>
          <a:xfrm>
            <a:off x="311700" y="170825"/>
            <a:ext cx="8657700" cy="572700"/>
          </a:xfrm>
          <a:prstGeom prst="rect">
            <a:avLst/>
          </a:prstGeom>
        </p:spPr>
        <p:txBody>
          <a:bodyPr anchorCtr="0" anchor="t" bIns="91425" lIns="91425" rIns="91425" wrap="square" tIns="91425">
            <a:noAutofit/>
          </a:bodyPr>
          <a:lstStyle/>
          <a:p>
            <a:pPr lvl="0" rtl="0">
              <a:lnSpc>
                <a:spcPct val="115000"/>
              </a:lnSpc>
              <a:spcBef>
                <a:spcPts val="0"/>
              </a:spcBef>
              <a:buNone/>
            </a:pPr>
            <a:r>
              <a:rPr lang="en">
                <a:solidFill>
                  <a:srgbClr val="FFFFFF"/>
                </a:solidFill>
              </a:rPr>
              <a:t>Testing Floating Point</a:t>
            </a:r>
          </a:p>
        </p:txBody>
      </p:sp>
      <p:sp>
        <p:nvSpPr>
          <p:cNvPr id="595" name="Shape 595"/>
          <p:cNvSpPr txBox="1"/>
          <p:nvPr>
            <p:ph idx="12" type="sldNum"/>
          </p:nvPr>
        </p:nvSpPr>
        <p:spPr>
          <a:xfrm>
            <a:off x="83962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596" name="Shape 596"/>
          <p:cNvSpPr txBox="1"/>
          <p:nvPr>
            <p:ph idx="1" type="body"/>
          </p:nvPr>
        </p:nvSpPr>
        <p:spPr>
          <a:xfrm>
            <a:off x="311700" y="2117450"/>
            <a:ext cx="8520600" cy="1566600"/>
          </a:xfrm>
          <a:prstGeom prst="rect">
            <a:avLst/>
          </a:prstGeom>
        </p:spPr>
        <p:txBody>
          <a:bodyPr anchorCtr="0" anchor="t" bIns="91425" lIns="91425" rIns="91425" wrap="square" tIns="91425">
            <a:noAutofit/>
          </a:bodyPr>
          <a:lstStyle/>
          <a:p>
            <a:pPr indent="-228600" lvl="0" marL="457200" rtl="0">
              <a:spcBef>
                <a:spcPts val="0"/>
              </a:spcBef>
              <a:buClr>
                <a:srgbClr val="000000"/>
              </a:buClr>
              <a:buChar char="●"/>
            </a:pPr>
            <a:r>
              <a:rPr lang="en">
                <a:solidFill>
                  <a:srgbClr val="000000"/>
                </a:solidFill>
              </a:rPr>
              <a:t>Be careful with floating point tests</a:t>
            </a:r>
          </a:p>
          <a:p>
            <a:pPr indent="-228600" lvl="0" marL="457200" rtl="0">
              <a:spcBef>
                <a:spcPts val="1000"/>
              </a:spcBef>
              <a:buClr>
                <a:srgbClr val="000000"/>
              </a:buClr>
              <a:buChar char="●"/>
            </a:pPr>
            <a:r>
              <a:rPr lang="en">
                <a:solidFill>
                  <a:srgbClr val="000000"/>
                </a:solidFill>
              </a:rPr>
              <a:t>Recall from basic computer science:</a:t>
            </a:r>
          </a:p>
          <a:p>
            <a:pPr indent="-228600" lvl="1" marL="914400" rtl="0">
              <a:spcBef>
                <a:spcPts val="0"/>
              </a:spcBef>
              <a:buClr>
                <a:srgbClr val="000000"/>
              </a:buClr>
              <a:buChar char="○"/>
            </a:pPr>
            <a:r>
              <a:rPr lang="en">
                <a:solidFill>
                  <a:srgbClr val="000000"/>
                </a:solidFill>
              </a:rPr>
              <a:t>Floating point arithmetic is not accurate in binary</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Shape 601"/>
          <p:cNvSpPr txBox="1"/>
          <p:nvPr>
            <p:ph type="title"/>
          </p:nvPr>
        </p:nvSpPr>
        <p:spPr>
          <a:xfrm>
            <a:off x="311700" y="170825"/>
            <a:ext cx="8657700" cy="572700"/>
          </a:xfrm>
          <a:prstGeom prst="rect">
            <a:avLst/>
          </a:prstGeom>
        </p:spPr>
        <p:txBody>
          <a:bodyPr anchorCtr="0" anchor="t" bIns="91425" lIns="91425" rIns="91425" wrap="square" tIns="91425">
            <a:noAutofit/>
          </a:bodyPr>
          <a:lstStyle/>
          <a:p>
            <a:pPr lvl="0" rtl="0">
              <a:lnSpc>
                <a:spcPct val="115000"/>
              </a:lnSpc>
              <a:spcBef>
                <a:spcPts val="0"/>
              </a:spcBef>
              <a:buNone/>
            </a:pPr>
            <a:r>
              <a:rPr lang="en">
                <a:solidFill>
                  <a:srgbClr val="FFFFFF"/>
                </a:solidFill>
              </a:rPr>
              <a:t>Test fails with floating point numbers</a:t>
            </a:r>
          </a:p>
        </p:txBody>
      </p:sp>
      <p:sp>
        <p:nvSpPr>
          <p:cNvPr id="602" name="Shape 602"/>
          <p:cNvSpPr txBox="1"/>
          <p:nvPr>
            <p:ph idx="12" type="sldNum"/>
          </p:nvPr>
        </p:nvSpPr>
        <p:spPr>
          <a:xfrm>
            <a:off x="83962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603" name="Shape 603"/>
          <p:cNvSpPr/>
          <p:nvPr/>
        </p:nvSpPr>
        <p:spPr>
          <a:xfrm>
            <a:off x="4149325" y="1718900"/>
            <a:ext cx="2085300" cy="169200"/>
          </a:xfrm>
          <a:prstGeom prst="rect">
            <a:avLst/>
          </a:prstGeom>
          <a:noFill/>
          <a:ln cap="flat" cmpd="sng" w="28575">
            <a:solidFill>
              <a:srgbClr val="99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04" name="Shape 604"/>
          <p:cNvSpPr/>
          <p:nvPr/>
        </p:nvSpPr>
        <p:spPr>
          <a:xfrm>
            <a:off x="3329550" y="2709600"/>
            <a:ext cx="2085300" cy="425400"/>
          </a:xfrm>
          <a:prstGeom prst="rect">
            <a:avLst/>
          </a:prstGeom>
          <a:noFill/>
          <a:ln cap="flat" cmpd="sng" w="28575">
            <a:solidFill>
              <a:srgbClr val="99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605" name="Shape 605"/>
          <p:cNvPicPr preferRelativeResize="0"/>
          <p:nvPr/>
        </p:nvPicPr>
        <p:blipFill>
          <a:blip r:embed="rId3">
            <a:alphaModFix/>
          </a:blip>
          <a:stretch>
            <a:fillRect/>
          </a:stretch>
        </p:blipFill>
        <p:spPr>
          <a:xfrm>
            <a:off x="1172287" y="1006425"/>
            <a:ext cx="6799425" cy="3599200"/>
          </a:xfrm>
          <a:prstGeom prst="rect">
            <a:avLst/>
          </a:prstGeom>
          <a:noFill/>
          <a:ln cap="flat" cmpd="sng" w="9525">
            <a:solidFill>
              <a:srgbClr val="757575"/>
            </a:solidFill>
            <a:prstDash val="solid"/>
            <a:round/>
            <a:headEnd len="med" w="med" type="none"/>
            <a:tailEnd len="med" w="med"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pic>
        <p:nvPicPr>
          <p:cNvPr id="610" name="Shape 610"/>
          <p:cNvPicPr preferRelativeResize="0"/>
          <p:nvPr/>
        </p:nvPicPr>
        <p:blipFill rotWithShape="1">
          <a:blip r:embed="rId3">
            <a:alphaModFix/>
          </a:blip>
          <a:srcRect b="36653" l="3931" r="5266" t="31727"/>
          <a:stretch/>
        </p:blipFill>
        <p:spPr>
          <a:xfrm>
            <a:off x="48900" y="1909250"/>
            <a:ext cx="8896050" cy="1885930"/>
          </a:xfrm>
          <a:prstGeom prst="rect">
            <a:avLst/>
          </a:prstGeom>
          <a:noFill/>
          <a:ln>
            <a:noFill/>
          </a:ln>
        </p:spPr>
      </p:pic>
      <p:sp>
        <p:nvSpPr>
          <p:cNvPr id="611" name="Shape 611"/>
          <p:cNvSpPr txBox="1"/>
          <p:nvPr>
            <p:ph type="title"/>
          </p:nvPr>
        </p:nvSpPr>
        <p:spPr>
          <a:xfrm>
            <a:off x="311700" y="170825"/>
            <a:ext cx="8657700" cy="572700"/>
          </a:xfrm>
          <a:prstGeom prst="rect">
            <a:avLst/>
          </a:prstGeom>
        </p:spPr>
        <p:txBody>
          <a:bodyPr anchorCtr="0" anchor="t" bIns="91425" lIns="91425" rIns="91425" wrap="square" tIns="91425">
            <a:noAutofit/>
          </a:bodyPr>
          <a:lstStyle/>
          <a:p>
            <a:pPr lvl="0" rtl="0">
              <a:lnSpc>
                <a:spcPct val="115000"/>
              </a:lnSpc>
              <a:spcBef>
                <a:spcPts val="0"/>
              </a:spcBef>
              <a:buNone/>
            </a:pPr>
            <a:r>
              <a:rPr lang="en">
                <a:solidFill>
                  <a:srgbClr val="FFFFFF"/>
                </a:solidFill>
              </a:rPr>
              <a:t>Fix test with floating point numbers</a:t>
            </a:r>
          </a:p>
        </p:txBody>
      </p:sp>
      <p:sp>
        <p:nvSpPr>
          <p:cNvPr id="612" name="Shape 612"/>
          <p:cNvSpPr txBox="1"/>
          <p:nvPr>
            <p:ph idx="12" type="sldNum"/>
          </p:nvPr>
        </p:nvSpPr>
        <p:spPr>
          <a:xfrm>
            <a:off x="83962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613" name="Shape 613"/>
          <p:cNvSpPr/>
          <p:nvPr/>
        </p:nvSpPr>
        <p:spPr>
          <a:xfrm>
            <a:off x="6037300" y="2298525"/>
            <a:ext cx="662100" cy="169200"/>
          </a:xfrm>
          <a:prstGeom prst="rect">
            <a:avLst/>
          </a:prstGeom>
          <a:noFill/>
          <a:ln cap="flat" cmpd="sng" w="28575">
            <a:solidFill>
              <a:srgbClr val="4CAF5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14" name="Shape 614"/>
          <p:cNvSpPr/>
          <p:nvPr/>
        </p:nvSpPr>
        <p:spPr>
          <a:xfrm>
            <a:off x="6213425" y="1547850"/>
            <a:ext cx="2272800" cy="621900"/>
          </a:xfrm>
          <a:prstGeom prst="rect">
            <a:avLst/>
          </a:prstGeom>
          <a:noFill/>
          <a:ln cap="flat" cmpd="sng" w="28575">
            <a:solidFill>
              <a:srgbClr val="4CAF50"/>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Clr>
                <a:schemeClr val="dk1"/>
              </a:buClr>
              <a:buFont typeface="Arial"/>
              <a:buNone/>
            </a:pPr>
            <a:r>
              <a:rPr b="1" lang="en">
                <a:solidFill>
                  <a:schemeClr val="dk1"/>
                </a:solidFill>
              </a:rPr>
              <a:t>They are the same within .0005 in this test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Shape 619"/>
          <p:cNvSpPr txBox="1"/>
          <p:nvPr>
            <p:ph type="title"/>
          </p:nvPr>
        </p:nvSpPr>
        <p:spPr>
          <a:xfrm>
            <a:off x="311700" y="170820"/>
            <a:ext cx="8520600" cy="572700"/>
          </a:xfrm>
          <a:prstGeom prst="rect">
            <a:avLst/>
          </a:prstGeom>
        </p:spPr>
        <p:txBody>
          <a:bodyPr anchorCtr="0" anchor="t" bIns="91425" lIns="91425" rIns="91425" wrap="square" tIns="91425">
            <a:noAutofit/>
          </a:bodyPr>
          <a:lstStyle/>
          <a:p>
            <a:pPr indent="-69850" lvl="0" marL="0" marR="0" rtl="0" algn="l">
              <a:lnSpc>
                <a:spcPct val="100000"/>
              </a:lnSpc>
              <a:spcBef>
                <a:spcPts val="0"/>
              </a:spcBef>
              <a:spcAft>
                <a:spcPts val="0"/>
              </a:spcAft>
              <a:buClr>
                <a:srgbClr val="000000"/>
              </a:buClr>
              <a:buSzPct val="30555"/>
              <a:buFont typeface="Arial"/>
              <a:buNone/>
            </a:pPr>
            <a:r>
              <a:rPr lang="en"/>
              <a:t>Learn more</a:t>
            </a:r>
          </a:p>
        </p:txBody>
      </p:sp>
      <p:sp>
        <p:nvSpPr>
          <p:cNvPr id="620" name="Shape 620"/>
          <p:cNvSpPr txBox="1"/>
          <p:nvPr>
            <p:ph idx="1" type="body"/>
          </p:nvPr>
        </p:nvSpPr>
        <p:spPr>
          <a:xfrm>
            <a:off x="235500" y="1096275"/>
            <a:ext cx="8696400" cy="3504300"/>
          </a:xfrm>
          <a:prstGeom prst="rect">
            <a:avLst/>
          </a:prstGeom>
        </p:spPr>
        <p:txBody>
          <a:bodyPr anchorCtr="0" anchor="t" bIns="91425" lIns="91425" rIns="91425" wrap="square" tIns="91425">
            <a:noAutofit/>
          </a:bodyPr>
          <a:lstStyle/>
          <a:p>
            <a:pPr indent="-228600" lvl="0" marL="457200" rtl="0">
              <a:spcBef>
                <a:spcPts val="0"/>
              </a:spcBef>
              <a:buChar char="●"/>
            </a:pPr>
            <a:r>
              <a:rPr lang="en" u="sng">
                <a:solidFill>
                  <a:schemeClr val="hlink"/>
                </a:solidFill>
                <a:hlinkClick r:id="rId3"/>
              </a:rPr>
              <a:t>Getting Started with Testing </a:t>
            </a:r>
          </a:p>
          <a:p>
            <a:pPr indent="-228600" lvl="0" marL="457200" rtl="0">
              <a:spcBef>
                <a:spcPts val="0"/>
              </a:spcBef>
              <a:buChar char="●"/>
            </a:pPr>
            <a:r>
              <a:rPr lang="en" u="sng">
                <a:solidFill>
                  <a:schemeClr val="hlink"/>
                </a:solidFill>
                <a:hlinkClick r:id="rId4"/>
              </a:rPr>
              <a:t>Best Practices for Testing</a:t>
            </a:r>
          </a:p>
          <a:p>
            <a:pPr indent="-228600" lvl="0" marL="457200" rtl="0">
              <a:spcBef>
                <a:spcPts val="0"/>
              </a:spcBef>
              <a:buChar char="●"/>
            </a:pPr>
            <a:r>
              <a:rPr lang="en" u="sng">
                <a:solidFill>
                  <a:schemeClr val="hlink"/>
                </a:solidFill>
                <a:hlinkClick r:id="rId5"/>
              </a:rPr>
              <a:t>Building Local Unit Tests</a:t>
            </a:r>
          </a:p>
          <a:p>
            <a:pPr indent="-228600" lvl="0" marL="457200" rtl="0">
              <a:spcBef>
                <a:spcPts val="0"/>
              </a:spcBef>
              <a:buChar char="●"/>
            </a:pPr>
            <a:r>
              <a:rPr lang="en" u="sng">
                <a:solidFill>
                  <a:schemeClr val="hlink"/>
                </a:solidFill>
                <a:hlinkClick r:id="rId6"/>
              </a:rPr>
              <a:t>JUnit 4 Home Page</a:t>
            </a:r>
          </a:p>
          <a:p>
            <a:pPr indent="-228600" lvl="0" marL="457200" rtl="0">
              <a:spcBef>
                <a:spcPts val="0"/>
              </a:spcBef>
              <a:buChar char="●"/>
            </a:pPr>
            <a:r>
              <a:rPr lang="en" u="sng">
                <a:solidFill>
                  <a:schemeClr val="hlink"/>
                </a:solidFill>
                <a:hlinkClick r:id="rId7"/>
              </a:rPr>
              <a:t>JUnit 4 API Reference</a:t>
            </a:r>
          </a:p>
          <a:p>
            <a:pPr indent="-228600" lvl="0" marL="457200" rtl="0">
              <a:spcBef>
                <a:spcPts val="0"/>
              </a:spcBef>
              <a:buChar char="●"/>
            </a:pPr>
            <a:r>
              <a:rPr lang="en" u="sng">
                <a:solidFill>
                  <a:schemeClr val="hlink"/>
                </a:solidFill>
                <a:hlinkClick r:id="rId8"/>
              </a:rPr>
              <a:t>Android Testing Codelab</a:t>
            </a:r>
          </a:p>
          <a:p>
            <a:pPr indent="-228600" lvl="0" marL="457200" rtl="0">
              <a:spcBef>
                <a:spcPts val="0"/>
              </a:spcBef>
              <a:buChar char="●"/>
            </a:pPr>
            <a:r>
              <a:rPr lang="en" u="sng">
                <a:solidFill>
                  <a:schemeClr val="hlink"/>
                </a:solidFill>
                <a:hlinkClick r:id="rId9"/>
              </a:rPr>
              <a:t>Android Tools Protip: Test Size Annotations</a:t>
            </a:r>
          </a:p>
          <a:p>
            <a:pPr indent="-228600" lvl="0" marL="457200" rtl="0">
              <a:spcBef>
                <a:spcPts val="0"/>
              </a:spcBef>
              <a:buChar char="●"/>
            </a:pPr>
            <a:r>
              <a:rPr lang="en" u="sng">
                <a:solidFill>
                  <a:schemeClr val="hlink"/>
                </a:solidFill>
                <a:hlinkClick r:id="rId10"/>
              </a:rPr>
              <a:t>Android Testing Support - Testing Patterns</a:t>
            </a:r>
            <a:r>
              <a:rPr lang="en"/>
              <a:t> (video)</a:t>
            </a:r>
          </a:p>
        </p:txBody>
      </p:sp>
      <p:sp>
        <p:nvSpPr>
          <p:cNvPr id="621" name="Shape 621"/>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Shape 626"/>
          <p:cNvSpPr txBox="1"/>
          <p:nvPr>
            <p:ph type="title"/>
          </p:nvPr>
        </p:nvSpPr>
        <p:spPr>
          <a:xfrm>
            <a:off x="311700" y="170820"/>
            <a:ext cx="8520600" cy="572700"/>
          </a:xfrm>
          <a:prstGeom prst="rect">
            <a:avLst/>
          </a:prstGeom>
        </p:spPr>
        <p:txBody>
          <a:bodyPr anchorCtr="0" anchor="t" bIns="91425" lIns="91425" rIns="91425" wrap="square" tIns="91425">
            <a:noAutofit/>
          </a:bodyPr>
          <a:lstStyle/>
          <a:p>
            <a:pPr indent="-69850" lvl="0" marL="0" marR="0" rtl="0" algn="l">
              <a:lnSpc>
                <a:spcPct val="100000"/>
              </a:lnSpc>
              <a:spcBef>
                <a:spcPts val="0"/>
              </a:spcBef>
              <a:spcAft>
                <a:spcPts val="0"/>
              </a:spcAft>
              <a:buClr>
                <a:srgbClr val="000000"/>
              </a:buClr>
              <a:buSzPct val="30555"/>
              <a:buFont typeface="Arial"/>
              <a:buNone/>
            </a:pPr>
            <a:r>
              <a:rPr lang="en"/>
              <a:t>What's Next?</a:t>
            </a:r>
          </a:p>
        </p:txBody>
      </p:sp>
      <p:sp>
        <p:nvSpPr>
          <p:cNvPr id="627" name="Shape 627"/>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628" name="Shape 628"/>
          <p:cNvSpPr txBox="1"/>
          <p:nvPr/>
        </p:nvSpPr>
        <p:spPr>
          <a:xfrm>
            <a:off x="311700" y="2063725"/>
            <a:ext cx="8520600" cy="1383300"/>
          </a:xfrm>
          <a:prstGeom prst="rect">
            <a:avLst/>
          </a:prstGeom>
          <a:noFill/>
          <a:ln cap="flat" cmpd="sng" w="38100">
            <a:solidFill>
              <a:srgbClr val="4CAF50"/>
            </a:solidFill>
            <a:prstDash val="solid"/>
            <a:round/>
            <a:headEnd len="med" w="med" type="none"/>
            <a:tailEnd len="med" w="med" type="none"/>
          </a:ln>
        </p:spPr>
        <p:txBody>
          <a:bodyPr anchorCtr="0" anchor="t" bIns="91425" lIns="91425" rIns="91425" wrap="square" tIns="91425">
            <a:noAutofit/>
          </a:bodyPr>
          <a:lstStyle/>
          <a:p>
            <a:pPr indent="-381000" lvl="0" marL="457200" rtl="0">
              <a:lnSpc>
                <a:spcPct val="115000"/>
              </a:lnSpc>
              <a:spcBef>
                <a:spcPts val="1000"/>
              </a:spcBef>
              <a:buClr>
                <a:srgbClr val="424242"/>
              </a:buClr>
              <a:buSzPct val="100000"/>
              <a:buFont typeface="Roboto"/>
              <a:buChar char="●"/>
            </a:pPr>
            <a:r>
              <a:rPr lang="en" sz="2400">
                <a:solidFill>
                  <a:srgbClr val="424242"/>
                </a:solidFill>
                <a:latin typeface="Roboto"/>
                <a:ea typeface="Roboto"/>
                <a:cs typeface="Roboto"/>
                <a:sym typeface="Roboto"/>
              </a:rPr>
              <a:t>Concept Chapter: </a:t>
            </a:r>
            <a:r>
              <a:rPr lang="en" sz="2400" u="sng">
                <a:solidFill>
                  <a:schemeClr val="hlink"/>
                </a:solidFill>
                <a:latin typeface="Roboto"/>
                <a:ea typeface="Roboto"/>
                <a:cs typeface="Roboto"/>
                <a:sym typeface="Roboto"/>
                <a:hlinkClick r:id="rId3"/>
              </a:rPr>
              <a:t>3.2 C Testing Your App</a:t>
            </a:r>
          </a:p>
          <a:p>
            <a:pPr indent="-381000" lvl="0" marL="457200" rtl="0">
              <a:lnSpc>
                <a:spcPct val="115000"/>
              </a:lnSpc>
              <a:spcBef>
                <a:spcPts val="1000"/>
              </a:spcBef>
              <a:buClr>
                <a:srgbClr val="424242"/>
              </a:buClr>
              <a:buSzPct val="100000"/>
              <a:buFont typeface="Roboto"/>
              <a:buChar char="●"/>
            </a:pPr>
            <a:r>
              <a:rPr lang="en" sz="2400">
                <a:solidFill>
                  <a:srgbClr val="424242"/>
                </a:solidFill>
                <a:latin typeface="Roboto"/>
                <a:ea typeface="Roboto"/>
                <a:cs typeface="Roboto"/>
                <a:sym typeface="Roboto"/>
              </a:rPr>
              <a:t>Practical: </a:t>
            </a:r>
            <a:r>
              <a:rPr lang="en" sz="2400" u="sng">
                <a:solidFill>
                  <a:schemeClr val="hlink"/>
                </a:solidFill>
                <a:latin typeface="Roboto"/>
                <a:ea typeface="Roboto"/>
                <a:cs typeface="Roboto"/>
                <a:sym typeface="Roboto"/>
                <a:hlinkClick r:id="rId4"/>
              </a:rPr>
              <a:t>3.2 P Testing Apps with Unit Test</a:t>
            </a:r>
            <a:r>
              <a:rPr lang="en" sz="2400">
                <a:solidFill>
                  <a:srgbClr val="424242"/>
                </a:solidFill>
                <a:latin typeface="Roboto"/>
                <a:ea typeface="Roboto"/>
                <a:cs typeface="Roboto"/>
                <a:sym typeface="Roboto"/>
              </a:rPr>
              <a:t>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Shape 633"/>
          <p:cNvSpPr txBox="1"/>
          <p:nvPr>
            <p:ph type="title"/>
          </p:nvPr>
        </p:nvSpPr>
        <p:spPr>
          <a:xfrm>
            <a:off x="265500" y="1233175"/>
            <a:ext cx="4045200" cy="1482300"/>
          </a:xfrm>
          <a:prstGeom prst="rect">
            <a:avLst/>
          </a:prstGeom>
        </p:spPr>
        <p:txBody>
          <a:bodyPr anchorCtr="0" anchor="b" bIns="91425" lIns="91425" rIns="91425" wrap="square" tIns="91425">
            <a:noAutofit/>
          </a:bodyPr>
          <a:lstStyle/>
          <a:p>
            <a:pPr lvl="0" rtl="0">
              <a:spcBef>
                <a:spcPts val="0"/>
              </a:spcBef>
              <a:buNone/>
            </a:pPr>
            <a:r>
              <a:rPr lang="en"/>
              <a:t>END</a:t>
            </a:r>
          </a:p>
        </p:txBody>
      </p:sp>
      <p:sp>
        <p:nvSpPr>
          <p:cNvPr id="634" name="Shape 634"/>
          <p:cNvSpPr txBox="1"/>
          <p:nvPr>
            <p:ph idx="2" type="body"/>
          </p:nvPr>
        </p:nvSpPr>
        <p:spPr>
          <a:xfrm>
            <a:off x="4939500" y="724075"/>
            <a:ext cx="3837000" cy="36951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635" name="Shape 635"/>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636" name="Shape 636"/>
          <p:cNvSpPr txBox="1"/>
          <p:nvPr>
            <p:ph idx="1" type="subTitle"/>
          </p:nvPr>
        </p:nvSpPr>
        <p:spPr>
          <a:xfrm>
            <a:off x="265500" y="2803075"/>
            <a:ext cx="4045200" cy="12351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type="title"/>
          </p:nvPr>
        </p:nvSpPr>
        <p:spPr>
          <a:xfrm>
            <a:off x="311700" y="170825"/>
            <a:ext cx="8657700" cy="572700"/>
          </a:xfrm>
          <a:prstGeom prst="rect">
            <a:avLst/>
          </a:prstGeom>
        </p:spPr>
        <p:txBody>
          <a:bodyPr anchorCtr="0" anchor="t" bIns="91425" lIns="91425" rIns="91425" wrap="square" tIns="91425">
            <a:noAutofit/>
          </a:bodyPr>
          <a:lstStyle/>
          <a:p>
            <a:pPr indent="-69850" lvl="0" marL="0" marR="0" rtl="0" algn="l">
              <a:lnSpc>
                <a:spcPct val="100000"/>
              </a:lnSpc>
              <a:spcBef>
                <a:spcPts val="0"/>
              </a:spcBef>
              <a:spcAft>
                <a:spcPts val="0"/>
              </a:spcAft>
              <a:buClr>
                <a:srgbClr val="000000"/>
              </a:buClr>
              <a:buSzPct val="30555"/>
              <a:buFont typeface="Arial"/>
              <a:buNone/>
            </a:pPr>
            <a:r>
              <a:rPr lang="en">
                <a:solidFill>
                  <a:srgbClr val="FFFFFF"/>
                </a:solidFill>
              </a:rPr>
              <a:t>Contents</a:t>
            </a:r>
          </a:p>
        </p:txBody>
      </p:sp>
      <p:sp>
        <p:nvSpPr>
          <p:cNvPr id="419" name="Shape 419"/>
          <p:cNvSpPr txBox="1"/>
          <p:nvPr>
            <p:ph idx="1" type="body"/>
          </p:nvPr>
        </p:nvSpPr>
        <p:spPr>
          <a:xfrm>
            <a:off x="311700" y="1000075"/>
            <a:ext cx="8398800" cy="3416400"/>
          </a:xfrm>
          <a:prstGeom prst="rect">
            <a:avLst/>
          </a:prstGeom>
        </p:spPr>
        <p:txBody>
          <a:bodyPr anchorCtr="0" anchor="t" bIns="91425" lIns="91425" rIns="91425" wrap="square" tIns="91425">
            <a:noAutofit/>
          </a:bodyPr>
          <a:lstStyle/>
          <a:p>
            <a:pPr lvl="0" rtl="0">
              <a:lnSpc>
                <a:spcPct val="115000"/>
              </a:lnSpc>
              <a:spcBef>
                <a:spcPts val="400"/>
              </a:spcBef>
              <a:spcAft>
                <a:spcPts val="1000"/>
              </a:spcAft>
              <a:buNone/>
            </a:pPr>
            <a:r>
              <a:t/>
            </a:r>
            <a:endParaRPr/>
          </a:p>
          <a:p>
            <a:pPr indent="-228600" lvl="0" marL="457200" rtl="0">
              <a:lnSpc>
                <a:spcPct val="115000"/>
              </a:lnSpc>
              <a:spcBef>
                <a:spcPts val="0"/>
              </a:spcBef>
              <a:spcAft>
                <a:spcPts val="1000"/>
              </a:spcAft>
              <a:buClr>
                <a:schemeClr val="dk1"/>
              </a:buClr>
              <a:buChar char="●"/>
            </a:pPr>
            <a:r>
              <a:rPr lang="en">
                <a:solidFill>
                  <a:schemeClr val="dk1"/>
                </a:solidFill>
              </a:rPr>
              <a:t>Why testing is worth your time</a:t>
            </a:r>
          </a:p>
          <a:p>
            <a:pPr indent="-228600" lvl="0" marL="457200" rtl="0">
              <a:lnSpc>
                <a:spcPct val="115000"/>
              </a:lnSpc>
              <a:spcBef>
                <a:spcPts val="0"/>
              </a:spcBef>
              <a:spcAft>
                <a:spcPts val="1000"/>
              </a:spcAft>
              <a:buClr>
                <a:schemeClr val="dk1"/>
              </a:buClr>
              <a:buChar char="●"/>
            </a:pPr>
            <a:r>
              <a:rPr lang="en">
                <a:solidFill>
                  <a:schemeClr val="dk1"/>
                </a:solidFill>
              </a:rPr>
              <a:t>Unit testing</a:t>
            </a:r>
          </a:p>
          <a:p>
            <a:pPr lvl="0" rtl="0">
              <a:lnSpc>
                <a:spcPct val="115000"/>
              </a:lnSpc>
              <a:spcBef>
                <a:spcPts val="0"/>
              </a:spcBef>
              <a:spcAft>
                <a:spcPts val="1000"/>
              </a:spcAft>
              <a:buNone/>
            </a:pPr>
            <a:r>
              <a:t/>
            </a:r>
            <a:endParaRPr>
              <a:solidFill>
                <a:schemeClr val="dk1"/>
              </a:solidFill>
            </a:endParaRPr>
          </a:p>
          <a:p>
            <a:pPr lvl="0" rtl="0">
              <a:lnSpc>
                <a:spcPct val="115000"/>
              </a:lnSpc>
              <a:spcBef>
                <a:spcPts val="0"/>
              </a:spcBef>
              <a:spcAft>
                <a:spcPts val="1000"/>
              </a:spcAft>
              <a:buNone/>
            </a:pPr>
            <a:r>
              <a:rPr lang="en">
                <a:solidFill>
                  <a:schemeClr val="dk1"/>
                </a:solidFill>
              </a:rPr>
              <a:t>Note: User interface testing (instrumented testing) is covered in a later chapter</a:t>
            </a:r>
          </a:p>
          <a:p>
            <a:pPr lvl="0" rtl="0">
              <a:lnSpc>
                <a:spcPct val="115000"/>
              </a:lnSpc>
              <a:spcBef>
                <a:spcPts val="0"/>
              </a:spcBef>
              <a:spcAft>
                <a:spcPts val="1000"/>
              </a:spcAft>
              <a:buNone/>
            </a:pPr>
            <a:r>
              <a:t/>
            </a:r>
            <a:endParaRPr>
              <a:solidFill>
                <a:schemeClr val="dk1"/>
              </a:solidFill>
            </a:endParaRPr>
          </a:p>
          <a:p>
            <a:pPr indent="-69850" lvl="0" marL="0" rtl="0">
              <a:lnSpc>
                <a:spcPct val="100000"/>
              </a:lnSpc>
              <a:spcBef>
                <a:spcPts val="300"/>
              </a:spcBef>
              <a:spcAft>
                <a:spcPts val="1000"/>
              </a:spcAft>
              <a:buClr>
                <a:schemeClr val="dk1"/>
              </a:buClr>
              <a:buSzPct val="45833"/>
              <a:buFont typeface="Arial"/>
              <a:buNone/>
            </a:pPr>
            <a:r>
              <a:t/>
            </a:r>
            <a:endParaRPr/>
          </a:p>
        </p:txBody>
      </p:sp>
      <p:sp>
        <p:nvSpPr>
          <p:cNvPr id="420" name="Shape 420"/>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type="title"/>
          </p:nvPr>
        </p:nvSpPr>
        <p:spPr>
          <a:xfrm>
            <a:off x="265500" y="1233175"/>
            <a:ext cx="4045200" cy="1482300"/>
          </a:xfrm>
          <a:prstGeom prst="rect">
            <a:avLst/>
          </a:prstGeom>
        </p:spPr>
        <p:txBody>
          <a:bodyPr anchorCtr="0" anchor="b" bIns="91425" lIns="91425" rIns="91425" wrap="square" tIns="91425">
            <a:noAutofit/>
          </a:bodyPr>
          <a:lstStyle/>
          <a:p>
            <a:pPr lvl="0" rtl="0">
              <a:spcBef>
                <a:spcPts val="0"/>
              </a:spcBef>
              <a:buNone/>
            </a:pPr>
            <a:r>
              <a:rPr lang="en" sz="3600"/>
              <a:t>Testing Rocks</a:t>
            </a:r>
          </a:p>
        </p:txBody>
      </p:sp>
      <p:sp>
        <p:nvSpPr>
          <p:cNvPr id="426" name="Shape 426"/>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p:nvPr/>
        </p:nvSpPr>
        <p:spPr>
          <a:xfrm>
            <a:off x="4262025" y="2232212"/>
            <a:ext cx="4881900" cy="2372100"/>
          </a:xfrm>
          <a:prstGeom prst="rect">
            <a:avLst/>
          </a:prstGeom>
          <a:solidFill>
            <a:srgbClr val="D9EAD3"/>
          </a:solidFill>
          <a:ln cap="flat" cmpd="sng" w="9525">
            <a:solidFill>
              <a:srgbClr val="B6D7A8"/>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32" name="Shape 432"/>
          <p:cNvSpPr txBox="1"/>
          <p:nvPr>
            <p:ph type="title"/>
          </p:nvPr>
        </p:nvSpPr>
        <p:spPr>
          <a:xfrm>
            <a:off x="311700" y="170825"/>
            <a:ext cx="8657700" cy="572700"/>
          </a:xfrm>
          <a:prstGeom prst="rect">
            <a:avLst/>
          </a:prstGeom>
        </p:spPr>
        <p:txBody>
          <a:bodyPr anchorCtr="0" anchor="t" bIns="91425" lIns="91425" rIns="91425" wrap="square" tIns="91425">
            <a:noAutofit/>
          </a:bodyPr>
          <a:lstStyle/>
          <a:p>
            <a:pPr lvl="0" rtl="0">
              <a:lnSpc>
                <a:spcPct val="115000"/>
              </a:lnSpc>
              <a:spcBef>
                <a:spcPts val="0"/>
              </a:spcBef>
              <a:buNone/>
            </a:pPr>
            <a:r>
              <a:rPr lang="en">
                <a:solidFill>
                  <a:srgbClr val="FFFFFF"/>
                </a:solidFill>
              </a:rPr>
              <a:t>Why should you test your app?</a:t>
            </a:r>
          </a:p>
        </p:txBody>
      </p:sp>
      <p:sp>
        <p:nvSpPr>
          <p:cNvPr id="433" name="Shape 433"/>
          <p:cNvSpPr txBox="1"/>
          <p:nvPr>
            <p:ph idx="12" type="sldNum"/>
          </p:nvPr>
        </p:nvSpPr>
        <p:spPr>
          <a:xfrm>
            <a:off x="83962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434" name="Shape 434"/>
          <p:cNvSpPr txBox="1"/>
          <p:nvPr>
            <p:ph idx="1" type="body"/>
          </p:nvPr>
        </p:nvSpPr>
        <p:spPr>
          <a:xfrm>
            <a:off x="235500" y="1152475"/>
            <a:ext cx="5069100" cy="3301500"/>
          </a:xfrm>
          <a:prstGeom prst="rect">
            <a:avLst/>
          </a:prstGeom>
        </p:spPr>
        <p:txBody>
          <a:bodyPr anchorCtr="0" anchor="t" bIns="91425" lIns="91425" rIns="91425" wrap="square" tIns="91425">
            <a:noAutofit/>
          </a:bodyPr>
          <a:lstStyle/>
          <a:p>
            <a:pPr indent="-381000" lvl="0" marL="457200" marR="0" rtl="0" algn="l">
              <a:lnSpc>
                <a:spcPct val="115000"/>
              </a:lnSpc>
              <a:spcBef>
                <a:spcPts val="0"/>
              </a:spcBef>
              <a:spcAft>
                <a:spcPts val="0"/>
              </a:spcAft>
              <a:buClr>
                <a:schemeClr val="dk1"/>
              </a:buClr>
              <a:buSzPct val="100000"/>
              <a:buFont typeface="Roboto"/>
              <a:buChar char="●"/>
            </a:pPr>
            <a:r>
              <a:rPr lang="en">
                <a:solidFill>
                  <a:schemeClr val="dk1"/>
                </a:solidFill>
              </a:rPr>
              <a:t>Find and fix issues early</a:t>
            </a:r>
          </a:p>
          <a:p>
            <a:pPr indent="-381000" lvl="0" marL="457200" marR="0" rtl="0" algn="l">
              <a:lnSpc>
                <a:spcPct val="115000"/>
              </a:lnSpc>
              <a:spcBef>
                <a:spcPts val="1000"/>
              </a:spcBef>
              <a:spcAft>
                <a:spcPts val="0"/>
              </a:spcAft>
              <a:buClr>
                <a:schemeClr val="dk1"/>
              </a:buClr>
              <a:buSzPct val="100000"/>
              <a:buFont typeface="Roboto"/>
              <a:buChar char="●"/>
            </a:pPr>
            <a:r>
              <a:rPr lang="en">
                <a:solidFill>
                  <a:schemeClr val="dk1"/>
                </a:solidFill>
              </a:rPr>
              <a:t>Less costly</a:t>
            </a:r>
          </a:p>
          <a:p>
            <a:pPr indent="-381000" lvl="0" marL="457200" marR="0" rtl="0" algn="l">
              <a:lnSpc>
                <a:spcPct val="115000"/>
              </a:lnSpc>
              <a:spcBef>
                <a:spcPts val="1000"/>
              </a:spcBef>
              <a:spcAft>
                <a:spcPts val="0"/>
              </a:spcAft>
              <a:buClr>
                <a:schemeClr val="dk1"/>
              </a:buClr>
              <a:buSzPct val="100000"/>
              <a:buFont typeface="Roboto"/>
              <a:buChar char="●"/>
            </a:pPr>
            <a:r>
              <a:rPr lang="en">
                <a:solidFill>
                  <a:schemeClr val="dk1"/>
                </a:solidFill>
              </a:rPr>
              <a:t>Takes less effort</a:t>
            </a:r>
          </a:p>
          <a:p>
            <a:pPr indent="-381000" lvl="0" marL="457200" marR="0" rtl="0" algn="l">
              <a:lnSpc>
                <a:spcPct val="115000"/>
              </a:lnSpc>
              <a:spcBef>
                <a:spcPts val="1000"/>
              </a:spcBef>
              <a:spcAft>
                <a:spcPts val="0"/>
              </a:spcAft>
              <a:buClr>
                <a:schemeClr val="dk1"/>
              </a:buClr>
              <a:buSzPct val="100000"/>
              <a:buFont typeface="Roboto"/>
              <a:buChar char="●"/>
            </a:pPr>
            <a:r>
              <a:rPr lang="en">
                <a:solidFill>
                  <a:schemeClr val="dk1"/>
                </a:solidFill>
              </a:rPr>
              <a:t>Costs to fix bugs </a:t>
            </a:r>
            <a:br>
              <a:rPr lang="en">
                <a:solidFill>
                  <a:schemeClr val="dk1"/>
                </a:solidFill>
              </a:rPr>
            </a:br>
            <a:r>
              <a:rPr lang="en">
                <a:solidFill>
                  <a:schemeClr val="dk1"/>
                </a:solidFill>
              </a:rPr>
              <a:t>increases with time</a:t>
            </a:r>
          </a:p>
        </p:txBody>
      </p:sp>
      <p:grpSp>
        <p:nvGrpSpPr>
          <p:cNvPr id="435" name="Shape 435"/>
          <p:cNvGrpSpPr/>
          <p:nvPr/>
        </p:nvGrpSpPr>
        <p:grpSpPr>
          <a:xfrm>
            <a:off x="4000586" y="2236687"/>
            <a:ext cx="5069023" cy="2371975"/>
            <a:chOff x="4000586" y="152400"/>
            <a:chExt cx="5069023" cy="2371975"/>
          </a:xfrm>
        </p:grpSpPr>
        <p:cxnSp>
          <p:nvCxnSpPr>
            <p:cNvPr id="436" name="Shape 436"/>
            <p:cNvCxnSpPr>
              <a:stCxn id="437" idx="2"/>
            </p:cNvCxnSpPr>
            <p:nvPr/>
          </p:nvCxnSpPr>
          <p:spPr>
            <a:xfrm>
              <a:off x="4928486" y="546000"/>
              <a:ext cx="3000" cy="1640400"/>
            </a:xfrm>
            <a:prstGeom prst="straightConnector1">
              <a:avLst/>
            </a:prstGeom>
            <a:noFill/>
            <a:ln cap="flat" cmpd="sng" w="38100">
              <a:solidFill>
                <a:schemeClr val="dk2"/>
              </a:solidFill>
              <a:prstDash val="solid"/>
              <a:round/>
              <a:headEnd len="lg" w="lg" type="triangle"/>
              <a:tailEnd len="lg" w="lg" type="none"/>
            </a:ln>
          </p:spPr>
        </p:cxnSp>
        <p:cxnSp>
          <p:nvCxnSpPr>
            <p:cNvPr id="438" name="Shape 438"/>
            <p:cNvCxnSpPr/>
            <p:nvPr/>
          </p:nvCxnSpPr>
          <p:spPr>
            <a:xfrm flipH="1">
              <a:off x="5297271" y="1942215"/>
              <a:ext cx="3399600" cy="4500"/>
            </a:xfrm>
            <a:prstGeom prst="straightConnector1">
              <a:avLst/>
            </a:prstGeom>
            <a:noFill/>
            <a:ln cap="flat" cmpd="sng" w="38100">
              <a:solidFill>
                <a:schemeClr val="dk2"/>
              </a:solidFill>
              <a:prstDash val="solid"/>
              <a:round/>
              <a:headEnd len="lg" w="lg" type="triangle"/>
              <a:tailEnd len="lg" w="lg" type="none"/>
            </a:ln>
          </p:spPr>
        </p:cxnSp>
        <p:sp>
          <p:nvSpPr>
            <p:cNvPr id="439" name="Shape 439"/>
            <p:cNvSpPr txBox="1"/>
            <p:nvPr/>
          </p:nvSpPr>
          <p:spPr>
            <a:xfrm>
              <a:off x="4382512" y="1947525"/>
              <a:ext cx="522000" cy="187200"/>
            </a:xfrm>
            <a:prstGeom prst="rect">
              <a:avLst/>
            </a:prstGeom>
            <a:noFill/>
            <a:ln>
              <a:noFill/>
            </a:ln>
          </p:spPr>
          <p:txBody>
            <a:bodyPr anchorCtr="0" anchor="t" bIns="91425" lIns="91425" rIns="91425" wrap="square" tIns="91425">
              <a:noAutofit/>
            </a:bodyPr>
            <a:lstStyle/>
            <a:p>
              <a:pPr lvl="0" rtl="0" algn="r">
                <a:spcBef>
                  <a:spcPts val="0"/>
                </a:spcBef>
                <a:buNone/>
              </a:pPr>
              <a:r>
                <a:rPr b="1" lang="en"/>
                <a:t>$1</a:t>
              </a:r>
            </a:p>
          </p:txBody>
        </p:sp>
        <p:sp>
          <p:nvSpPr>
            <p:cNvPr id="440" name="Shape 440"/>
            <p:cNvSpPr txBox="1"/>
            <p:nvPr/>
          </p:nvSpPr>
          <p:spPr>
            <a:xfrm>
              <a:off x="4803050" y="1938475"/>
              <a:ext cx="1464300" cy="308700"/>
            </a:xfrm>
            <a:prstGeom prst="rect">
              <a:avLst/>
            </a:prstGeom>
            <a:noFill/>
            <a:ln>
              <a:noFill/>
            </a:ln>
          </p:spPr>
          <p:txBody>
            <a:bodyPr anchorCtr="0" anchor="t" bIns="91425" lIns="91425" rIns="91425" wrap="square" tIns="91425">
              <a:noAutofit/>
            </a:bodyPr>
            <a:lstStyle/>
            <a:p>
              <a:pPr lvl="0" rtl="0" algn="ctr">
                <a:spcBef>
                  <a:spcPts val="0"/>
                </a:spcBef>
                <a:buNone/>
              </a:pPr>
              <a:r>
                <a:rPr b="1" lang="en"/>
                <a:t>Specification</a:t>
              </a:r>
            </a:p>
          </p:txBody>
        </p:sp>
        <p:sp>
          <p:nvSpPr>
            <p:cNvPr id="441" name="Shape 441"/>
            <p:cNvSpPr txBox="1"/>
            <p:nvPr/>
          </p:nvSpPr>
          <p:spPr>
            <a:xfrm>
              <a:off x="6000724" y="1938475"/>
              <a:ext cx="862800" cy="353400"/>
            </a:xfrm>
            <a:prstGeom prst="rect">
              <a:avLst/>
            </a:prstGeom>
            <a:noFill/>
            <a:ln>
              <a:noFill/>
            </a:ln>
          </p:spPr>
          <p:txBody>
            <a:bodyPr anchorCtr="0" anchor="t" bIns="91425" lIns="91425" rIns="91425" wrap="square" tIns="91425">
              <a:noAutofit/>
            </a:bodyPr>
            <a:lstStyle/>
            <a:p>
              <a:pPr lvl="0" rtl="0" algn="ctr">
                <a:spcBef>
                  <a:spcPts val="0"/>
                </a:spcBef>
                <a:buNone/>
              </a:pPr>
              <a:r>
                <a:rPr b="1" lang="en"/>
                <a:t>Design</a:t>
              </a:r>
            </a:p>
          </p:txBody>
        </p:sp>
        <p:sp>
          <p:nvSpPr>
            <p:cNvPr id="442" name="Shape 442"/>
            <p:cNvSpPr txBox="1"/>
            <p:nvPr/>
          </p:nvSpPr>
          <p:spPr>
            <a:xfrm>
              <a:off x="6724475" y="1938469"/>
              <a:ext cx="687000" cy="258900"/>
            </a:xfrm>
            <a:prstGeom prst="rect">
              <a:avLst/>
            </a:prstGeom>
            <a:noFill/>
            <a:ln>
              <a:noFill/>
            </a:ln>
          </p:spPr>
          <p:txBody>
            <a:bodyPr anchorCtr="0" anchor="t" bIns="91425" lIns="91425" rIns="91425" wrap="square" tIns="91425">
              <a:noAutofit/>
            </a:bodyPr>
            <a:lstStyle/>
            <a:p>
              <a:pPr lvl="0" rtl="0" algn="ctr">
                <a:spcBef>
                  <a:spcPts val="0"/>
                </a:spcBef>
                <a:buNone/>
              </a:pPr>
              <a:r>
                <a:rPr b="1" lang="en"/>
                <a:t>Code</a:t>
              </a:r>
            </a:p>
          </p:txBody>
        </p:sp>
        <p:sp>
          <p:nvSpPr>
            <p:cNvPr id="443" name="Shape 443"/>
            <p:cNvSpPr txBox="1"/>
            <p:nvPr/>
          </p:nvSpPr>
          <p:spPr>
            <a:xfrm>
              <a:off x="7171860" y="1938481"/>
              <a:ext cx="687000" cy="153900"/>
            </a:xfrm>
            <a:prstGeom prst="rect">
              <a:avLst/>
            </a:prstGeom>
            <a:noFill/>
            <a:ln>
              <a:noFill/>
            </a:ln>
          </p:spPr>
          <p:txBody>
            <a:bodyPr anchorCtr="0" anchor="t" bIns="91425" lIns="91425" rIns="91425" wrap="square" tIns="91425">
              <a:noAutofit/>
            </a:bodyPr>
            <a:lstStyle/>
            <a:p>
              <a:pPr lvl="0" rtl="0" algn="ctr">
                <a:spcBef>
                  <a:spcPts val="0"/>
                </a:spcBef>
                <a:buNone/>
              </a:pPr>
              <a:r>
                <a:rPr b="1" lang="en"/>
                <a:t>QA</a:t>
              </a:r>
            </a:p>
          </p:txBody>
        </p:sp>
        <p:sp>
          <p:nvSpPr>
            <p:cNvPr id="444" name="Shape 444"/>
            <p:cNvSpPr txBox="1"/>
            <p:nvPr/>
          </p:nvSpPr>
          <p:spPr>
            <a:xfrm>
              <a:off x="7928373" y="1938465"/>
              <a:ext cx="988800" cy="393600"/>
            </a:xfrm>
            <a:prstGeom prst="rect">
              <a:avLst/>
            </a:prstGeom>
            <a:noFill/>
            <a:ln>
              <a:noFill/>
            </a:ln>
          </p:spPr>
          <p:txBody>
            <a:bodyPr anchorCtr="0" anchor="t" bIns="91425" lIns="91425" rIns="91425" wrap="square" tIns="91425">
              <a:noAutofit/>
            </a:bodyPr>
            <a:lstStyle/>
            <a:p>
              <a:pPr lvl="0" rtl="0" algn="ctr">
                <a:spcBef>
                  <a:spcPts val="0"/>
                </a:spcBef>
                <a:buNone/>
              </a:pPr>
              <a:r>
                <a:rPr b="1" lang="en"/>
                <a:t>Release</a:t>
              </a:r>
            </a:p>
          </p:txBody>
        </p:sp>
        <p:sp>
          <p:nvSpPr>
            <p:cNvPr id="445" name="Shape 445"/>
            <p:cNvSpPr txBox="1"/>
            <p:nvPr/>
          </p:nvSpPr>
          <p:spPr>
            <a:xfrm>
              <a:off x="4382512" y="1577935"/>
              <a:ext cx="522000" cy="187199"/>
            </a:xfrm>
            <a:prstGeom prst="rect">
              <a:avLst/>
            </a:prstGeom>
            <a:noFill/>
            <a:ln>
              <a:noFill/>
            </a:ln>
          </p:spPr>
          <p:txBody>
            <a:bodyPr anchorCtr="0" anchor="t" bIns="91425" lIns="91425" rIns="91425" wrap="square" tIns="91425">
              <a:noAutofit/>
            </a:bodyPr>
            <a:lstStyle/>
            <a:p>
              <a:pPr lvl="0" rtl="0" algn="r">
                <a:spcBef>
                  <a:spcPts val="0"/>
                </a:spcBef>
                <a:buNone/>
              </a:pPr>
              <a:r>
                <a:rPr b="1" lang="en"/>
                <a:t>$10</a:t>
              </a:r>
            </a:p>
          </p:txBody>
        </p:sp>
        <p:sp>
          <p:nvSpPr>
            <p:cNvPr id="446" name="Shape 446"/>
            <p:cNvSpPr txBox="1"/>
            <p:nvPr/>
          </p:nvSpPr>
          <p:spPr>
            <a:xfrm>
              <a:off x="4299204" y="1135863"/>
              <a:ext cx="605100" cy="187200"/>
            </a:xfrm>
            <a:prstGeom prst="rect">
              <a:avLst/>
            </a:prstGeom>
            <a:noFill/>
            <a:ln>
              <a:noFill/>
            </a:ln>
          </p:spPr>
          <p:txBody>
            <a:bodyPr anchorCtr="0" anchor="t" bIns="91425" lIns="91425" rIns="91425" wrap="square" tIns="91425">
              <a:noAutofit/>
            </a:bodyPr>
            <a:lstStyle/>
            <a:p>
              <a:pPr lvl="0" rtl="0" algn="r">
                <a:spcBef>
                  <a:spcPts val="0"/>
                </a:spcBef>
                <a:buNone/>
              </a:pPr>
              <a:r>
                <a:rPr b="1" lang="en"/>
                <a:t>$100</a:t>
              </a:r>
            </a:p>
          </p:txBody>
        </p:sp>
        <p:sp>
          <p:nvSpPr>
            <p:cNvPr id="447" name="Shape 447"/>
            <p:cNvSpPr txBox="1"/>
            <p:nvPr/>
          </p:nvSpPr>
          <p:spPr>
            <a:xfrm>
              <a:off x="4215895" y="693791"/>
              <a:ext cx="688500" cy="187200"/>
            </a:xfrm>
            <a:prstGeom prst="rect">
              <a:avLst/>
            </a:prstGeom>
            <a:noFill/>
            <a:ln>
              <a:noFill/>
            </a:ln>
          </p:spPr>
          <p:txBody>
            <a:bodyPr anchorCtr="0" anchor="t" bIns="91425" lIns="91425" rIns="91425" wrap="square" tIns="91425">
              <a:noAutofit/>
            </a:bodyPr>
            <a:lstStyle/>
            <a:p>
              <a:pPr lvl="0" rtl="0" algn="r">
                <a:spcBef>
                  <a:spcPts val="0"/>
                </a:spcBef>
                <a:buNone/>
              </a:pPr>
              <a:r>
                <a:rPr b="1" lang="en"/>
                <a:t>$1000</a:t>
              </a:r>
            </a:p>
          </p:txBody>
        </p:sp>
        <p:pic>
          <p:nvPicPr>
            <p:cNvPr id="448" name="Shape 448"/>
            <p:cNvPicPr preferRelativeResize="0"/>
            <p:nvPr/>
          </p:nvPicPr>
          <p:blipFill>
            <a:blip r:embed="rId3">
              <a:alphaModFix/>
            </a:blip>
            <a:stretch>
              <a:fillRect/>
            </a:stretch>
          </p:blipFill>
          <p:spPr>
            <a:xfrm>
              <a:off x="7779094" y="193433"/>
              <a:ext cx="1290514" cy="1675740"/>
            </a:xfrm>
            <a:prstGeom prst="rect">
              <a:avLst/>
            </a:prstGeom>
            <a:noFill/>
            <a:ln>
              <a:noFill/>
            </a:ln>
          </p:spPr>
        </p:pic>
        <p:pic>
          <p:nvPicPr>
            <p:cNvPr id="449" name="Shape 449"/>
            <p:cNvPicPr preferRelativeResize="0"/>
            <p:nvPr/>
          </p:nvPicPr>
          <p:blipFill>
            <a:blip r:embed="rId3">
              <a:alphaModFix/>
            </a:blip>
            <a:stretch>
              <a:fillRect/>
            </a:stretch>
          </p:blipFill>
          <p:spPr>
            <a:xfrm>
              <a:off x="6968944" y="901150"/>
              <a:ext cx="745489" cy="968025"/>
            </a:xfrm>
            <a:prstGeom prst="rect">
              <a:avLst/>
            </a:prstGeom>
            <a:noFill/>
            <a:ln>
              <a:noFill/>
            </a:ln>
          </p:spPr>
        </p:pic>
        <p:pic>
          <p:nvPicPr>
            <p:cNvPr id="450" name="Shape 450"/>
            <p:cNvPicPr preferRelativeResize="0"/>
            <p:nvPr/>
          </p:nvPicPr>
          <p:blipFill>
            <a:blip r:embed="rId3">
              <a:alphaModFix/>
            </a:blip>
            <a:stretch>
              <a:fillRect/>
            </a:stretch>
          </p:blipFill>
          <p:spPr>
            <a:xfrm>
              <a:off x="6315839" y="1208084"/>
              <a:ext cx="509120" cy="661092"/>
            </a:xfrm>
            <a:prstGeom prst="rect">
              <a:avLst/>
            </a:prstGeom>
            <a:noFill/>
            <a:ln>
              <a:noFill/>
            </a:ln>
          </p:spPr>
        </p:pic>
        <p:pic>
          <p:nvPicPr>
            <p:cNvPr id="451" name="Shape 451"/>
            <p:cNvPicPr preferRelativeResize="0"/>
            <p:nvPr/>
          </p:nvPicPr>
          <p:blipFill>
            <a:blip r:embed="rId3">
              <a:alphaModFix/>
            </a:blip>
            <a:stretch>
              <a:fillRect/>
            </a:stretch>
          </p:blipFill>
          <p:spPr>
            <a:xfrm>
              <a:off x="5856553" y="1403203"/>
              <a:ext cx="358850" cy="465973"/>
            </a:xfrm>
            <a:prstGeom prst="rect">
              <a:avLst/>
            </a:prstGeom>
            <a:noFill/>
            <a:ln>
              <a:noFill/>
            </a:ln>
          </p:spPr>
        </p:pic>
        <p:pic>
          <p:nvPicPr>
            <p:cNvPr id="452" name="Shape 452"/>
            <p:cNvPicPr preferRelativeResize="0"/>
            <p:nvPr/>
          </p:nvPicPr>
          <p:blipFill>
            <a:blip r:embed="rId3">
              <a:alphaModFix/>
            </a:blip>
            <a:stretch>
              <a:fillRect/>
            </a:stretch>
          </p:blipFill>
          <p:spPr>
            <a:xfrm>
              <a:off x="5468802" y="1610209"/>
              <a:ext cx="199430" cy="258966"/>
            </a:xfrm>
            <a:prstGeom prst="rect">
              <a:avLst/>
            </a:prstGeom>
            <a:noFill/>
            <a:ln>
              <a:noFill/>
            </a:ln>
          </p:spPr>
        </p:pic>
        <p:sp>
          <p:nvSpPr>
            <p:cNvPr id="437" name="Shape 437"/>
            <p:cNvSpPr txBox="1"/>
            <p:nvPr/>
          </p:nvSpPr>
          <p:spPr>
            <a:xfrm>
              <a:off x="4000586" y="152400"/>
              <a:ext cx="1855800" cy="393600"/>
            </a:xfrm>
            <a:prstGeom prst="rect">
              <a:avLst/>
            </a:prstGeom>
            <a:noFill/>
            <a:ln>
              <a:noFill/>
            </a:ln>
          </p:spPr>
          <p:txBody>
            <a:bodyPr anchorCtr="0" anchor="t" bIns="91425" lIns="91425" rIns="91425" wrap="square" tIns="91425">
              <a:noAutofit/>
            </a:bodyPr>
            <a:lstStyle/>
            <a:p>
              <a:pPr lvl="0" rtl="0" algn="ctr">
                <a:spcBef>
                  <a:spcPts val="0"/>
                </a:spcBef>
                <a:buNone/>
              </a:pPr>
              <a:r>
                <a:rPr lang="en" sz="1600"/>
                <a:t>Cost to Fix</a:t>
              </a:r>
            </a:p>
          </p:txBody>
        </p:sp>
        <p:sp>
          <p:nvSpPr>
            <p:cNvPr id="453" name="Shape 453"/>
            <p:cNvSpPr txBox="1"/>
            <p:nvPr/>
          </p:nvSpPr>
          <p:spPr>
            <a:xfrm>
              <a:off x="6086625" y="2170975"/>
              <a:ext cx="1725900" cy="353400"/>
            </a:xfrm>
            <a:prstGeom prst="rect">
              <a:avLst/>
            </a:prstGeom>
            <a:noFill/>
            <a:ln>
              <a:noFill/>
            </a:ln>
          </p:spPr>
          <p:txBody>
            <a:bodyPr anchorCtr="0" anchor="t" bIns="91425" lIns="91425" rIns="91425" wrap="square" tIns="91425">
              <a:noAutofit/>
            </a:bodyPr>
            <a:lstStyle/>
            <a:p>
              <a:pPr lvl="0" rtl="0" algn="ctr">
                <a:spcBef>
                  <a:spcPts val="0"/>
                </a:spcBef>
                <a:buNone/>
              </a:pPr>
              <a:r>
                <a:rPr lang="en" sz="1600"/>
                <a:t>Discovery Time</a:t>
              </a:r>
            </a:p>
          </p:txBody>
        </p:sp>
        <p:sp>
          <p:nvSpPr>
            <p:cNvPr id="454" name="Shape 454"/>
            <p:cNvSpPr txBox="1"/>
            <p:nvPr/>
          </p:nvSpPr>
          <p:spPr>
            <a:xfrm>
              <a:off x="5671096" y="332626"/>
              <a:ext cx="2108100" cy="393600"/>
            </a:xfrm>
            <a:prstGeom prst="rect">
              <a:avLst/>
            </a:prstGeom>
            <a:noFill/>
            <a:ln>
              <a:noFill/>
            </a:ln>
          </p:spPr>
          <p:txBody>
            <a:bodyPr anchorCtr="0" anchor="t" bIns="91425" lIns="91425" rIns="91425" wrap="square" tIns="91425">
              <a:noAutofit/>
            </a:bodyPr>
            <a:lstStyle/>
            <a:p>
              <a:pPr lvl="0" rtl="0" algn="ctr">
                <a:spcBef>
                  <a:spcPts val="0"/>
                </a:spcBef>
                <a:buNone/>
              </a:pPr>
              <a:r>
                <a:rPr lang="en" sz="2000">
                  <a:latin typeface="Permanent Marker"/>
                  <a:ea typeface="Permanent Marker"/>
                  <a:cs typeface="Permanent Marker"/>
                  <a:sym typeface="Permanent Marker"/>
                </a:rPr>
                <a:t>Catch bugs early!</a:t>
              </a: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Shape 459"/>
          <p:cNvSpPr txBox="1"/>
          <p:nvPr>
            <p:ph type="title"/>
          </p:nvPr>
        </p:nvSpPr>
        <p:spPr>
          <a:xfrm>
            <a:off x="311700" y="170825"/>
            <a:ext cx="8657700" cy="572700"/>
          </a:xfrm>
          <a:prstGeom prst="rect">
            <a:avLst/>
          </a:prstGeom>
        </p:spPr>
        <p:txBody>
          <a:bodyPr anchorCtr="0" anchor="t" bIns="91425" lIns="91425" rIns="91425" wrap="square" tIns="91425">
            <a:noAutofit/>
          </a:bodyPr>
          <a:lstStyle/>
          <a:p>
            <a:pPr lvl="0" rtl="0">
              <a:lnSpc>
                <a:spcPct val="115000"/>
              </a:lnSpc>
              <a:spcBef>
                <a:spcPts val="0"/>
              </a:spcBef>
              <a:buNone/>
            </a:pPr>
            <a:r>
              <a:rPr lang="en">
                <a:solidFill>
                  <a:srgbClr val="FFFFFF"/>
                </a:solidFill>
              </a:rPr>
              <a:t>Types of testing</a:t>
            </a:r>
          </a:p>
        </p:txBody>
      </p:sp>
      <p:sp>
        <p:nvSpPr>
          <p:cNvPr id="460" name="Shape 460"/>
          <p:cNvSpPr txBox="1"/>
          <p:nvPr>
            <p:ph idx="12" type="sldNum"/>
          </p:nvPr>
        </p:nvSpPr>
        <p:spPr>
          <a:xfrm>
            <a:off x="83962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461" name="Shape 461"/>
          <p:cNvSpPr txBox="1"/>
          <p:nvPr>
            <p:ph idx="1" type="body"/>
          </p:nvPr>
        </p:nvSpPr>
        <p:spPr>
          <a:xfrm>
            <a:off x="311700" y="1076275"/>
            <a:ext cx="8520600" cy="3416400"/>
          </a:xfrm>
          <a:prstGeom prst="rect">
            <a:avLst/>
          </a:prstGeom>
        </p:spPr>
        <p:txBody>
          <a:bodyPr anchorCtr="0" anchor="t" bIns="91425" lIns="91425" rIns="91425" wrap="square" tIns="91425">
            <a:noAutofit/>
          </a:bodyPr>
          <a:lstStyle/>
          <a:p>
            <a:pPr indent="-381000" lvl="0" marL="457200" marR="0" rtl="0" algn="l">
              <a:lnSpc>
                <a:spcPct val="115000"/>
              </a:lnSpc>
              <a:spcBef>
                <a:spcPts val="0"/>
              </a:spcBef>
              <a:spcAft>
                <a:spcPts val="0"/>
              </a:spcAft>
              <a:buClr>
                <a:schemeClr val="dk1"/>
              </a:buClr>
              <a:buSzPct val="100000"/>
              <a:buFont typeface="Roboto"/>
              <a:buChar char="●"/>
            </a:pPr>
            <a:r>
              <a:rPr lang="en">
                <a:solidFill>
                  <a:schemeClr val="dk1"/>
                </a:solidFill>
              </a:rPr>
              <a:t>Levels of Testing</a:t>
            </a:r>
          </a:p>
          <a:p>
            <a:pPr indent="-228600" lvl="1" marL="914400" marR="0" rtl="0" algn="l">
              <a:lnSpc>
                <a:spcPct val="115000"/>
              </a:lnSpc>
              <a:spcBef>
                <a:spcPts val="0"/>
              </a:spcBef>
              <a:spcAft>
                <a:spcPts val="0"/>
              </a:spcAft>
              <a:buClr>
                <a:schemeClr val="dk1"/>
              </a:buClr>
              <a:buChar char="○"/>
            </a:pPr>
            <a:r>
              <a:rPr lang="en">
                <a:solidFill>
                  <a:schemeClr val="dk1"/>
                </a:solidFill>
              </a:rPr>
              <a:t>Component, integration, protocol, system</a:t>
            </a:r>
          </a:p>
          <a:p>
            <a:pPr indent="-228600" lvl="0" marL="457200" marR="0" rtl="0" algn="l">
              <a:lnSpc>
                <a:spcPct val="115000"/>
              </a:lnSpc>
              <a:spcBef>
                <a:spcPts val="1000"/>
              </a:spcBef>
              <a:spcAft>
                <a:spcPts val="0"/>
              </a:spcAft>
              <a:buClr>
                <a:schemeClr val="dk1"/>
              </a:buClr>
              <a:buChar char="●"/>
            </a:pPr>
            <a:r>
              <a:rPr lang="en">
                <a:solidFill>
                  <a:schemeClr val="dk1"/>
                </a:solidFill>
              </a:rPr>
              <a:t>Types of Testing</a:t>
            </a:r>
          </a:p>
          <a:p>
            <a:pPr indent="-228600" lvl="1" marL="914400" marR="0" rtl="0" algn="l">
              <a:lnSpc>
                <a:spcPct val="115000"/>
              </a:lnSpc>
              <a:spcBef>
                <a:spcPts val="0"/>
              </a:spcBef>
              <a:spcAft>
                <a:spcPts val="0"/>
              </a:spcAft>
              <a:buClr>
                <a:schemeClr val="dk1"/>
              </a:buClr>
              <a:buChar char="○"/>
            </a:pPr>
            <a:r>
              <a:rPr lang="en">
                <a:solidFill>
                  <a:schemeClr val="dk1"/>
                </a:solidFill>
              </a:rPr>
              <a:t>Installation, compatibility, regression, acceptance</a:t>
            </a:r>
          </a:p>
          <a:p>
            <a:pPr indent="-228600" lvl="1" marL="914400" marR="0" rtl="0" algn="l">
              <a:lnSpc>
                <a:spcPct val="115000"/>
              </a:lnSpc>
              <a:spcBef>
                <a:spcPts val="0"/>
              </a:spcBef>
              <a:spcAft>
                <a:spcPts val="0"/>
              </a:spcAft>
              <a:buClr>
                <a:schemeClr val="dk1"/>
              </a:buClr>
              <a:buChar char="○"/>
            </a:pPr>
            <a:r>
              <a:rPr lang="en">
                <a:solidFill>
                  <a:schemeClr val="dk1"/>
                </a:solidFill>
              </a:rPr>
              <a:t>Performance, scalability, usability, security</a:t>
            </a:r>
          </a:p>
          <a:p>
            <a:pPr indent="-228600" lvl="0" marL="457200" marR="0" rtl="0" algn="l">
              <a:lnSpc>
                <a:spcPct val="115000"/>
              </a:lnSpc>
              <a:spcBef>
                <a:spcPts val="1000"/>
              </a:spcBef>
              <a:spcAft>
                <a:spcPts val="0"/>
              </a:spcAft>
              <a:buClr>
                <a:schemeClr val="dk1"/>
              </a:buClr>
              <a:buChar char="●"/>
            </a:pPr>
            <a:r>
              <a:rPr lang="en">
                <a:solidFill>
                  <a:schemeClr val="dk1"/>
                </a:solidFill>
              </a:rPr>
              <a:t>User interface and interaction tests </a:t>
            </a:r>
          </a:p>
          <a:p>
            <a:pPr indent="-228600" lvl="1" marL="914400" marR="0" rtl="0" algn="l">
              <a:lnSpc>
                <a:spcPct val="115000"/>
              </a:lnSpc>
              <a:spcBef>
                <a:spcPts val="0"/>
              </a:spcBef>
              <a:spcAft>
                <a:spcPts val="0"/>
              </a:spcAft>
              <a:buClr>
                <a:schemeClr val="dk1"/>
              </a:buClr>
              <a:buChar char="○"/>
            </a:pPr>
            <a:r>
              <a:rPr lang="en">
                <a:solidFill>
                  <a:schemeClr val="dk1"/>
                </a:solidFill>
              </a:rPr>
              <a:t>Automated UI testing tools</a:t>
            </a:r>
          </a:p>
          <a:p>
            <a:pPr indent="-228600" lvl="1" marL="914400" marR="0" rtl="0" algn="l">
              <a:lnSpc>
                <a:spcPct val="115000"/>
              </a:lnSpc>
              <a:spcBef>
                <a:spcPts val="0"/>
              </a:spcBef>
              <a:spcAft>
                <a:spcPts val="0"/>
              </a:spcAft>
              <a:buClr>
                <a:schemeClr val="dk1"/>
              </a:buClr>
              <a:buChar char="○"/>
            </a:pPr>
            <a:r>
              <a:rPr lang="en">
                <a:solidFill>
                  <a:schemeClr val="dk1"/>
                </a:solidFill>
              </a:rPr>
              <a:t>Instrumented testing (covered later)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Shape 466"/>
          <p:cNvSpPr txBox="1"/>
          <p:nvPr>
            <p:ph type="title"/>
          </p:nvPr>
        </p:nvSpPr>
        <p:spPr>
          <a:xfrm>
            <a:off x="311700" y="170825"/>
            <a:ext cx="8657700" cy="572700"/>
          </a:xfrm>
          <a:prstGeom prst="rect">
            <a:avLst/>
          </a:prstGeom>
        </p:spPr>
        <p:txBody>
          <a:bodyPr anchorCtr="0" anchor="t" bIns="91425" lIns="91425" rIns="91425" wrap="square" tIns="91425">
            <a:noAutofit/>
          </a:bodyPr>
          <a:lstStyle/>
          <a:p>
            <a:pPr lvl="0" rtl="0">
              <a:lnSpc>
                <a:spcPct val="115000"/>
              </a:lnSpc>
              <a:spcBef>
                <a:spcPts val="0"/>
              </a:spcBef>
              <a:buNone/>
            </a:pPr>
            <a:r>
              <a:rPr lang="en">
                <a:solidFill>
                  <a:srgbClr val="FFFFFF"/>
                </a:solidFill>
              </a:rPr>
              <a:t>Test-Driven Development (TDD)</a:t>
            </a:r>
          </a:p>
        </p:txBody>
      </p:sp>
      <p:sp>
        <p:nvSpPr>
          <p:cNvPr id="467" name="Shape 467"/>
          <p:cNvSpPr txBox="1"/>
          <p:nvPr>
            <p:ph idx="12" type="sldNum"/>
          </p:nvPr>
        </p:nvSpPr>
        <p:spPr>
          <a:xfrm>
            <a:off x="83962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468" name="Shape 46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lr>
                <a:srgbClr val="000000"/>
              </a:buClr>
            </a:pPr>
            <a:r>
              <a:rPr lang="en">
                <a:solidFill>
                  <a:srgbClr val="000000"/>
                </a:solidFill>
                <a:highlight>
                  <a:srgbClr val="FFFFFF"/>
                </a:highlight>
              </a:rPr>
              <a:t>Define a test case for a requirement</a:t>
            </a:r>
          </a:p>
          <a:p>
            <a:pPr indent="-228600" lvl="0" marL="457200" rtl="0">
              <a:spcBef>
                <a:spcPts val="1000"/>
              </a:spcBef>
              <a:buClr>
                <a:srgbClr val="000000"/>
              </a:buClr>
            </a:pPr>
            <a:r>
              <a:rPr lang="en">
                <a:solidFill>
                  <a:srgbClr val="000000"/>
                </a:solidFill>
                <a:highlight>
                  <a:srgbClr val="FFFFFF"/>
                </a:highlight>
              </a:rPr>
              <a:t>Write tests that assert all conditions of the test case </a:t>
            </a:r>
          </a:p>
          <a:p>
            <a:pPr indent="-228600" lvl="0" marL="457200" rtl="0">
              <a:spcBef>
                <a:spcPts val="1000"/>
              </a:spcBef>
              <a:buClr>
                <a:srgbClr val="000000"/>
              </a:buClr>
            </a:pPr>
            <a:r>
              <a:rPr lang="en">
                <a:solidFill>
                  <a:srgbClr val="000000"/>
                </a:solidFill>
                <a:highlight>
                  <a:srgbClr val="FFFFFF"/>
                </a:highlight>
              </a:rPr>
              <a:t>Write code against the test</a:t>
            </a:r>
          </a:p>
          <a:p>
            <a:pPr indent="-228600" lvl="0" marL="457200" rtl="0">
              <a:spcBef>
                <a:spcPts val="1000"/>
              </a:spcBef>
              <a:buClr>
                <a:srgbClr val="000000"/>
              </a:buClr>
            </a:pPr>
            <a:r>
              <a:rPr lang="en">
                <a:solidFill>
                  <a:srgbClr val="000000"/>
                </a:solidFill>
                <a:highlight>
                  <a:srgbClr val="FFFFFF"/>
                </a:highlight>
              </a:rPr>
              <a:t>Iterate on and refactor code until it passes the test</a:t>
            </a:r>
          </a:p>
          <a:p>
            <a:pPr indent="-228600" lvl="0" marL="457200" rtl="0">
              <a:spcBef>
                <a:spcPts val="1000"/>
              </a:spcBef>
              <a:buClr>
                <a:srgbClr val="000000"/>
              </a:buClr>
            </a:pPr>
            <a:r>
              <a:rPr lang="en">
                <a:solidFill>
                  <a:srgbClr val="000000"/>
                </a:solidFill>
                <a:highlight>
                  <a:srgbClr val="FFFFFF"/>
                </a:highlight>
              </a:rPr>
              <a:t>Repeat until all requirements have test cases, all tests pass, and all functionality has been implemented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Shape 473"/>
          <p:cNvSpPr txBox="1"/>
          <p:nvPr>
            <p:ph type="title"/>
          </p:nvPr>
        </p:nvSpPr>
        <p:spPr>
          <a:xfrm>
            <a:off x="311700" y="170825"/>
            <a:ext cx="8657700" cy="572700"/>
          </a:xfrm>
          <a:prstGeom prst="rect">
            <a:avLst/>
          </a:prstGeom>
        </p:spPr>
        <p:txBody>
          <a:bodyPr anchorCtr="0" anchor="t" bIns="91425" lIns="91425" rIns="91425" wrap="square" tIns="91425">
            <a:noAutofit/>
          </a:bodyPr>
          <a:lstStyle/>
          <a:p>
            <a:pPr lvl="0" rtl="0">
              <a:lnSpc>
                <a:spcPct val="115000"/>
              </a:lnSpc>
              <a:spcBef>
                <a:spcPts val="0"/>
              </a:spcBef>
              <a:buNone/>
            </a:pPr>
            <a:r>
              <a:rPr lang="en">
                <a:solidFill>
                  <a:srgbClr val="FFFFFF"/>
                </a:solidFill>
              </a:rPr>
              <a:t>Tests in your project</a:t>
            </a:r>
          </a:p>
        </p:txBody>
      </p:sp>
      <p:sp>
        <p:nvSpPr>
          <p:cNvPr id="474" name="Shape 474"/>
          <p:cNvSpPr txBox="1"/>
          <p:nvPr>
            <p:ph idx="12" type="sldNum"/>
          </p:nvPr>
        </p:nvSpPr>
        <p:spPr>
          <a:xfrm>
            <a:off x="83962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475" name="Shape 475"/>
          <p:cNvSpPr txBox="1"/>
          <p:nvPr>
            <p:ph idx="1" type="body"/>
          </p:nvPr>
        </p:nvSpPr>
        <p:spPr>
          <a:xfrm>
            <a:off x="311700" y="1076275"/>
            <a:ext cx="8520600" cy="3416400"/>
          </a:xfrm>
          <a:prstGeom prst="rect">
            <a:avLst/>
          </a:prstGeom>
        </p:spPr>
        <p:txBody>
          <a:bodyPr anchorCtr="0" anchor="t" bIns="91425" lIns="91425" rIns="91425" wrap="square" tIns="91425">
            <a:noAutofit/>
          </a:bodyPr>
          <a:lstStyle/>
          <a:p>
            <a:pPr lvl="0" rtl="0">
              <a:spcBef>
                <a:spcPts val="500"/>
              </a:spcBef>
              <a:spcAft>
                <a:spcPts val="200"/>
              </a:spcAft>
              <a:buClr>
                <a:srgbClr val="000000"/>
              </a:buClr>
              <a:buSzPct val="45833"/>
              <a:buFont typeface="Arial"/>
              <a:buNone/>
            </a:pPr>
            <a:r>
              <a:t/>
            </a:r>
            <a:endParaRPr>
              <a:solidFill>
                <a:schemeClr val="dk1"/>
              </a:solidFill>
            </a:endParaRPr>
          </a:p>
          <a:p>
            <a:pPr lvl="0" rtl="0">
              <a:spcBef>
                <a:spcPts val="500"/>
              </a:spcBef>
              <a:spcAft>
                <a:spcPts val="200"/>
              </a:spcAft>
              <a:buClr>
                <a:srgbClr val="000000"/>
              </a:buClr>
              <a:buSzPct val="45833"/>
              <a:buFont typeface="Arial"/>
              <a:buNone/>
            </a:pPr>
            <a:r>
              <a:rPr lang="en">
                <a:solidFill>
                  <a:schemeClr val="dk1"/>
                </a:solidFill>
              </a:rPr>
              <a:t>Android Studio creates three source sets for your project</a:t>
            </a:r>
          </a:p>
          <a:p>
            <a:pPr indent="-228600" lvl="0" marL="457200" rtl="0">
              <a:spcBef>
                <a:spcPts val="500"/>
              </a:spcBef>
              <a:spcAft>
                <a:spcPts val="200"/>
              </a:spcAft>
              <a:buClr>
                <a:schemeClr val="dk1"/>
              </a:buClr>
              <a:buChar char="●"/>
            </a:pPr>
            <a:r>
              <a:rPr b="1" lang="en">
                <a:solidFill>
                  <a:schemeClr val="dk1"/>
                </a:solidFill>
              </a:rPr>
              <a:t>main</a:t>
            </a:r>
            <a:r>
              <a:rPr lang="en">
                <a:solidFill>
                  <a:schemeClr val="dk1"/>
                </a:solidFill>
              </a:rPr>
              <a:t>—code and resources</a:t>
            </a:r>
          </a:p>
          <a:p>
            <a:pPr indent="-228600" lvl="0" marL="457200" rtl="0">
              <a:spcBef>
                <a:spcPts val="1000"/>
              </a:spcBef>
              <a:spcAft>
                <a:spcPts val="200"/>
              </a:spcAft>
              <a:buClr>
                <a:schemeClr val="dk1"/>
              </a:buClr>
              <a:buChar char="●"/>
            </a:pPr>
            <a:r>
              <a:rPr b="1" lang="en">
                <a:solidFill>
                  <a:schemeClr val="dk1"/>
                </a:solidFill>
              </a:rPr>
              <a:t>test</a:t>
            </a:r>
            <a:r>
              <a:rPr lang="en">
                <a:solidFill>
                  <a:schemeClr val="dk1"/>
                </a:solidFill>
              </a:rPr>
              <a:t>—local unit tests</a:t>
            </a:r>
          </a:p>
          <a:p>
            <a:pPr indent="-228600" lvl="0" marL="457200" rtl="0">
              <a:spcBef>
                <a:spcPts val="1000"/>
              </a:spcBef>
              <a:spcAft>
                <a:spcPts val="200"/>
              </a:spcAft>
              <a:buClr>
                <a:schemeClr val="dk1"/>
              </a:buClr>
              <a:buChar char="●"/>
            </a:pPr>
            <a:r>
              <a:rPr b="1" lang="en">
                <a:solidFill>
                  <a:schemeClr val="dk1"/>
                </a:solidFill>
              </a:rPr>
              <a:t>androidTest</a:t>
            </a:r>
            <a:r>
              <a:rPr lang="en">
                <a:solidFill>
                  <a:schemeClr val="dk1"/>
                </a:solidFill>
              </a:rPr>
              <a:t>—instrumented tests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Shape 480"/>
          <p:cNvSpPr txBox="1"/>
          <p:nvPr>
            <p:ph type="title"/>
          </p:nvPr>
        </p:nvSpPr>
        <p:spPr>
          <a:xfrm>
            <a:off x="265500" y="1233175"/>
            <a:ext cx="4045200" cy="1482300"/>
          </a:xfrm>
          <a:prstGeom prst="rect">
            <a:avLst/>
          </a:prstGeom>
        </p:spPr>
        <p:txBody>
          <a:bodyPr anchorCtr="0" anchor="b" bIns="91425" lIns="91425" rIns="91425" wrap="square" tIns="91425">
            <a:noAutofit/>
          </a:bodyPr>
          <a:lstStyle/>
          <a:p>
            <a:pPr lvl="0" rtl="0">
              <a:spcBef>
                <a:spcPts val="0"/>
              </a:spcBef>
              <a:buNone/>
            </a:pPr>
            <a:r>
              <a:rPr lang="en" sz="3600"/>
              <a:t>Local Unit Tests</a:t>
            </a:r>
          </a:p>
        </p:txBody>
      </p:sp>
      <p:sp>
        <p:nvSpPr>
          <p:cNvPr id="481" name="Shape 481"/>
          <p:cNvSpPr txBox="1"/>
          <p:nvPr>
            <p:ph idx="12" type="sldNum"/>
          </p:nvPr>
        </p:nvSpPr>
        <p:spPr>
          <a:xfrm>
            <a:off x="8472457" y="47394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