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2" r:id="rId10"/>
    <p:sldId id="269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65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1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71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330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32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730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77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7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5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457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90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7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62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07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D98C-CAF3-4492-81AA-977A13791FBE}" type="datetimeFigureOut">
              <a:rPr lang="id-ID" smtClean="0"/>
              <a:t>20/08/2017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948A1B-3B77-4194-8C49-EA87F5D462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42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AE45-6580-4943-A31D-C7F846116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Programming with Android </a:t>
            </a:r>
            <a:br>
              <a:rPr lang="en-US" dirty="0"/>
            </a:br>
            <a:r>
              <a:rPr lang="en-US" dirty="0"/>
              <a:t>Lecture 04 – User Interface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53610-12E1-4436-A260-353E1664C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Charisma </a:t>
            </a:r>
            <a:r>
              <a:rPr lang="en-US" dirty="0" err="1"/>
              <a:t>Tubagus</a:t>
            </a:r>
            <a:r>
              <a:rPr lang="en-US" dirty="0"/>
              <a:t> 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00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4111-3172-4E36-A729-E2422295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AD6CF-0061-46FD-9AB4-AF926C7A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8" y="609600"/>
            <a:ext cx="3277519" cy="5432426"/>
          </a:xfrm>
        </p:spPr>
      </p:pic>
    </p:spTree>
    <p:extLst>
      <p:ext uri="{BB962C8B-B14F-4D97-AF65-F5344CB8AC3E}">
        <p14:creationId xmlns:p14="http://schemas.microsoft.com/office/powerpoint/2010/main" val="302955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UICoding3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UICoding3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84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5170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&lt;RelativeLayout xmlns:android= "http://schemas.android.com/apk/res/android"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android:layout_height="fill_parent"</a:t>
            </a:r>
          </a:p>
          <a:p>
            <a:r>
              <a:rPr lang="id-ID" dirty="0"/>
              <a:t>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android:id="@+id/EL01"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One"</a:t>
            </a:r>
          </a:p>
          <a:p>
            <a:r>
              <a:rPr lang="id-ID" dirty="0"/>
              <a:t>/&gt;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android:id="@+id/EL02"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Two"</a:t>
            </a:r>
          </a:p>
          <a:p>
            <a:r>
              <a:rPr lang="id-ID" dirty="0"/>
              <a:t>android:layout_below="@id/EL01"</a:t>
            </a:r>
          </a:p>
          <a:p>
            <a:r>
              <a:rPr lang="id-ID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32560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2215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</a:t>
            </a:r>
            <a:r>
              <a:rPr lang="en-US" dirty="0"/>
              <a:t>="Element Three"</a:t>
            </a:r>
          </a:p>
          <a:p>
            <a:r>
              <a:rPr lang="en-US" dirty="0" err="1"/>
              <a:t>android:layout_toRightOf</a:t>
            </a:r>
            <a:r>
              <a:rPr lang="en-US" dirty="0"/>
              <a:t>="@id/EL01"</a:t>
            </a:r>
          </a:p>
          <a:p>
            <a:r>
              <a:rPr lang="en-US" dirty="0"/>
              <a:t>/&gt;</a:t>
            </a:r>
          </a:p>
          <a:p>
            <a:r>
              <a:rPr lang="en-US" dirty="0"/>
              <a:t>&lt;/</a:t>
            </a:r>
            <a:r>
              <a:rPr lang="en-US" dirty="0" err="1"/>
              <a:t>RelativeLayout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958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com.wilis.uicoding</a:t>
            </a:r>
            <a:r>
              <a:rPr lang="en-US" dirty="0"/>
              <a:t>3</a:t>
            </a:r>
            <a:r>
              <a:rPr lang="id-ID" dirty="0"/>
              <a:t>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18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5098-5DF9-4901-B8EA-E1A3269D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76F5D-367D-4D9D-AB18-84DFCB4E2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1" y="609600"/>
            <a:ext cx="3178309" cy="5297182"/>
          </a:xfrm>
        </p:spPr>
      </p:pic>
    </p:spTree>
    <p:extLst>
      <p:ext uri="{BB962C8B-B14F-4D97-AF65-F5344CB8AC3E}">
        <p14:creationId xmlns:p14="http://schemas.microsoft.com/office/powerpoint/2010/main" val="237891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UICoding4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UICoding4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713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5170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&lt;AbsoluteLayout xmlns:android=</a:t>
            </a:r>
          </a:p>
          <a:p>
            <a:r>
              <a:rPr lang="id-ID" dirty="0"/>
              <a:t>"http://schemas.android.com/apk/res/android"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android:layout_height="fill_parent"</a:t>
            </a:r>
          </a:p>
          <a:p>
            <a:r>
              <a:rPr lang="id-ID" dirty="0"/>
              <a:t>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One"</a:t>
            </a:r>
          </a:p>
          <a:p>
            <a:r>
              <a:rPr lang="id-ID" dirty="0"/>
              <a:t>/&gt;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Two"</a:t>
            </a:r>
          </a:p>
          <a:p>
            <a:r>
              <a:rPr lang="id-ID" dirty="0"/>
              <a:t>android:layout_x="30px"</a:t>
            </a:r>
          </a:p>
          <a:p>
            <a:r>
              <a:rPr lang="id-ID" dirty="0"/>
              <a:t>android:layout_y="30px"</a:t>
            </a:r>
          </a:p>
          <a:p>
            <a:r>
              <a:rPr lang="id-ID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0034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2215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</a:t>
            </a:r>
            <a:r>
              <a:rPr lang="en-US" dirty="0"/>
              <a:t>="Element Three"</a:t>
            </a:r>
          </a:p>
          <a:p>
            <a:r>
              <a:rPr lang="en-US" dirty="0" err="1"/>
              <a:t>android:layout_x</a:t>
            </a:r>
            <a:r>
              <a:rPr lang="en-US" dirty="0"/>
              <a:t>="50px"</a:t>
            </a:r>
          </a:p>
          <a:p>
            <a:r>
              <a:rPr lang="en-US" dirty="0" err="1"/>
              <a:t>android:layout_y</a:t>
            </a:r>
            <a:r>
              <a:rPr lang="en-US" dirty="0"/>
              <a:t>="50px"</a:t>
            </a:r>
          </a:p>
          <a:p>
            <a:r>
              <a:rPr lang="en-US" dirty="0"/>
              <a:t>/&gt;</a:t>
            </a:r>
          </a:p>
          <a:p>
            <a:r>
              <a:rPr lang="en-US" dirty="0"/>
              <a:t>&lt;/</a:t>
            </a:r>
            <a:r>
              <a:rPr lang="en-US" dirty="0" err="1"/>
              <a:t>AbsoluteLayout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627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com.wilis.uicoding</a:t>
            </a:r>
            <a:r>
              <a:rPr lang="en-US" dirty="0"/>
              <a:t>4</a:t>
            </a:r>
            <a:r>
              <a:rPr lang="id-ID" dirty="0"/>
              <a:t>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UICoding1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UICoding1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422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E218-7384-4775-86E8-E9AE59E0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BFFED-671F-49AC-B683-1BEDE748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60" y="609600"/>
            <a:ext cx="3251015" cy="5439690"/>
          </a:xfrm>
        </p:spPr>
      </p:pic>
    </p:spTree>
    <p:extLst>
      <p:ext uri="{BB962C8B-B14F-4D97-AF65-F5344CB8AC3E}">
        <p14:creationId xmlns:p14="http://schemas.microsoft.com/office/powerpoint/2010/main" val="211621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UICoding5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UICoding5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060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5170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&lt;TableLayout xmlns:android="http://schemas.android.com/apk/res/android"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android:layout_height="fill_parent"&gt;</a:t>
            </a:r>
          </a:p>
          <a:p>
            <a:r>
              <a:rPr lang="id-ID" dirty="0"/>
              <a:t>&lt;TableRow&gt;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One A"</a:t>
            </a:r>
          </a:p>
          <a:p>
            <a:r>
              <a:rPr lang="id-ID" dirty="0"/>
              <a:t>/&gt;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One B"</a:t>
            </a:r>
          </a:p>
          <a:p>
            <a:r>
              <a:rPr lang="id-ID" dirty="0"/>
              <a:t>/&gt;</a:t>
            </a:r>
          </a:p>
          <a:p>
            <a:r>
              <a:rPr lang="id-ID" dirty="0"/>
              <a:t>&lt;/TableRow&gt;</a:t>
            </a:r>
          </a:p>
        </p:txBody>
      </p:sp>
    </p:spTree>
    <p:extLst>
      <p:ext uri="{BB962C8B-B14F-4D97-AF65-F5344CB8AC3E}">
        <p14:creationId xmlns:p14="http://schemas.microsoft.com/office/powerpoint/2010/main" val="272909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367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TableRow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</a:t>
            </a:r>
            <a:r>
              <a:rPr lang="en-US" dirty="0"/>
              <a:t>="Element Two A"</a:t>
            </a:r>
          </a:p>
          <a:p>
            <a:r>
              <a:rPr lang="en-US" dirty="0"/>
              <a:t>/&gt;</a:t>
            </a:r>
          </a:p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</a:t>
            </a:r>
            <a:r>
              <a:rPr lang="en-US" dirty="0"/>
              <a:t>="Element Two B"</a:t>
            </a:r>
          </a:p>
          <a:p>
            <a:r>
              <a:rPr lang="en-US" dirty="0"/>
              <a:t>/&gt;</a:t>
            </a:r>
          </a:p>
          <a:p>
            <a:r>
              <a:rPr lang="en-US" dirty="0"/>
              <a:t>&lt;/</a:t>
            </a:r>
            <a:r>
              <a:rPr lang="en-US" dirty="0" err="1"/>
              <a:t>TableRow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TableLayout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478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com.wilis.uicoding</a:t>
            </a:r>
            <a:r>
              <a:rPr lang="en-US" dirty="0"/>
              <a:t>5</a:t>
            </a:r>
            <a:r>
              <a:rPr lang="id-ID" dirty="0"/>
              <a:t>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31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E218-7384-4775-86E8-E9AE59E0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515365-A335-43CE-A28E-5D94CC4DF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56" y="609600"/>
            <a:ext cx="3262024" cy="5432426"/>
          </a:xfrm>
        </p:spPr>
      </p:pic>
    </p:spTree>
    <p:extLst>
      <p:ext uri="{BB962C8B-B14F-4D97-AF65-F5344CB8AC3E}">
        <p14:creationId xmlns:p14="http://schemas.microsoft.com/office/powerpoint/2010/main" val="377321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Program UICoding6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UICoding6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627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5170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&lt;ScrollView xmlns:android= "http://schemas.android.com/apk/res/android"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android:scrollbars="vertical"&gt;</a:t>
            </a:r>
          </a:p>
          <a:p>
            <a:endParaRPr lang="id-ID" dirty="0"/>
          </a:p>
          <a:p>
            <a:r>
              <a:rPr lang="id-ID" dirty="0"/>
              <a:t>&lt;LinearLayout</a:t>
            </a:r>
          </a:p>
          <a:p>
            <a:r>
              <a:rPr lang="id-ID" dirty="0"/>
              <a:t>android:orientation="vertical"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android:layout_height="fill_parent"</a:t>
            </a:r>
          </a:p>
          <a:p>
            <a:r>
              <a:rPr lang="id-ID" dirty="0"/>
              <a:t>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android:text="Login Screen"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89518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4172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&lt;TextView</a:t>
            </a:r>
          </a:p>
          <a:p>
            <a:r>
              <a:rPr lang="en-US"/>
              <a:t>android:text="Username:"</a:t>
            </a:r>
          </a:p>
          <a:p>
            <a:r>
              <a:rPr lang="en-US"/>
              <a:t>android:layout_width="wrap_content"</a:t>
            </a:r>
          </a:p>
          <a:p>
            <a:r>
              <a:rPr lang="en-US"/>
              <a:t>android:layout_height="wrap_content"</a:t>
            </a:r>
          </a:p>
          <a:p>
            <a:r>
              <a:rPr lang="en-US"/>
              <a:t>/&gt;</a:t>
            </a:r>
          </a:p>
          <a:p>
            <a:r>
              <a:rPr lang="en-US"/>
              <a:t>&lt;EditText</a:t>
            </a:r>
          </a:p>
          <a:p>
            <a:r>
              <a:rPr lang="en-US"/>
              <a:t>android:id="@+id/username"</a:t>
            </a:r>
          </a:p>
          <a:p>
            <a:r>
              <a:rPr lang="en-US"/>
              <a:t>android:layout_width="fill_parent"</a:t>
            </a:r>
          </a:p>
          <a:p>
            <a:r>
              <a:rPr lang="en-US"/>
              <a:t>android:layout_height="wrap_content"</a:t>
            </a:r>
          </a:p>
          <a:p>
            <a:r>
              <a:rPr lang="en-US"/>
              <a:t>/&gt;</a:t>
            </a:r>
          </a:p>
          <a:p>
            <a:r>
              <a:rPr lang="en-US"/>
              <a:t>&lt;TextView</a:t>
            </a:r>
          </a:p>
          <a:p>
            <a:r>
              <a:rPr lang="en-US"/>
              <a:t>android:text="Password:"</a:t>
            </a:r>
          </a:p>
          <a:p>
            <a:r>
              <a:rPr lang="en-US"/>
              <a:t>android:layout_width="wrap_content"</a:t>
            </a:r>
          </a:p>
          <a:p>
            <a:r>
              <a:rPr lang="en-US"/>
              <a:t>android:layout_height="wrap_content"</a:t>
            </a:r>
          </a:p>
          <a:p>
            <a:r>
              <a:rPr lang="en-US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8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3232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 err="1"/>
              <a:t>android:id</a:t>
            </a:r>
            <a:r>
              <a:rPr lang="en-US" dirty="0"/>
              <a:t>="@+id/password"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android:inputType</a:t>
            </a:r>
            <a:r>
              <a:rPr lang="en-US" dirty="0"/>
              <a:t> ="</a:t>
            </a:r>
            <a:r>
              <a:rPr lang="en-US" dirty="0" err="1"/>
              <a:t>textPassword</a:t>
            </a:r>
            <a:r>
              <a:rPr lang="en-US" dirty="0"/>
              <a:t>"</a:t>
            </a:r>
          </a:p>
          <a:p>
            <a:r>
              <a:rPr lang="en-US" dirty="0"/>
              <a:t>/&gt;</a:t>
            </a:r>
          </a:p>
          <a:p>
            <a:r>
              <a:rPr lang="en-US" dirty="0"/>
              <a:t>&lt;Button</a:t>
            </a:r>
          </a:p>
          <a:p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loginbutton</a:t>
            </a:r>
            <a:r>
              <a:rPr lang="en-US" dirty="0"/>
              <a:t>"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</a:t>
            </a:r>
            <a:r>
              <a:rPr lang="en-US" dirty="0"/>
              <a:t>="Login"</a:t>
            </a:r>
          </a:p>
          <a:p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56604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4649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&lt;LinearLayout xmlns:android="http://schemas.android.com/apk/res/android"</a:t>
            </a:r>
          </a:p>
          <a:p>
            <a:r>
              <a:rPr lang="id-ID" dirty="0"/>
              <a:t>              android:layout_width="fill_parent" </a:t>
            </a:r>
          </a:p>
          <a:p>
            <a:r>
              <a:rPr lang="id-ID" dirty="0"/>
              <a:t>              android:layout_height="fill_parent" </a:t>
            </a:r>
          </a:p>
          <a:p>
            <a:r>
              <a:rPr lang="id-ID" dirty="0"/>
              <a:t>              android:orientation="vertical" &gt;</a:t>
            </a:r>
          </a:p>
          <a:p>
            <a:r>
              <a:rPr lang="id-ID" dirty="0"/>
              <a:t>    &lt;TextView android:id="@+id/text"</a:t>
            </a:r>
          </a:p>
          <a:p>
            <a:r>
              <a:rPr lang="id-ID" dirty="0"/>
              <a:t>              android:layout_width="wrap_content"</a:t>
            </a:r>
          </a:p>
          <a:p>
            <a:r>
              <a:rPr lang="id-ID" dirty="0"/>
              <a:t>              android:layout_height="wrap_content"</a:t>
            </a:r>
          </a:p>
          <a:p>
            <a:r>
              <a:rPr lang="id-ID" dirty="0"/>
              <a:t>              android:text="Hello, saya TextView" /&gt;</a:t>
            </a:r>
          </a:p>
          <a:p>
            <a:r>
              <a:rPr lang="id-ID" dirty="0"/>
              <a:t>    &lt;Button android:id="@+id/button"</a:t>
            </a:r>
          </a:p>
          <a:p>
            <a:r>
              <a:rPr lang="id-ID" dirty="0"/>
              <a:t>            android:layout_width="wrap_content"</a:t>
            </a:r>
          </a:p>
          <a:p>
            <a:r>
              <a:rPr lang="id-ID" dirty="0"/>
              <a:t>            android:layout_height="wrap_content"</a:t>
            </a:r>
          </a:p>
          <a:p>
            <a:r>
              <a:rPr lang="id-ID" dirty="0"/>
              <a:t>            android:text="Hello, saya Button" /&gt;</a:t>
            </a:r>
          </a:p>
          <a:p>
            <a:endParaRPr lang="id-ID" dirty="0"/>
          </a:p>
          <a:p>
            <a:r>
              <a:rPr lang="id-ID" dirty="0"/>
              <a:t>&lt;/LinearLayout&gt;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1385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35619"/>
            <a:ext cx="7791718" cy="3168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android:id</a:t>
            </a:r>
            <a:r>
              <a:rPr lang="en-US" dirty="0"/>
              <a:t>="@+id/status"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android:textStyle</a:t>
            </a:r>
            <a:r>
              <a:rPr lang="en-US" dirty="0"/>
              <a:t>="normal"</a:t>
            </a:r>
          </a:p>
          <a:p>
            <a:r>
              <a:rPr lang="en-US" dirty="0" err="1"/>
              <a:t>android:text</a:t>
            </a:r>
            <a:r>
              <a:rPr lang="en-US" dirty="0"/>
              <a:t>="Enter Username and Password"</a:t>
            </a:r>
          </a:p>
          <a:p>
            <a:r>
              <a:rPr lang="en-US" dirty="0"/>
              <a:t>/&gt;</a:t>
            </a:r>
          </a:p>
          <a:p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ScrollView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1223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com.wilis.uicoding</a:t>
            </a:r>
            <a:r>
              <a:rPr lang="en-US" dirty="0"/>
              <a:t>6</a:t>
            </a:r>
            <a:r>
              <a:rPr lang="id-ID" dirty="0"/>
              <a:t>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45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E218-7384-4775-86E8-E9AE59E0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F1666-21C8-4FC1-8B2E-CBAD1527F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99" y="609600"/>
            <a:ext cx="3236338" cy="5432426"/>
          </a:xfrm>
        </p:spPr>
      </p:pic>
    </p:spTree>
    <p:extLst>
      <p:ext uri="{BB962C8B-B14F-4D97-AF65-F5344CB8AC3E}">
        <p14:creationId xmlns:p14="http://schemas.microsoft.com/office/powerpoint/2010/main" val="327052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com.wilis.uicoding1;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9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62A7-8DAE-4214-ABB4-4AA9A885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19E94-E22B-4069-B3E5-0F0C531EE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92" y="609600"/>
            <a:ext cx="3300551" cy="5432425"/>
          </a:xfrm>
        </p:spPr>
      </p:pic>
    </p:spTree>
    <p:extLst>
      <p:ext uri="{BB962C8B-B14F-4D97-AF65-F5344CB8AC3E}">
        <p14:creationId xmlns:p14="http://schemas.microsoft.com/office/powerpoint/2010/main" val="276856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UICoding2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UICoding2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202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4649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&lt;LinearLayout xmlns:android= "http://schemas.android.com/apk/res/android"</a:t>
            </a:r>
          </a:p>
          <a:p>
            <a:r>
              <a:rPr lang="id-ID" dirty="0"/>
              <a:t>android:orientation="vertical"</a:t>
            </a:r>
          </a:p>
          <a:p>
            <a:r>
              <a:rPr lang="id-ID" dirty="0"/>
              <a:t>android:layout_width="fill_parent"</a:t>
            </a:r>
          </a:p>
          <a:p>
            <a:r>
              <a:rPr lang="id-ID" dirty="0"/>
              <a:t>android:layout_height="fill_parent"</a:t>
            </a:r>
          </a:p>
          <a:p>
            <a:r>
              <a:rPr lang="id-ID" dirty="0"/>
              <a:t>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One"</a:t>
            </a:r>
          </a:p>
          <a:p>
            <a:r>
              <a:rPr lang="id-ID" dirty="0"/>
              <a:t>/&gt;</a:t>
            </a:r>
          </a:p>
          <a:p>
            <a:r>
              <a:rPr lang="id-ID" dirty="0"/>
              <a:t>&lt;TextView</a:t>
            </a:r>
          </a:p>
          <a:p>
            <a:r>
              <a:rPr lang="id-ID" dirty="0"/>
              <a:t>android:layout_width="wrap_content"</a:t>
            </a:r>
          </a:p>
          <a:p>
            <a:r>
              <a:rPr lang="id-ID" dirty="0"/>
              <a:t>android:layout_height="wrap_content"</a:t>
            </a:r>
          </a:p>
          <a:p>
            <a:r>
              <a:rPr lang="id-ID" dirty="0"/>
              <a:t>android:text="Element Two"</a:t>
            </a:r>
          </a:p>
          <a:p>
            <a:r>
              <a:rPr lang="id-ID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79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2215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 err="1"/>
              <a:t>android:text</a:t>
            </a:r>
            <a:r>
              <a:rPr lang="en-US" dirty="0"/>
              <a:t>="Element Three"</a:t>
            </a:r>
          </a:p>
          <a:p>
            <a:r>
              <a:rPr lang="en-US" dirty="0"/>
              <a:t>/&gt;</a:t>
            </a:r>
          </a:p>
          <a:p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303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com.wilis.uicoding</a:t>
            </a:r>
            <a:r>
              <a:rPr lang="en-US" dirty="0"/>
              <a:t>2</a:t>
            </a:r>
            <a:r>
              <a:rPr lang="id-ID" dirty="0"/>
              <a:t>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033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1762</TotalTime>
  <Words>2109</Words>
  <Application>Microsoft Office PowerPoint</Application>
  <PresentationFormat>Widescreen</PresentationFormat>
  <Paragraphs>329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Mobile Programming with Android  Lecture 04 – User Interface</vt:lpstr>
      <vt:lpstr>Program UICoding1</vt:lpstr>
      <vt:lpstr>activity_main.xml</vt:lpstr>
      <vt:lpstr>MainActivity.java</vt:lpstr>
      <vt:lpstr>PowerPoint Presentation</vt:lpstr>
      <vt:lpstr>Program UICoding2</vt:lpstr>
      <vt:lpstr>activity_main.xml</vt:lpstr>
      <vt:lpstr>activity_main.xml</vt:lpstr>
      <vt:lpstr>MainActivity.java</vt:lpstr>
      <vt:lpstr>PowerPoint Presentation</vt:lpstr>
      <vt:lpstr>Program UICoding3</vt:lpstr>
      <vt:lpstr>activity_main.xml</vt:lpstr>
      <vt:lpstr>activity_main.xml</vt:lpstr>
      <vt:lpstr>MainActivity.java</vt:lpstr>
      <vt:lpstr>PowerPoint Presentation</vt:lpstr>
      <vt:lpstr>Program UICoding4</vt:lpstr>
      <vt:lpstr>activity_main.xml</vt:lpstr>
      <vt:lpstr>activity_main.xml</vt:lpstr>
      <vt:lpstr>MainActivity.java</vt:lpstr>
      <vt:lpstr>PowerPoint Presentation</vt:lpstr>
      <vt:lpstr>Program UICoding5</vt:lpstr>
      <vt:lpstr>activity_main.xml</vt:lpstr>
      <vt:lpstr>activity_main.xml</vt:lpstr>
      <vt:lpstr>MainActivity.java</vt:lpstr>
      <vt:lpstr>PowerPoint Presentation</vt:lpstr>
      <vt:lpstr>Program UICoding6</vt:lpstr>
      <vt:lpstr>activity_main.xml</vt:lpstr>
      <vt:lpstr>activity_main.xml</vt:lpstr>
      <vt:lpstr>activity_main.xml</vt:lpstr>
      <vt:lpstr>activity_main.xml</vt:lpstr>
      <vt:lpstr>MainActivity.java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with Android  Lecture 04 – User Interface</dc:title>
  <dc:creator>charisma setyobudhi</dc:creator>
  <cp:lastModifiedBy>charisma setyobudhi</cp:lastModifiedBy>
  <cp:revision>21</cp:revision>
  <dcterms:created xsi:type="dcterms:W3CDTF">2017-08-20T03:50:12Z</dcterms:created>
  <dcterms:modified xsi:type="dcterms:W3CDTF">2017-08-21T09:12:50Z</dcterms:modified>
</cp:coreProperties>
</file>