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79" r:id="rId25"/>
    <p:sldId id="283" r:id="rId26"/>
    <p:sldId id="284" r:id="rId27"/>
    <p:sldId id="28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7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74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24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66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92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21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87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92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53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60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2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02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58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2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8227-E687-426E-94A3-35488F2097E7}" type="datetimeFigureOut">
              <a:rPr lang="id-ID" smtClean="0"/>
              <a:t>21/08/2017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D756A-DBCA-493D-B6DB-DEFC982973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6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32B8-2C1B-4064-907A-C44C96EF1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 with Android</a:t>
            </a:r>
            <a:br>
              <a:rPr lang="en-US" dirty="0"/>
            </a:br>
            <a:r>
              <a:rPr lang="en-US" dirty="0"/>
              <a:t>Lecture 05 – Android Widget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94593-A19D-4C3D-B701-915ACB92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Charisma </a:t>
            </a:r>
            <a:r>
              <a:rPr lang="en-US" dirty="0" err="1"/>
              <a:t>Tubagus</a:t>
            </a:r>
            <a:r>
              <a:rPr lang="en-US" dirty="0"/>
              <a:t> 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400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Radio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Radio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739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337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RadioGroup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</a:p>
          <a:p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	&gt;</a:t>
            </a:r>
          </a:p>
          <a:p>
            <a:r>
              <a:rPr lang="en-US" dirty="0"/>
              <a:t>		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="@+id/radio1"</a:t>
            </a:r>
          </a:p>
          <a:p>
            <a:r>
              <a:rPr lang="en-US" dirty="0"/>
              <a:t>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="Radio Button 1" /&gt;</a:t>
            </a:r>
          </a:p>
        </p:txBody>
      </p:sp>
    </p:spTree>
    <p:extLst>
      <p:ext uri="{BB962C8B-B14F-4D97-AF65-F5344CB8AC3E}">
        <p14:creationId xmlns:p14="http://schemas.microsoft.com/office/powerpoint/2010/main" val="345161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337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	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="@+id/radio2"</a:t>
            </a:r>
          </a:p>
          <a:p>
            <a:r>
              <a:rPr lang="en-US" dirty="0"/>
              <a:t>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="Radio Button 2" /&gt;</a:t>
            </a:r>
          </a:p>
          <a:p>
            <a:endParaRPr lang="en-US" dirty="0"/>
          </a:p>
          <a:p>
            <a:r>
              <a:rPr lang="en-US" dirty="0"/>
              <a:t>		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="@+id/radio3"</a:t>
            </a:r>
          </a:p>
          <a:p>
            <a:r>
              <a:rPr lang="en-US" dirty="0"/>
              <a:t>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="Radio Button 3" /&gt;</a:t>
            </a:r>
          </a:p>
          <a:p>
            <a:r>
              <a:rPr lang="en-US" dirty="0"/>
              <a:t>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724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1"/>
            <a:ext cx="7791718" cy="380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package com.wilis.radio;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r>
              <a:rPr lang="id-ID" dirty="0"/>
              <a:t>public class radio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35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BF9-B5D2-4B6E-B778-BB60F07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A5825-EE7B-4EC9-84DD-380F209E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8" y="609600"/>
            <a:ext cx="3184780" cy="5337342"/>
          </a:xfrm>
        </p:spPr>
      </p:pic>
    </p:spTree>
    <p:extLst>
      <p:ext uri="{BB962C8B-B14F-4D97-AF65-F5344CB8AC3E}">
        <p14:creationId xmlns:p14="http://schemas.microsoft.com/office/powerpoint/2010/main" val="261424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Image1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Image1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00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2202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		</a:t>
            </a:r>
            <a:r>
              <a:rPr lang="en-US" dirty="0" err="1"/>
              <a:t>android:id</a:t>
            </a:r>
            <a:r>
              <a:rPr lang="en-US" dirty="0"/>
              <a:t>="@+id/logo"</a:t>
            </a:r>
          </a:p>
          <a:p>
            <a:r>
              <a:rPr lang="en-US" dirty="0"/>
              <a:t>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</a:p>
          <a:p>
            <a:r>
              <a:rPr lang="en-US" dirty="0"/>
              <a:t>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</a:t>
            </a:r>
            <a:r>
              <a:rPr lang="en-US" dirty="0" err="1"/>
              <a:t>android:adjustViewBounds</a:t>
            </a:r>
            <a:r>
              <a:rPr lang="en-US" dirty="0"/>
              <a:t>="true"</a:t>
            </a:r>
          </a:p>
          <a:p>
            <a:r>
              <a:rPr lang="en-US" dirty="0"/>
              <a:t>		</a:t>
            </a:r>
            <a:r>
              <a:rPr lang="en-US" dirty="0" err="1"/>
              <a:t>android:src</a:t>
            </a:r>
            <a:r>
              <a:rPr lang="en-US" dirty="0"/>
              <a:t>="@drawable/logo"</a:t>
            </a:r>
          </a:p>
          <a:p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47274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1"/>
            <a:ext cx="7791718" cy="403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package com.wilis.image;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r>
              <a:rPr lang="id-ID" dirty="0"/>
              <a:t>public class image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			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165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BF9-B5D2-4B6E-B778-BB60F07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8AC05-E0BF-48F7-8194-6E3FAB1C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14" y="609600"/>
            <a:ext cx="3221108" cy="5432426"/>
          </a:xfrm>
        </p:spPr>
      </p:pic>
    </p:spTree>
    <p:extLst>
      <p:ext uri="{BB962C8B-B14F-4D97-AF65-F5344CB8AC3E}">
        <p14:creationId xmlns:p14="http://schemas.microsoft.com/office/powerpoint/2010/main" val="174410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476-EA9D-4309-BA6D-78817328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AC65-6F44-4969-A546-0167230C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working with several widgets, we have to use a layout to organize those widgets.</a:t>
            </a:r>
          </a:p>
          <a:p>
            <a:r>
              <a:rPr lang="en-US" dirty="0"/>
              <a:t>There are several Layout Manager in Android:</a:t>
            </a:r>
          </a:p>
          <a:p>
            <a:pPr lvl="1"/>
            <a:r>
              <a:rPr lang="en-US" dirty="0" err="1"/>
              <a:t>LinearLayout</a:t>
            </a:r>
            <a:endParaRPr lang="en-US" dirty="0"/>
          </a:p>
          <a:p>
            <a:pPr lvl="1"/>
            <a:r>
              <a:rPr lang="en-US" dirty="0" err="1"/>
              <a:t>RelativeLayout</a:t>
            </a:r>
            <a:endParaRPr lang="en-US" dirty="0"/>
          </a:p>
          <a:p>
            <a:pPr lvl="1"/>
            <a:r>
              <a:rPr lang="en-US" dirty="0" err="1"/>
              <a:t>TableLayout</a:t>
            </a:r>
            <a:endParaRPr lang="en-US" dirty="0"/>
          </a:p>
          <a:p>
            <a:pPr lvl="1"/>
            <a:r>
              <a:rPr lang="en-US" dirty="0" err="1"/>
              <a:t>ConstraintLayout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2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E83-31CF-4143-9575-4B51973B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widget?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ECBC-CE9F-4AD9-946F-B485B9C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widget is a component, reusable component to compose complex user interface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 err="1"/>
              <a:t>RadioButton</a:t>
            </a:r>
            <a:endParaRPr lang="en-US" dirty="0"/>
          </a:p>
          <a:p>
            <a:pPr lvl="1"/>
            <a:r>
              <a:rPr lang="en-US" dirty="0" err="1"/>
              <a:t>TextView</a:t>
            </a:r>
            <a:endParaRPr lang="en-US" dirty="0"/>
          </a:p>
          <a:p>
            <a:pPr lvl="1"/>
            <a:r>
              <a:rPr lang="en-US" dirty="0"/>
              <a:t>And many more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478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Linear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Linear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4971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LinearLayout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</a:p>
          <a:p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	&gt;</a:t>
            </a:r>
          </a:p>
          <a:p>
            <a:r>
              <a:rPr lang="en-US" dirty="0"/>
              <a:t>	&lt;</a:t>
            </a:r>
            <a:r>
              <a:rPr lang="en-US" dirty="0" err="1"/>
              <a:t>RadioGroup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="@+id/orientation"</a:t>
            </a:r>
          </a:p>
          <a:p>
            <a:r>
              <a:rPr lang="en-US" dirty="0"/>
              <a:t>		</a:t>
            </a:r>
            <a:r>
              <a:rPr lang="en-US" dirty="0" err="1"/>
              <a:t>android:orientation</a:t>
            </a:r>
            <a:r>
              <a:rPr lang="en-US" dirty="0"/>
              <a:t>="horizontal"</a:t>
            </a:r>
          </a:p>
          <a:p>
            <a:r>
              <a:rPr lang="en-US" dirty="0"/>
              <a:t>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</a:t>
            </a:r>
            <a:r>
              <a:rPr lang="en-US" dirty="0" err="1"/>
              <a:t>android:padding</a:t>
            </a:r>
            <a:r>
              <a:rPr lang="en-US" dirty="0"/>
              <a:t>="5px"&gt;</a:t>
            </a:r>
          </a:p>
          <a:p>
            <a:r>
              <a:rPr lang="en-US" dirty="0"/>
              <a:t>		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android:id</a:t>
            </a:r>
            <a:r>
              <a:rPr lang="en-US" dirty="0"/>
              <a:t>="@+id/horizontal"</a:t>
            </a:r>
          </a:p>
          <a:p>
            <a:r>
              <a:rPr lang="en-US" dirty="0"/>
              <a:t>	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="horizontal" /&gt;</a:t>
            </a:r>
          </a:p>
        </p:txBody>
      </p:sp>
    </p:spTree>
    <p:extLst>
      <p:ext uri="{BB962C8B-B14F-4D97-AF65-F5344CB8AC3E}">
        <p14:creationId xmlns:p14="http://schemas.microsoft.com/office/powerpoint/2010/main" val="252479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738649"/>
            <a:ext cx="7791718" cy="4893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	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android:id</a:t>
            </a:r>
            <a:r>
              <a:rPr lang="en-US" dirty="0"/>
              <a:t>="@+id/vertical"</a:t>
            </a:r>
          </a:p>
          <a:p>
            <a:r>
              <a:rPr lang="en-US" dirty="0"/>
              <a:t>	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="vertical" /&gt;</a:t>
            </a:r>
          </a:p>
          <a:p>
            <a:r>
              <a:rPr lang="en-US" dirty="0"/>
              <a:t>	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RadioGroup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="@+id/gravity"</a:t>
            </a:r>
          </a:p>
          <a:p>
            <a:r>
              <a:rPr lang="en-US" dirty="0"/>
              <a:t>		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</a:p>
          <a:p>
            <a:r>
              <a:rPr lang="en-US" dirty="0"/>
              <a:t>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		</a:t>
            </a:r>
            <a:r>
              <a:rPr lang="en-US" dirty="0" err="1"/>
              <a:t>android:padding</a:t>
            </a:r>
            <a:r>
              <a:rPr lang="en-US" dirty="0"/>
              <a:t>="5px"&gt;</a:t>
            </a:r>
          </a:p>
          <a:p>
            <a:r>
              <a:rPr lang="en-US" dirty="0"/>
              <a:t>		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android:id</a:t>
            </a:r>
            <a:r>
              <a:rPr lang="en-US" dirty="0"/>
              <a:t>="@+id/left"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="left" /&gt;</a:t>
            </a:r>
          </a:p>
          <a:p>
            <a:r>
              <a:rPr lang="en-US" dirty="0"/>
              <a:t>		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android:id</a:t>
            </a:r>
            <a:r>
              <a:rPr lang="en-US" dirty="0"/>
              <a:t>="@+id/center"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="center" /&gt;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0359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738649"/>
            <a:ext cx="7791718" cy="1481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	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android:id</a:t>
            </a:r>
            <a:r>
              <a:rPr lang="en-US" dirty="0"/>
              <a:t>="@+id/right"</a:t>
            </a:r>
          </a:p>
          <a:p>
            <a:r>
              <a:rPr lang="en-US" dirty="0"/>
              <a:t>			</a:t>
            </a:r>
            <a:r>
              <a:rPr lang="en-US" dirty="0" err="1"/>
              <a:t>android:text</a:t>
            </a:r>
            <a:r>
              <a:rPr lang="en-US" dirty="0"/>
              <a:t>="right" /&gt;</a:t>
            </a:r>
          </a:p>
          <a:p>
            <a:r>
              <a:rPr lang="en-US" dirty="0"/>
              <a:t>	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		</a:t>
            </a:r>
          </a:p>
        </p:txBody>
      </p:sp>
    </p:spTree>
    <p:extLst>
      <p:ext uri="{BB962C8B-B14F-4D97-AF65-F5344CB8AC3E}">
        <p14:creationId xmlns:p14="http://schemas.microsoft.com/office/powerpoint/2010/main" val="41277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1"/>
            <a:ext cx="7791718" cy="403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package com.wilis.linear;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r>
              <a:rPr lang="id-ID" dirty="0"/>
              <a:t>import android.view.Gravity;</a:t>
            </a:r>
          </a:p>
          <a:p>
            <a:r>
              <a:rPr lang="id-ID" dirty="0"/>
              <a:t>import android.widget.LinearLayout;</a:t>
            </a:r>
          </a:p>
          <a:p>
            <a:r>
              <a:rPr lang="id-ID" dirty="0"/>
              <a:t>import android.widget.RadioGroup;</a:t>
            </a:r>
          </a:p>
          <a:p>
            <a:endParaRPr lang="id-ID" dirty="0"/>
          </a:p>
          <a:p>
            <a:r>
              <a:rPr lang="id-ID" dirty="0"/>
              <a:t>public class linear extends Activity</a:t>
            </a:r>
          </a:p>
          <a:p>
            <a:r>
              <a:rPr lang="id-ID" dirty="0"/>
              <a:t>	implements RadioGroup.OnCheckedChangeListener {</a:t>
            </a:r>
          </a:p>
          <a:p>
            <a:r>
              <a:rPr lang="id-ID" dirty="0"/>
              <a:t>	RadioGroup orientation;</a:t>
            </a:r>
          </a:p>
          <a:p>
            <a:r>
              <a:rPr lang="id-ID" dirty="0"/>
              <a:t>	RadioGroup gravity;</a:t>
            </a:r>
          </a:p>
          <a:p>
            <a:r>
              <a:rPr lang="id-ID" dirty="0"/>
              <a:t>		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4162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1"/>
            <a:ext cx="7791718" cy="3417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@Override</a:t>
            </a:r>
          </a:p>
          <a:p>
            <a:r>
              <a:rPr lang="id-ID" dirty="0"/>
              <a:t>	public void onCreate(Bundle icicle) {</a:t>
            </a:r>
          </a:p>
          <a:p>
            <a:r>
              <a:rPr lang="id-ID" dirty="0"/>
              <a:t>		super.onCreate(icicle);</a:t>
            </a:r>
          </a:p>
          <a:p>
            <a:r>
              <a:rPr lang="id-ID" dirty="0"/>
              <a:t>		setContentView(R.layout.main);</a:t>
            </a:r>
          </a:p>
          <a:p>
            <a:r>
              <a:rPr lang="id-ID" dirty="0"/>
              <a:t>		</a:t>
            </a:r>
          </a:p>
          <a:p>
            <a:r>
              <a:rPr lang="id-ID" dirty="0"/>
              <a:t>		orientation=(RadioGroup)findViewById(R.id.orientation);</a:t>
            </a:r>
          </a:p>
          <a:p>
            <a:r>
              <a:rPr lang="id-ID" dirty="0"/>
              <a:t>		orientation.setOnCheckedChangeListener(this);</a:t>
            </a:r>
          </a:p>
          <a:p>
            <a:r>
              <a:rPr lang="id-ID" dirty="0"/>
              <a:t>		gravity=(RadioGroup)findViewById(R.id.gravity);</a:t>
            </a:r>
          </a:p>
          <a:p>
            <a:r>
              <a:rPr lang="id-ID" dirty="0"/>
              <a:t>		gravity.setOnCheckedChangeListener(this);</a:t>
            </a:r>
          </a:p>
          <a:p>
            <a:r>
              <a:rPr lang="id-ID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752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1"/>
            <a:ext cx="7791718" cy="421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public void onCheckedChanged(RadioGroup group, int checkedId) {</a:t>
            </a:r>
          </a:p>
          <a:p>
            <a:r>
              <a:rPr lang="id-ID" dirty="0"/>
              <a:t>		switch (checkedId) {</a:t>
            </a:r>
          </a:p>
          <a:p>
            <a:r>
              <a:rPr lang="id-ID" dirty="0"/>
              <a:t>			case R.id.horizontal:</a:t>
            </a:r>
          </a:p>
          <a:p>
            <a:r>
              <a:rPr lang="id-ID" dirty="0"/>
              <a:t>				orientation.setOrientation(LinearLayout.HORIZONTAL);</a:t>
            </a:r>
          </a:p>
          <a:p>
            <a:r>
              <a:rPr lang="id-ID" dirty="0"/>
              <a:t>				break;</a:t>
            </a:r>
          </a:p>
          <a:p>
            <a:r>
              <a:rPr lang="id-ID" dirty="0"/>
              <a:t>			</a:t>
            </a:r>
          </a:p>
          <a:p>
            <a:r>
              <a:rPr lang="id-ID" dirty="0"/>
              <a:t>			case R.id.vertical:</a:t>
            </a:r>
          </a:p>
          <a:p>
            <a:r>
              <a:rPr lang="id-ID" dirty="0"/>
              <a:t>				orientation.setOrientation(LinearLayout.VERTICAL);</a:t>
            </a:r>
          </a:p>
          <a:p>
            <a:r>
              <a:rPr lang="id-ID" dirty="0"/>
              <a:t>				break;</a:t>
            </a:r>
          </a:p>
          <a:p>
            <a:r>
              <a:rPr lang="id-ID" dirty="0"/>
              <a:t>			</a:t>
            </a:r>
          </a:p>
          <a:p>
            <a:r>
              <a:rPr lang="id-ID" dirty="0"/>
              <a:t>			case R.id.left:</a:t>
            </a:r>
          </a:p>
          <a:p>
            <a:r>
              <a:rPr lang="id-ID" dirty="0"/>
              <a:t>				gravity.setGravity(Gravity.LEFT);</a:t>
            </a:r>
          </a:p>
          <a:p>
            <a:r>
              <a:rPr lang="id-ID" dirty="0"/>
              <a:t>				break;</a:t>
            </a:r>
          </a:p>
        </p:txBody>
      </p:sp>
    </p:spTree>
    <p:extLst>
      <p:ext uri="{BB962C8B-B14F-4D97-AF65-F5344CB8AC3E}">
        <p14:creationId xmlns:p14="http://schemas.microsoft.com/office/powerpoint/2010/main" val="316253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2"/>
            <a:ext cx="7791718" cy="305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en-US" dirty="0"/>
              <a:t>			</a:t>
            </a:r>
            <a:r>
              <a:rPr lang="id-ID" dirty="0"/>
              <a:t>case R.id.center:</a:t>
            </a:r>
          </a:p>
          <a:p>
            <a:r>
              <a:rPr lang="id-ID" dirty="0"/>
              <a:t>				gravity.setGravity(Gravity.CENTER_HORIZONTAL);</a:t>
            </a:r>
          </a:p>
          <a:p>
            <a:r>
              <a:rPr lang="id-ID" dirty="0"/>
              <a:t>				break;</a:t>
            </a:r>
          </a:p>
          <a:p>
            <a:r>
              <a:rPr lang="id-ID" dirty="0"/>
              <a:t>			</a:t>
            </a:r>
          </a:p>
          <a:p>
            <a:r>
              <a:rPr lang="id-ID" dirty="0"/>
              <a:t>			case R.id.right:</a:t>
            </a:r>
          </a:p>
          <a:p>
            <a:r>
              <a:rPr lang="id-ID" dirty="0"/>
              <a:t>				gravity.setGravity(Gravity.RIGHT);</a:t>
            </a:r>
          </a:p>
          <a:p>
            <a:r>
              <a:rPr lang="id-ID" dirty="0"/>
              <a:t>				break;</a:t>
            </a:r>
          </a:p>
          <a:p>
            <a:r>
              <a:rPr lang="id-ID" dirty="0"/>
              <a:t>		}</a:t>
            </a:r>
          </a:p>
          <a:p>
            <a:r>
              <a:rPr lang="id-ID" dirty="0"/>
              <a:t>	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46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BF9-B5D2-4B6E-B778-BB60F07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0EDA0B-4308-4D52-80EA-0614E7FC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76" y="609600"/>
            <a:ext cx="3241784" cy="5407246"/>
          </a:xfrm>
        </p:spPr>
      </p:pic>
    </p:spTree>
    <p:extLst>
      <p:ext uri="{BB962C8B-B14F-4D97-AF65-F5344CB8AC3E}">
        <p14:creationId xmlns:p14="http://schemas.microsoft.com/office/powerpoint/2010/main" val="36293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A1B5-3CDE-4E8F-B7E4-C17FC1DC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Android Widget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5E6884-89A7-401F-97A3-3CA0FA3FC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009729"/>
              </p:ext>
            </p:extLst>
          </p:nvPr>
        </p:nvGraphicFramePr>
        <p:xfrm>
          <a:off x="677690" y="1270000"/>
          <a:ext cx="8596312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1866610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56538663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204977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85216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Widget 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 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 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Widget Name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AbsListView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CheckBox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PopupWindow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ScrollView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4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AbsoluteLayout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CheckedTextView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ProgressBar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CursorAdapter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AbsSeekBar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Chronometer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QuickContactBadge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CursorTreeAdapter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AbsSpinner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CompoundButton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RadioButton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DatePicker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AdapterView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ImageSwitcher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RadioGroup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DialerFilter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6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AlphabetIndexer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RatingBar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DigitalClock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AnalogClock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LinearLayout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RelativeLayout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EditText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3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ArrayAdapter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ListView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RemoteViews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ExpandableListView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AutoCompleteTextView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MediaController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ResourceCursorAdapter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BaseAdapter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MultiAutoCompleteTextView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ResourceCursorTreeAdapter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FrameLayout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OverScroller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Gallery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5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1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TextView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</a:t>
            </a:r>
            <a:r>
              <a:rPr lang="en-US" dirty="0" err="1"/>
              <a:t>TextView</a:t>
            </a:r>
            <a:endParaRPr lang="en-US" dirty="0"/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42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220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tulisan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</a:p>
          <a:p>
            <a:r>
              <a:rPr lang="en-US" dirty="0"/>
              <a:t>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</a:p>
          <a:p>
            <a:r>
              <a:rPr lang="en-US" dirty="0"/>
              <a:t>	/&gt;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138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4739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com.wilis.textview;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r>
              <a:rPr lang="id-ID" dirty="0"/>
              <a:t>import android.widget.TextView;</a:t>
            </a:r>
          </a:p>
          <a:p>
            <a:endParaRPr lang="id-ID" dirty="0"/>
          </a:p>
          <a:p>
            <a:r>
              <a:rPr lang="id-ID" dirty="0"/>
              <a:t>public class textview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    </a:t>
            </a:r>
          </a:p>
          <a:p>
            <a:r>
              <a:rPr lang="id-ID" dirty="0"/>
              <a:t>        TextView t=(TextView)findViewById(R.id.tulisan);</a:t>
            </a:r>
          </a:p>
          <a:p>
            <a:r>
              <a:rPr lang="id-ID" dirty="0"/>
              <a:t>        t.setText("Ini adalah tulisan dengan widget TextView");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9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EditText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</a:t>
            </a:r>
            <a:r>
              <a:rPr lang="en-US" dirty="0" err="1"/>
              <a:t>EditText</a:t>
            </a:r>
            <a:endParaRPr lang="en-US" dirty="0"/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273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3"/>
            <a:ext cx="7791718" cy="220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tampil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android:singleLine</a:t>
            </a:r>
            <a:r>
              <a:rPr lang="en-US" dirty="0"/>
              <a:t>="false"</a:t>
            </a:r>
          </a:p>
          <a:p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527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70000"/>
            <a:ext cx="7791718" cy="4667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  <a:p>
            <a:r>
              <a:rPr lang="id-ID" dirty="0"/>
              <a:t>public class edittext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    </a:t>
            </a:r>
          </a:p>
          <a:p>
            <a:r>
              <a:rPr lang="id-ID" dirty="0"/>
              <a:t>        EditText f=(EditText)findViewById(R.id.tampil);</a:t>
            </a:r>
          </a:p>
          <a:p>
            <a:r>
              <a:rPr lang="id-ID" dirty="0"/>
              <a:t>        f.setText("Ini adalah tampilan EditText di Android 2.3 " +</a:t>
            </a:r>
          </a:p>
          <a:p>
            <a:r>
              <a:rPr lang="id-ID" dirty="0"/>
              <a:t>        		  " Anda bisa memanggil fungsi EditText setelah anda" +</a:t>
            </a:r>
          </a:p>
          <a:p>
            <a:r>
              <a:rPr lang="id-ID" dirty="0"/>
              <a:t>        		  " import libraries android.widget.EditText, Tampilan " +</a:t>
            </a:r>
          </a:p>
          <a:p>
            <a:r>
              <a:rPr lang="id-ID" dirty="0"/>
              <a:t>        		  " EditText menjadi beberada baris karena " +</a:t>
            </a:r>
          </a:p>
          <a:p>
            <a:r>
              <a:rPr lang="id-ID" dirty="0"/>
              <a:t>        		  " android:singleline=false");</a:t>
            </a:r>
          </a:p>
          <a:p>
            <a:r>
              <a:rPr lang="id-ID" dirty="0"/>
              <a:t>        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560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1063</Words>
  <Application>Microsoft Office PowerPoint</Application>
  <PresentationFormat>Widescreen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Mobile Programming with Android Lecture 05 – Android Widget</vt:lpstr>
      <vt:lpstr>What is a widget?</vt:lpstr>
      <vt:lpstr>Various Android Widget</vt:lpstr>
      <vt:lpstr>Program TextView</vt:lpstr>
      <vt:lpstr>activity_main.xml</vt:lpstr>
      <vt:lpstr>MainActivity.java</vt:lpstr>
      <vt:lpstr>Program EditText</vt:lpstr>
      <vt:lpstr>activity_main.xml</vt:lpstr>
      <vt:lpstr>MainActivity.java</vt:lpstr>
      <vt:lpstr>Program Radio</vt:lpstr>
      <vt:lpstr>activity_main.xml</vt:lpstr>
      <vt:lpstr>activity_main.xml</vt:lpstr>
      <vt:lpstr>MainActivity.java</vt:lpstr>
      <vt:lpstr>PowerPoint Presentation</vt:lpstr>
      <vt:lpstr>Program Image1</vt:lpstr>
      <vt:lpstr>activity_main.xml</vt:lpstr>
      <vt:lpstr>MainActivity.java</vt:lpstr>
      <vt:lpstr>PowerPoint Presentation</vt:lpstr>
      <vt:lpstr>Layout Management</vt:lpstr>
      <vt:lpstr>Program Linear</vt:lpstr>
      <vt:lpstr>activity_main.xml</vt:lpstr>
      <vt:lpstr>activity_main.xml</vt:lpstr>
      <vt:lpstr>activity_main.xml</vt:lpstr>
      <vt:lpstr>MainActivity.java</vt:lpstr>
      <vt:lpstr>MainActivity.java</vt:lpstr>
      <vt:lpstr>MainActivity.java</vt:lpstr>
      <vt:lpstr>MainActivity.java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with Android Lecture 05 – Android Widget</dc:title>
  <dc:creator>charisma setyobudhi</dc:creator>
  <cp:lastModifiedBy>charisma setyobudhi</cp:lastModifiedBy>
  <cp:revision>20</cp:revision>
  <dcterms:created xsi:type="dcterms:W3CDTF">2017-08-21T09:43:23Z</dcterms:created>
  <dcterms:modified xsi:type="dcterms:W3CDTF">2017-08-21T12:41:03Z</dcterms:modified>
</cp:coreProperties>
</file>