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D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B406D-4299-41E5-A1AF-34DEAFBE93DF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F6361E-E68C-484B-9F00-AB6ECEAF97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5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6361E-E68C-484B-9F00-AB6ECEAF97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3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708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635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6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4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98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2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44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1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0631D-D100-490D-8556-49EC441B7E7C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1DA26-B76F-4B02-B8E5-DCD07F990E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8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687347" y="1359504"/>
            <a:ext cx="1811710" cy="256374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 Investment Cost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7407" y="2889404"/>
            <a:ext cx="1893741" cy="309435"/>
          </a:xfrm>
          <a:prstGeom prst="rect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Recurring Operational Cost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57309" y="1177183"/>
            <a:ext cx="2688814" cy="269546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Seeds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404612" y="3702329"/>
            <a:ext cx="1652900" cy="256374"/>
          </a:xfrm>
          <a:prstGeom prst="rect">
            <a:avLst/>
          </a:prstGeom>
          <a:solidFill>
            <a:schemeClr val="bg1"/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04612" y="4792688"/>
            <a:ext cx="1652900" cy="28820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Sales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9654338" y="3702327"/>
            <a:ext cx="1529696" cy="25637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Discount Rate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654338" y="2067387"/>
            <a:ext cx="1529696" cy="25637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NPV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404612" y="2067387"/>
            <a:ext cx="1652900" cy="256374"/>
          </a:xfrm>
          <a:prstGeom prst="rect">
            <a:avLst/>
          </a:prstGeom>
          <a:solidFill>
            <a:schemeClr val="bg1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Cost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57308" y="1535393"/>
            <a:ext cx="2688815" cy="2563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 Capacity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71705" y="3454929"/>
            <a:ext cx="2638862" cy="256374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Labor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71703" y="2726028"/>
            <a:ext cx="2638864" cy="26153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Maintenance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71703" y="2368613"/>
            <a:ext cx="2638864" cy="26153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 Weed Management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7308" y="4512630"/>
            <a:ext cx="2636381" cy="25637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Maize Yield</a:t>
            </a:r>
          </a:p>
        </p:txBody>
      </p:sp>
      <p:sp>
        <p:nvSpPr>
          <p:cNvPr id="26" name="Rectangle 25"/>
          <p:cNvSpPr/>
          <p:nvPr/>
        </p:nvSpPr>
        <p:spPr>
          <a:xfrm>
            <a:off x="957308" y="5146019"/>
            <a:ext cx="2636381" cy="25637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Cowpea Yield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775832" y="5573060"/>
            <a:ext cx="1743342" cy="284374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Climate Events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775832" y="5241370"/>
            <a:ext cx="1743343" cy="27366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Pest Disease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7308" y="4830893"/>
            <a:ext cx="2636381" cy="256374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 Beans Yield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579552" y="400971"/>
            <a:ext cx="9675493" cy="254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Evaluate the decision on intercropping in a monoculture farm through Decision Analysis method</a:t>
            </a:r>
          </a:p>
        </p:txBody>
      </p:sp>
      <p:sp>
        <p:nvSpPr>
          <p:cNvPr id="121" name="Rectangle 120"/>
          <p:cNvSpPr/>
          <p:nvPr/>
        </p:nvSpPr>
        <p:spPr>
          <a:xfrm>
            <a:off x="9865707" y="4760870"/>
            <a:ext cx="1559375" cy="16671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US" sz="1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Legends</a:t>
            </a:r>
          </a:p>
          <a:p>
            <a:pPr algn="ctr">
              <a:spcAft>
                <a:spcPts val="800"/>
              </a:spcAft>
            </a:pPr>
            <a:r>
              <a:rPr lang="en-US" sz="1100" b="0" i="0" u="none" strike="noStrik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Cost</a:t>
            </a:r>
          </a:p>
          <a:p>
            <a:pPr algn="ctr">
              <a:spcAft>
                <a:spcPts val="800"/>
              </a:spcAft>
            </a:pPr>
            <a:r>
              <a:rPr lang="en-US" sz="1100" b="0" i="0" u="none" strike="noStrike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en-US" sz="11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Benefit,</a:t>
            </a:r>
          </a:p>
          <a:p>
            <a:pPr algn="ctr">
              <a:spcAft>
                <a:spcPts val="800"/>
              </a:spcAft>
            </a:pPr>
            <a:r>
              <a:rPr lang="en-US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Risk</a:t>
            </a:r>
          </a:p>
          <a:p>
            <a:pPr algn="ctr">
              <a:spcAft>
                <a:spcPts val="800"/>
              </a:spcAft>
            </a:pPr>
            <a:r>
              <a:rPr lang="en-US" sz="1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Black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Estimated</a:t>
            </a:r>
          </a:p>
          <a:p>
            <a:pPr algn="ctr">
              <a:spcAft>
                <a:spcPts val="800"/>
              </a:spcAft>
            </a:pPr>
            <a:r>
              <a:rPr lang="en-GB" sz="1100" b="0" dirty="0">
                <a:solidFill>
                  <a:srgbClr val="92D05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Light Green- </a:t>
            </a:r>
            <a:r>
              <a:rPr lang="en-GB" sz="1100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Calculated</a:t>
            </a:r>
            <a:endParaRPr lang="en-US" sz="1100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Straight Arrow Connector 79"/>
          <p:cNvCxnSpPr>
            <a:cxnSpLocks/>
            <a:stCxn id="9" idx="3"/>
            <a:endCxn id="19" idx="2"/>
          </p:cNvCxnSpPr>
          <p:nvPr/>
        </p:nvCxnSpPr>
        <p:spPr>
          <a:xfrm flipV="1">
            <a:off x="6591148" y="2323761"/>
            <a:ext cx="1639914" cy="720361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>
            <a:cxnSpLocks/>
            <a:stCxn id="8" idx="3"/>
            <a:endCxn id="19" idx="0"/>
          </p:cNvCxnSpPr>
          <p:nvPr/>
        </p:nvCxnSpPr>
        <p:spPr>
          <a:xfrm>
            <a:off x="6499057" y="1487691"/>
            <a:ext cx="1732005" cy="57969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cxnSpLocks/>
            <a:stCxn id="73" idx="1"/>
            <a:endCxn id="9" idx="1"/>
          </p:cNvCxnSpPr>
          <p:nvPr/>
        </p:nvCxnSpPr>
        <p:spPr>
          <a:xfrm>
            <a:off x="3729665" y="3039958"/>
            <a:ext cx="967742" cy="416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>
            <a:cxnSpLocks/>
            <a:stCxn id="39" idx="1"/>
            <a:endCxn id="8" idx="1"/>
          </p:cNvCxnSpPr>
          <p:nvPr/>
        </p:nvCxnSpPr>
        <p:spPr>
          <a:xfrm>
            <a:off x="3729665" y="1484475"/>
            <a:ext cx="957682" cy="321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>
            <a:cxnSpLocks/>
            <a:stCxn id="89" idx="1"/>
            <a:endCxn id="16" idx="1"/>
          </p:cNvCxnSpPr>
          <p:nvPr/>
        </p:nvCxnSpPr>
        <p:spPr>
          <a:xfrm flipV="1">
            <a:off x="3679839" y="4936793"/>
            <a:ext cx="3724773" cy="2071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cxnSpLocks/>
            <a:stCxn id="16" idx="0"/>
            <a:endCxn id="15" idx="2"/>
          </p:cNvCxnSpPr>
          <p:nvPr/>
        </p:nvCxnSpPr>
        <p:spPr>
          <a:xfrm flipV="1">
            <a:off x="8231062" y="3958703"/>
            <a:ext cx="0" cy="833985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cxnSpLocks/>
            <a:stCxn id="17" idx="0"/>
            <a:endCxn id="18" idx="2"/>
          </p:cNvCxnSpPr>
          <p:nvPr/>
        </p:nvCxnSpPr>
        <p:spPr>
          <a:xfrm flipV="1">
            <a:off x="10419186" y="2323761"/>
            <a:ext cx="0" cy="1378566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cxnSpLocks/>
            <a:stCxn id="71" idx="1"/>
            <a:endCxn id="89" idx="1"/>
          </p:cNvCxnSpPr>
          <p:nvPr/>
        </p:nvCxnSpPr>
        <p:spPr>
          <a:xfrm flipH="1" flipV="1">
            <a:off x="3679839" y="4957511"/>
            <a:ext cx="1007508" cy="5918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>
            <a:cxnSpLocks/>
            <a:stCxn id="7" idx="1"/>
            <a:endCxn id="16" idx="0"/>
          </p:cNvCxnSpPr>
          <p:nvPr/>
        </p:nvCxnSpPr>
        <p:spPr>
          <a:xfrm>
            <a:off x="6591148" y="4226954"/>
            <a:ext cx="1639914" cy="56573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cxnSpLocks/>
            <a:stCxn id="19" idx="3"/>
            <a:endCxn id="18" idx="1"/>
          </p:cNvCxnSpPr>
          <p:nvPr/>
        </p:nvCxnSpPr>
        <p:spPr>
          <a:xfrm>
            <a:off x="9057512" y="2195574"/>
            <a:ext cx="596826" cy="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971703" y="3076225"/>
            <a:ext cx="2638864" cy="261533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Irrigation</a:t>
            </a: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0FEC74F7-9319-A307-C531-7A679412DFC9}"/>
              </a:ext>
            </a:extLst>
          </p:cNvPr>
          <p:cNvSpPr/>
          <p:nvPr/>
        </p:nvSpPr>
        <p:spPr>
          <a:xfrm>
            <a:off x="4707466" y="4301790"/>
            <a:ext cx="1791592" cy="287948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Post-Harvest Logistics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393DB985-1336-7FDD-ED72-4F8376B8BA3C}"/>
              </a:ext>
            </a:extLst>
          </p:cNvPr>
          <p:cNvSpPr/>
          <p:nvPr/>
        </p:nvSpPr>
        <p:spPr>
          <a:xfrm>
            <a:off x="4707466" y="3864169"/>
            <a:ext cx="1791592" cy="30943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Fluctuation</a:t>
            </a:r>
          </a:p>
        </p:txBody>
      </p:sp>
      <p:sp>
        <p:nvSpPr>
          <p:cNvPr id="7" name="Right Brace 6"/>
          <p:cNvSpPr/>
          <p:nvPr/>
        </p:nvSpPr>
        <p:spPr>
          <a:xfrm>
            <a:off x="6530395" y="3864169"/>
            <a:ext cx="60753" cy="72556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Right Brace 38"/>
          <p:cNvSpPr/>
          <p:nvPr/>
        </p:nvSpPr>
        <p:spPr>
          <a:xfrm>
            <a:off x="3683946" y="1177183"/>
            <a:ext cx="45719" cy="61458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Arrow Connector 61"/>
          <p:cNvCxnSpPr>
            <a:stCxn id="15" idx="0"/>
            <a:endCxn id="18" idx="2"/>
          </p:cNvCxnSpPr>
          <p:nvPr/>
        </p:nvCxnSpPr>
        <p:spPr>
          <a:xfrm flipV="1">
            <a:off x="8231062" y="2323761"/>
            <a:ext cx="2188124" cy="1378568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Left Brace 70"/>
          <p:cNvSpPr/>
          <p:nvPr/>
        </p:nvSpPr>
        <p:spPr>
          <a:xfrm>
            <a:off x="4687347" y="5241370"/>
            <a:ext cx="88485" cy="6160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Right Brace 72"/>
          <p:cNvSpPr/>
          <p:nvPr/>
        </p:nvSpPr>
        <p:spPr>
          <a:xfrm>
            <a:off x="3634120" y="2368613"/>
            <a:ext cx="95545" cy="13426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ight Brace 88"/>
          <p:cNvSpPr/>
          <p:nvPr/>
        </p:nvSpPr>
        <p:spPr>
          <a:xfrm>
            <a:off x="3634120" y="4512629"/>
            <a:ext cx="45719" cy="88976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147834" y="5449991"/>
            <a:ext cx="14084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GB" sz="1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(Arrows)</a:t>
            </a:r>
          </a:p>
          <a:p>
            <a:pPr algn="ctr">
              <a:spcAft>
                <a:spcPts val="800"/>
              </a:spcAft>
            </a:pPr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</a:p>
          <a:p>
            <a:pPr algn="ctr">
              <a:spcAft>
                <a:spcPts val="800"/>
              </a:spcAft>
            </a:pPr>
            <a:r>
              <a:rPr lang="en-GB" sz="140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</a:p>
          <a:p>
            <a:pPr algn="ctr">
              <a:spcAft>
                <a:spcPts val="800"/>
              </a:spcAft>
            </a:pP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8393807" y="6066564"/>
            <a:ext cx="916484" cy="1436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393807" y="6427993"/>
            <a:ext cx="916484" cy="1204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11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3684</TotalTime>
  <Words>79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Ahmed Bin Abdus</cp:lastModifiedBy>
  <cp:revision>56</cp:revision>
  <dcterms:created xsi:type="dcterms:W3CDTF">2025-06-05T18:01:40Z</dcterms:created>
  <dcterms:modified xsi:type="dcterms:W3CDTF">2025-07-02T13:31:17Z</dcterms:modified>
</cp:coreProperties>
</file>