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6.xml" ContentType="application/vnd.openxmlformats-officedocument.theme+xml"/>
  <Override PartName="/ppt/slideLayouts/slideLayout6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74" r:id="rId1"/>
    <p:sldMasterId id="2147483808" r:id="rId2"/>
    <p:sldMasterId id="2147483745" r:id="rId3"/>
    <p:sldMasterId id="2147483724" r:id="rId4"/>
    <p:sldMasterId id="2147483771" r:id="rId5"/>
    <p:sldMasterId id="2147483823" r:id="rId6"/>
    <p:sldMasterId id="2147483811" r:id="rId7"/>
  </p:sldMasterIdLst>
  <p:notesMasterIdLst>
    <p:notesMasterId r:id="rId9"/>
  </p:notesMasterIdLst>
  <p:handoutMasterIdLst>
    <p:handoutMasterId r:id="rId10"/>
  </p:handoutMasterIdLst>
  <p:sldIdLst>
    <p:sldId id="260"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84CD"/>
    <a:srgbClr val="0085CD"/>
    <a:srgbClr val="009051"/>
    <a:srgbClr val="FAFAFA"/>
    <a:srgbClr val="000000"/>
    <a:srgbClr val="1782C7"/>
    <a:srgbClr val="E7E8E8"/>
    <a:srgbClr val="EFDC0A"/>
    <a:srgbClr val="E4D209"/>
    <a:srgbClr val="909F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FFBD64-8CB4-4449-B249-3EB70ECF99BD}">
  <a:tblStyle styleId="{48FFBD64-8CB4-4449-B249-3EB70ECF99BD}" styleName="Table_0">
    <a:wholeTbl>
      <a:tcTxStyle b="off" i="off">
        <a:font>
          <a:latin typeface="Helvetica Light"/>
          <a:ea typeface="Helvetica Light"/>
          <a:cs typeface="Helvetica Light"/>
        </a:font>
        <a:srgbClr val="000000"/>
      </a:tcTxStyle>
      <a:tcStyle>
        <a:tcBdr>
          <a:left>
            <a:ln w="12700" cap="flat" cmpd="sng">
              <a:solidFill>
                <a:srgbClr val="B8B8B8"/>
              </a:solidFill>
              <a:prstDash val="solid"/>
              <a:round/>
              <a:headEnd type="none" w="med" len="med"/>
              <a:tailEnd type="none" w="med" len="med"/>
            </a:ln>
          </a:left>
          <a:right>
            <a:ln w="12700" cap="flat" cmpd="sng">
              <a:solidFill>
                <a:srgbClr val="B8B8B8"/>
              </a:solidFill>
              <a:prstDash val="solid"/>
              <a:round/>
              <a:headEnd type="none" w="med" len="med"/>
              <a:tailEnd type="none" w="med" len="med"/>
            </a:ln>
          </a:right>
          <a:top>
            <a:ln w="12700" cap="flat" cmpd="sng">
              <a:solidFill>
                <a:srgbClr val="B8B8B8"/>
              </a:solidFill>
              <a:prstDash val="solid"/>
              <a:round/>
              <a:headEnd type="none" w="med" len="med"/>
              <a:tailEnd type="none" w="med" len="med"/>
            </a:ln>
          </a:top>
          <a:bottom>
            <a:ln w="12700" cap="flat" cmpd="sng">
              <a:solidFill>
                <a:srgbClr val="B8B8B8"/>
              </a:solidFill>
              <a:prstDash val="solid"/>
              <a:round/>
              <a:headEnd type="none" w="med" len="med"/>
              <a:tailEnd type="none" w="med" len="med"/>
            </a:ln>
          </a:bottom>
          <a:insideH>
            <a:ln w="12700" cap="flat" cmpd="sng">
              <a:solidFill>
                <a:srgbClr val="B8B8B8"/>
              </a:solidFill>
              <a:prstDash val="solid"/>
              <a:round/>
              <a:headEnd type="none" w="med" len="med"/>
              <a:tailEnd type="none" w="med" len="med"/>
            </a:ln>
          </a:insideH>
          <a:insideV>
            <a:ln w="12700" cap="flat" cmpd="sng">
              <a:solidFill>
                <a:srgbClr val="B8B8B8"/>
              </a:solidFill>
              <a:prstDash val="solid"/>
              <a:round/>
              <a:headEnd type="none" w="med" len="med"/>
              <a:tailEnd type="none" w="med" len="med"/>
            </a:ln>
          </a:insideV>
        </a:tcBdr>
        <a:fill>
          <a:solidFill>
            <a:srgbClr val="EBEBEB"/>
          </a:solidFill>
        </a:fill>
      </a:tcStyle>
    </a:wholeTbl>
    <a:band2H>
      <a:tcTxStyle b="off" i="off"/>
      <a:tcStyle>
        <a:tcBdr/>
        <a:fill>
          <a:solidFill>
            <a:srgbClr val="E1E0DA"/>
          </a:solidFill>
        </a:fill>
      </a:tcStyle>
    </a:band2H>
    <a:firstCol>
      <a:tcTxStyle b="on" i="off">
        <a:font>
          <a:latin typeface="Helvetica"/>
          <a:ea typeface="Helvetica"/>
          <a:cs typeface="Helvetica"/>
        </a:font>
        <a:srgbClr val="FEFDFD"/>
      </a:tcTxStyle>
      <a:tcStyle>
        <a:tcBdr>
          <a:left>
            <a:ln w="12700" cap="flat" cmpd="sng">
              <a:solidFill>
                <a:srgbClr val="606060"/>
              </a:solidFill>
              <a:prstDash val="solid"/>
              <a:round/>
              <a:headEnd type="none" w="med" len="med"/>
              <a:tailEnd type="none" w="med" len="med"/>
            </a:ln>
          </a:left>
          <a:right>
            <a:ln w="12700" cap="flat" cmpd="sng">
              <a:solidFill>
                <a:srgbClr val="606060"/>
              </a:solidFill>
              <a:prstDash val="solid"/>
              <a:round/>
              <a:headEnd type="none" w="med" len="med"/>
              <a:tailEnd type="none" w="med" len="med"/>
            </a:ln>
          </a:right>
          <a:top>
            <a:ln w="12700" cap="flat" cmpd="sng">
              <a:solidFill>
                <a:srgbClr val="606060"/>
              </a:solidFill>
              <a:prstDash val="solid"/>
              <a:round/>
              <a:headEnd type="none" w="med" len="med"/>
              <a:tailEnd type="none" w="med" len="med"/>
            </a:ln>
          </a:top>
          <a:bottom>
            <a:ln w="12700" cap="flat" cmpd="sng">
              <a:solidFill>
                <a:srgbClr val="606060"/>
              </a:solidFill>
              <a:prstDash val="solid"/>
              <a:round/>
              <a:headEnd type="none" w="med" len="med"/>
              <a:tailEnd type="none" w="med" len="med"/>
            </a:ln>
          </a:bottom>
          <a:insideH>
            <a:ln w="12700" cap="flat" cmpd="sng">
              <a:solidFill>
                <a:srgbClr val="606060"/>
              </a:solidFill>
              <a:prstDash val="solid"/>
              <a:round/>
              <a:headEnd type="none" w="med" len="med"/>
              <a:tailEnd type="none" w="med" len="med"/>
            </a:ln>
          </a:insideH>
          <a:insideV>
            <a:ln w="12700" cap="flat" cmpd="sng">
              <a:solidFill>
                <a:srgbClr val="606060"/>
              </a:solidFill>
              <a:prstDash val="solid"/>
              <a:round/>
              <a:headEnd type="none" w="med" len="med"/>
              <a:tailEnd type="none" w="med" len="med"/>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cmpd="sng">
              <a:solidFill>
                <a:srgbClr val="B8B8B8"/>
              </a:solidFill>
              <a:prstDash val="solid"/>
              <a:round/>
              <a:headEnd type="none" w="med" len="med"/>
              <a:tailEnd type="none" w="med" len="med"/>
            </a:ln>
          </a:left>
          <a:right>
            <a:ln w="12700" cap="flat" cmpd="sng">
              <a:solidFill>
                <a:srgbClr val="B8B8B8"/>
              </a:solidFill>
              <a:prstDash val="solid"/>
              <a:round/>
              <a:headEnd type="none" w="med" len="med"/>
              <a:tailEnd type="none" w="med" len="med"/>
            </a:ln>
          </a:right>
          <a:top>
            <a:ln w="25400" cap="flat" cmpd="sng">
              <a:solidFill>
                <a:srgbClr val="606060"/>
              </a:solidFill>
              <a:prstDash val="solid"/>
              <a:round/>
              <a:headEnd type="none" w="med" len="med"/>
              <a:tailEnd type="none" w="med" len="med"/>
            </a:ln>
          </a:top>
          <a:bottom>
            <a:ln w="12700" cap="flat" cmpd="sng">
              <a:solidFill>
                <a:srgbClr val="606060"/>
              </a:solidFill>
              <a:prstDash val="solid"/>
              <a:round/>
              <a:headEnd type="none" w="med" len="med"/>
              <a:tailEnd type="none" w="med" len="med"/>
            </a:ln>
          </a:bottom>
          <a:insideH>
            <a:ln w="12700" cap="flat" cmpd="sng">
              <a:solidFill>
                <a:srgbClr val="B8B8B8"/>
              </a:solidFill>
              <a:prstDash val="solid"/>
              <a:round/>
              <a:headEnd type="none" w="med" len="med"/>
              <a:tailEnd type="none" w="med" len="med"/>
            </a:ln>
          </a:insideH>
          <a:insideV>
            <a:ln w="12700" cap="flat" cmpd="sng">
              <a:solidFill>
                <a:srgbClr val="B8B8B8"/>
              </a:solidFill>
              <a:prstDash val="solid"/>
              <a:round/>
              <a:headEnd type="none" w="med" len="med"/>
              <a:tailEnd type="none" w="med" len="med"/>
            </a:ln>
          </a:insideV>
        </a:tcBdr>
        <a:fill>
          <a:solidFill>
            <a:srgbClr val="EBEBEB"/>
          </a:solidFill>
        </a:fill>
      </a:tcStyle>
    </a:lastRow>
    <a:firstRow>
      <a:tcTxStyle b="on" i="off">
        <a:font>
          <a:latin typeface="Helvetica"/>
          <a:ea typeface="Helvetica"/>
          <a:cs typeface="Helvetica"/>
        </a:font>
        <a:srgbClr val="FEFDFD"/>
      </a:tcTxStyle>
      <a:tcStyle>
        <a:tcBdr>
          <a:left>
            <a:ln w="12700" cap="flat" cmpd="sng">
              <a:solidFill>
                <a:srgbClr val="606060"/>
              </a:solidFill>
              <a:prstDash val="solid"/>
              <a:round/>
              <a:headEnd type="none" w="med" len="med"/>
              <a:tailEnd type="none" w="med" len="med"/>
            </a:ln>
          </a:left>
          <a:right>
            <a:ln w="12700" cap="flat" cmpd="sng">
              <a:solidFill>
                <a:srgbClr val="606060"/>
              </a:solidFill>
              <a:prstDash val="solid"/>
              <a:round/>
              <a:headEnd type="none" w="med" len="med"/>
              <a:tailEnd type="none" w="med" len="med"/>
            </a:ln>
          </a:right>
          <a:top>
            <a:ln w="12700" cap="flat" cmpd="sng">
              <a:solidFill>
                <a:srgbClr val="606060"/>
              </a:solidFill>
              <a:prstDash val="solid"/>
              <a:round/>
              <a:headEnd type="none" w="med" len="med"/>
              <a:tailEnd type="none" w="med" len="med"/>
            </a:ln>
          </a:top>
          <a:bottom>
            <a:ln w="12700" cap="flat" cmpd="sng">
              <a:solidFill>
                <a:srgbClr val="606060"/>
              </a:solidFill>
              <a:prstDash val="solid"/>
              <a:round/>
              <a:headEnd type="none" w="med" len="med"/>
              <a:tailEnd type="none" w="med" len="med"/>
            </a:ln>
          </a:bottom>
          <a:insideH>
            <a:ln w="12700" cap="flat" cmpd="sng">
              <a:solidFill>
                <a:srgbClr val="606060"/>
              </a:solidFill>
              <a:prstDash val="solid"/>
              <a:round/>
              <a:headEnd type="none" w="med" len="med"/>
              <a:tailEnd type="none" w="med" len="med"/>
            </a:ln>
          </a:insideH>
          <a:insideV>
            <a:ln w="12700" cap="flat" cmpd="sng">
              <a:solidFill>
                <a:srgbClr val="606060"/>
              </a:solidFill>
              <a:prstDash val="solid"/>
              <a:round/>
              <a:headEnd type="none" w="med" len="med"/>
              <a:tailEnd type="none" w="med" len="med"/>
            </a:ln>
          </a:insideV>
        </a:tcBdr>
        <a:fill>
          <a:solidFill>
            <a:srgbClr val="0086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54"/>
    <p:restoredTop sz="88916" autoAdjust="0"/>
  </p:normalViewPr>
  <p:slideViewPr>
    <p:cSldViewPr snapToGrid="0" snapToObjects="1">
      <p:cViewPr varScale="1">
        <p:scale>
          <a:sx n="123" d="100"/>
          <a:sy n="123" d="100"/>
        </p:scale>
        <p:origin x="2216" y="184"/>
      </p:cViewPr>
      <p:guideLst/>
    </p:cSldViewPr>
  </p:slideViewPr>
  <p:notesTextViewPr>
    <p:cViewPr>
      <p:scale>
        <a:sx n="125" d="100"/>
        <a:sy n="125" d="100"/>
      </p:scale>
      <p:origin x="0" y="0"/>
    </p:cViewPr>
  </p:notesTextViewPr>
  <p:sorterViewPr>
    <p:cViewPr>
      <p:scale>
        <a:sx n="66" d="100"/>
        <a:sy n="66" d="100"/>
      </p:scale>
      <p:origin x="0" y="0"/>
    </p:cViewPr>
  </p:sorterViewPr>
  <p:notesViewPr>
    <p:cSldViewPr snapToGrid="0" snapToObjects="1">
      <p:cViewPr varScale="1">
        <p:scale>
          <a:sx n="170" d="100"/>
          <a:sy n="170" d="100"/>
        </p:scale>
        <p:origin x="5400"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89E2D21-FEB8-144C-8C1E-E4339E0191B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D48E451-4A76-BE41-A210-B27A3A13550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BC2EE1-2888-7A4D-9D71-07AA5E1F0B8B}" type="datetimeFigureOut">
              <a:t>6/12/20</a:t>
            </a:fld>
            <a:endParaRPr lang="en-US"/>
          </a:p>
        </p:txBody>
      </p:sp>
      <p:sp>
        <p:nvSpPr>
          <p:cNvPr id="4" name="Footer Placeholder 3">
            <a:extLst>
              <a:ext uri="{FF2B5EF4-FFF2-40B4-BE49-F238E27FC236}">
                <a16:creationId xmlns:a16="http://schemas.microsoft.com/office/drawing/2014/main" id="{E8C4F047-91B9-7B49-9F99-3AAB72CB62A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4C77BFF-3DCA-164D-A843-971F8B00185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850885-6757-FF49-A686-D7641ED872A3}" type="slidenum">
              <a:t>‹#›</a:t>
            </a:fld>
            <a:endParaRPr lang="en-US"/>
          </a:p>
        </p:txBody>
      </p:sp>
    </p:spTree>
    <p:extLst>
      <p:ext uri="{BB962C8B-B14F-4D97-AF65-F5344CB8AC3E}">
        <p14:creationId xmlns:p14="http://schemas.microsoft.com/office/powerpoint/2010/main" val="40060114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16712757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79288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without 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80047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icons w/ text">
    <p:spTree>
      <p:nvGrpSpPr>
        <p:cNvPr id="1" name="Shape 16"/>
        <p:cNvGrpSpPr/>
        <p:nvPr/>
      </p:nvGrpSpPr>
      <p:grpSpPr>
        <a:xfrm>
          <a:off x="0" y="0"/>
          <a:ext cx="0" cy="0"/>
          <a:chOff x="0" y="0"/>
          <a:chExt cx="0" cy="0"/>
        </a:xfrm>
      </p:grpSpPr>
      <p:sp>
        <p:nvSpPr>
          <p:cNvPr id="27" name="Text Placeholder 2">
            <a:extLst>
              <a:ext uri="{FF2B5EF4-FFF2-40B4-BE49-F238E27FC236}">
                <a16:creationId xmlns:a16="http://schemas.microsoft.com/office/drawing/2014/main" id="{37B5C1DC-0C10-294B-95BF-2F2C22BEB0BB}"/>
              </a:ext>
            </a:extLst>
          </p:cNvPr>
          <p:cNvSpPr>
            <a:spLocks noGrp="1"/>
          </p:cNvSpPr>
          <p:nvPr>
            <p:ph type="body" sz="quarter" idx="12" hasCustomPrompt="1"/>
          </p:nvPr>
        </p:nvSpPr>
        <p:spPr>
          <a:xfrm>
            <a:off x="709476" y="2764150"/>
            <a:ext cx="2527014" cy="424300"/>
          </a:xfrm>
          <a:prstGeom prst="rect">
            <a:avLst/>
          </a:prstGeom>
        </p:spPr>
        <p:txBody>
          <a:bodyPr lIns="64008" anchor="b">
            <a:noAutofit/>
          </a:bodyPr>
          <a:lstStyle>
            <a:lvl1pPr marL="0" indent="0" algn="ctr">
              <a:lnSpc>
                <a:spcPct val="100000"/>
              </a:lnSpc>
              <a:buNone/>
              <a:defRPr lang="en-US" sz="1800" b="1" i="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Header text</a:t>
            </a:r>
          </a:p>
        </p:txBody>
      </p:sp>
      <p:sp>
        <p:nvSpPr>
          <p:cNvPr id="30" name="Title Placeholder 4">
            <a:extLst>
              <a:ext uri="{FF2B5EF4-FFF2-40B4-BE49-F238E27FC236}">
                <a16:creationId xmlns:a16="http://schemas.microsoft.com/office/drawing/2014/main" id="{B1BEE3FB-4899-844F-8455-B9295D81677C}"/>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lvl1pPr marL="0" indent="0">
              <a:buFont typeface="Arial" panose="020B0604020202020204" pitchFamily="34" charset="0"/>
              <a:buNone/>
              <a:defRPr/>
            </a:lvl1pPr>
          </a:lstStyle>
          <a:p>
            <a:pPr lvl="0"/>
            <a:r>
              <a:rPr lang="en-US"/>
              <a:t>Click to edit Master title style</a:t>
            </a:r>
            <a:endParaRPr lang="en-US" dirty="0"/>
          </a:p>
        </p:txBody>
      </p:sp>
      <p:sp>
        <p:nvSpPr>
          <p:cNvPr id="8" name="Text Placeholder 7">
            <a:extLst>
              <a:ext uri="{FF2B5EF4-FFF2-40B4-BE49-F238E27FC236}">
                <a16:creationId xmlns:a16="http://schemas.microsoft.com/office/drawing/2014/main" id="{52BFF021-868A-0D40-A15A-A12658CC648D}"/>
              </a:ext>
            </a:extLst>
          </p:cNvPr>
          <p:cNvSpPr>
            <a:spLocks noGrp="1" noChangeAspect="1"/>
          </p:cNvSpPr>
          <p:nvPr>
            <p:ph type="body" sz="quarter" idx="15" hasCustomPrompt="1"/>
          </p:nvPr>
        </p:nvSpPr>
        <p:spPr>
          <a:xfrm>
            <a:off x="1469848" y="1429753"/>
            <a:ext cx="1006270" cy="1005840"/>
          </a:xfrm>
          <a:prstGeom prst="ellipse">
            <a:avLst/>
          </a:prstGeom>
          <a:solidFill>
            <a:schemeClr val="bg2"/>
          </a:solidFill>
        </p:spPr>
        <p:txBody>
          <a:bodyPr tIns="0" anchor="ctr" anchorCtr="0"/>
          <a:lstStyle>
            <a:lvl1pPr marL="0" indent="0" algn="ctr">
              <a:lnSpc>
                <a:spcPct val="100000"/>
              </a:lnSpc>
              <a:buNone/>
              <a:defRPr sz="3000" b="1">
                <a:noFill/>
              </a:defRPr>
            </a:lvl1pPr>
          </a:lstStyle>
          <a:p>
            <a:pPr lvl="0"/>
            <a:r>
              <a:rPr lang="en-US" dirty="0"/>
              <a:t>#</a:t>
            </a:r>
          </a:p>
        </p:txBody>
      </p:sp>
      <p:sp>
        <p:nvSpPr>
          <p:cNvPr id="31" name="Text Placeholder 7">
            <a:extLst>
              <a:ext uri="{FF2B5EF4-FFF2-40B4-BE49-F238E27FC236}">
                <a16:creationId xmlns:a16="http://schemas.microsoft.com/office/drawing/2014/main" id="{AD3662F7-3E47-2442-89FA-69F979862FE6}"/>
              </a:ext>
            </a:extLst>
          </p:cNvPr>
          <p:cNvSpPr>
            <a:spLocks noGrp="1" noChangeAspect="1"/>
          </p:cNvSpPr>
          <p:nvPr>
            <p:ph type="body" sz="quarter" idx="16" hasCustomPrompt="1"/>
          </p:nvPr>
        </p:nvSpPr>
        <p:spPr>
          <a:xfrm>
            <a:off x="4075261" y="1429753"/>
            <a:ext cx="1006270" cy="1005840"/>
          </a:xfrm>
          <a:prstGeom prst="ellipse">
            <a:avLst/>
          </a:prstGeom>
          <a:solidFill>
            <a:schemeClr val="bg2"/>
          </a:solidFill>
        </p:spPr>
        <p:txBody>
          <a:bodyPr tIns="0" anchor="ctr" anchorCtr="0"/>
          <a:lstStyle>
            <a:lvl1pPr marL="0" indent="0" algn="ctr">
              <a:lnSpc>
                <a:spcPct val="100000"/>
              </a:lnSpc>
              <a:buNone/>
              <a:defRPr sz="3000" b="1">
                <a:noFill/>
              </a:defRPr>
            </a:lvl1pPr>
          </a:lstStyle>
          <a:p>
            <a:pPr lvl="0"/>
            <a:r>
              <a:rPr lang="en-US" dirty="0"/>
              <a:t>#</a:t>
            </a:r>
          </a:p>
        </p:txBody>
      </p:sp>
      <p:sp>
        <p:nvSpPr>
          <p:cNvPr id="32" name="Text Placeholder 7">
            <a:extLst>
              <a:ext uri="{FF2B5EF4-FFF2-40B4-BE49-F238E27FC236}">
                <a16:creationId xmlns:a16="http://schemas.microsoft.com/office/drawing/2014/main" id="{AA291832-E750-8948-8CDC-440F8C115BAD}"/>
              </a:ext>
            </a:extLst>
          </p:cNvPr>
          <p:cNvSpPr>
            <a:spLocks noGrp="1" noChangeAspect="1"/>
          </p:cNvSpPr>
          <p:nvPr>
            <p:ph type="body" sz="quarter" idx="17" hasCustomPrompt="1"/>
          </p:nvPr>
        </p:nvSpPr>
        <p:spPr>
          <a:xfrm>
            <a:off x="6668149" y="1429753"/>
            <a:ext cx="1006270" cy="1005840"/>
          </a:xfrm>
          <a:prstGeom prst="ellipse">
            <a:avLst/>
          </a:prstGeom>
          <a:solidFill>
            <a:schemeClr val="bg2"/>
          </a:solidFill>
        </p:spPr>
        <p:txBody>
          <a:bodyPr tIns="0" anchor="ctr" anchorCtr="0"/>
          <a:lstStyle>
            <a:lvl1pPr marL="0" indent="0" algn="ctr">
              <a:lnSpc>
                <a:spcPct val="100000"/>
              </a:lnSpc>
              <a:buNone/>
              <a:defRPr sz="3000" b="1">
                <a:noFill/>
              </a:defRPr>
            </a:lvl1pPr>
          </a:lstStyle>
          <a:p>
            <a:pPr lvl="0"/>
            <a:r>
              <a:rPr lang="en-US" dirty="0"/>
              <a:t>#</a:t>
            </a:r>
          </a:p>
        </p:txBody>
      </p:sp>
      <p:sp>
        <p:nvSpPr>
          <p:cNvPr id="36" name="Text Placeholder 2">
            <a:extLst>
              <a:ext uri="{FF2B5EF4-FFF2-40B4-BE49-F238E27FC236}">
                <a16:creationId xmlns:a16="http://schemas.microsoft.com/office/drawing/2014/main" id="{93C8FB82-288F-A648-AD26-E9D13B151D69}"/>
              </a:ext>
            </a:extLst>
          </p:cNvPr>
          <p:cNvSpPr>
            <a:spLocks noGrp="1"/>
          </p:cNvSpPr>
          <p:nvPr>
            <p:ph type="body" sz="quarter" idx="20" hasCustomPrompt="1"/>
          </p:nvPr>
        </p:nvSpPr>
        <p:spPr>
          <a:xfrm>
            <a:off x="709476" y="3215808"/>
            <a:ext cx="2527014" cy="424300"/>
          </a:xfrm>
          <a:prstGeom prst="rect">
            <a:avLst/>
          </a:prstGeom>
        </p:spPr>
        <p:txBody>
          <a:bodyPr lIns="64008">
            <a:noAutofit/>
          </a:bodyPr>
          <a:lstStyle>
            <a:lvl1pPr marL="0" indent="0" algn="ctr">
              <a:lnSpc>
                <a:spcPct val="100000"/>
              </a:lnSpc>
              <a:buNone/>
              <a:defRPr lang="en-US" sz="15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sp>
        <p:nvSpPr>
          <p:cNvPr id="37" name="Text Placeholder 2">
            <a:extLst>
              <a:ext uri="{FF2B5EF4-FFF2-40B4-BE49-F238E27FC236}">
                <a16:creationId xmlns:a16="http://schemas.microsoft.com/office/drawing/2014/main" id="{116ECAFD-50AC-B844-B6F8-EC2D8DAB7727}"/>
              </a:ext>
            </a:extLst>
          </p:cNvPr>
          <p:cNvSpPr>
            <a:spLocks noGrp="1"/>
          </p:cNvSpPr>
          <p:nvPr>
            <p:ph type="body" sz="quarter" idx="21" hasCustomPrompt="1"/>
          </p:nvPr>
        </p:nvSpPr>
        <p:spPr>
          <a:xfrm>
            <a:off x="3314889" y="2764150"/>
            <a:ext cx="2527014" cy="424300"/>
          </a:xfrm>
          <a:prstGeom prst="rect">
            <a:avLst/>
          </a:prstGeom>
        </p:spPr>
        <p:txBody>
          <a:bodyPr lIns="64008" anchor="b">
            <a:noAutofit/>
          </a:bodyPr>
          <a:lstStyle>
            <a:lvl1pPr marL="0" indent="0" algn="ctr">
              <a:lnSpc>
                <a:spcPct val="100000"/>
              </a:lnSpc>
              <a:buNone/>
              <a:defRPr lang="en-US" sz="1800" b="1" i="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Header text</a:t>
            </a:r>
          </a:p>
        </p:txBody>
      </p:sp>
      <p:sp>
        <p:nvSpPr>
          <p:cNvPr id="38" name="Text Placeholder 2">
            <a:extLst>
              <a:ext uri="{FF2B5EF4-FFF2-40B4-BE49-F238E27FC236}">
                <a16:creationId xmlns:a16="http://schemas.microsoft.com/office/drawing/2014/main" id="{82C3BD4F-C4E6-1240-B19A-868C6FE93402}"/>
              </a:ext>
            </a:extLst>
          </p:cNvPr>
          <p:cNvSpPr>
            <a:spLocks noGrp="1"/>
          </p:cNvSpPr>
          <p:nvPr>
            <p:ph type="body" sz="quarter" idx="22" hasCustomPrompt="1"/>
          </p:nvPr>
        </p:nvSpPr>
        <p:spPr>
          <a:xfrm>
            <a:off x="3314889" y="3215808"/>
            <a:ext cx="2527014" cy="424300"/>
          </a:xfrm>
          <a:prstGeom prst="rect">
            <a:avLst/>
          </a:prstGeom>
        </p:spPr>
        <p:txBody>
          <a:bodyPr lIns="64008">
            <a:noAutofit/>
          </a:bodyPr>
          <a:lstStyle>
            <a:lvl1pPr marL="0" indent="0" algn="ctr">
              <a:lnSpc>
                <a:spcPct val="100000"/>
              </a:lnSpc>
              <a:buNone/>
              <a:defRPr lang="en-US" sz="15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sp>
        <p:nvSpPr>
          <p:cNvPr id="39" name="Text Placeholder 2">
            <a:extLst>
              <a:ext uri="{FF2B5EF4-FFF2-40B4-BE49-F238E27FC236}">
                <a16:creationId xmlns:a16="http://schemas.microsoft.com/office/drawing/2014/main" id="{EF82FB51-92F0-A345-BB98-0436BCA14349}"/>
              </a:ext>
            </a:extLst>
          </p:cNvPr>
          <p:cNvSpPr>
            <a:spLocks noGrp="1"/>
          </p:cNvSpPr>
          <p:nvPr>
            <p:ph type="body" sz="quarter" idx="23" hasCustomPrompt="1"/>
          </p:nvPr>
        </p:nvSpPr>
        <p:spPr>
          <a:xfrm>
            <a:off x="5907777" y="2764150"/>
            <a:ext cx="2527014" cy="424300"/>
          </a:xfrm>
          <a:prstGeom prst="rect">
            <a:avLst/>
          </a:prstGeom>
        </p:spPr>
        <p:txBody>
          <a:bodyPr lIns="64008" anchor="b">
            <a:noAutofit/>
          </a:bodyPr>
          <a:lstStyle>
            <a:lvl1pPr marL="0" indent="0" algn="ctr">
              <a:lnSpc>
                <a:spcPct val="100000"/>
              </a:lnSpc>
              <a:buNone/>
              <a:defRPr lang="en-US" sz="1800" b="1" i="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Header text</a:t>
            </a:r>
          </a:p>
        </p:txBody>
      </p:sp>
      <p:sp>
        <p:nvSpPr>
          <p:cNvPr id="40" name="Text Placeholder 2">
            <a:extLst>
              <a:ext uri="{FF2B5EF4-FFF2-40B4-BE49-F238E27FC236}">
                <a16:creationId xmlns:a16="http://schemas.microsoft.com/office/drawing/2014/main" id="{B1780C7F-B382-1444-94CB-9EDE0A450B01}"/>
              </a:ext>
            </a:extLst>
          </p:cNvPr>
          <p:cNvSpPr>
            <a:spLocks noGrp="1"/>
          </p:cNvSpPr>
          <p:nvPr>
            <p:ph type="body" sz="quarter" idx="24" hasCustomPrompt="1"/>
          </p:nvPr>
        </p:nvSpPr>
        <p:spPr>
          <a:xfrm>
            <a:off x="5907777" y="3215808"/>
            <a:ext cx="2527014" cy="424300"/>
          </a:xfrm>
          <a:prstGeom prst="rect">
            <a:avLst/>
          </a:prstGeom>
        </p:spPr>
        <p:txBody>
          <a:bodyPr lIns="64008">
            <a:noAutofit/>
          </a:bodyPr>
          <a:lstStyle>
            <a:lvl1pPr marL="0" indent="0" algn="ctr">
              <a:lnSpc>
                <a:spcPct val="100000"/>
              </a:lnSpc>
              <a:buNone/>
              <a:defRPr lang="en-US" sz="15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spTree>
    <p:extLst>
      <p:ext uri="{BB962C8B-B14F-4D97-AF65-F5344CB8AC3E}">
        <p14:creationId xmlns:p14="http://schemas.microsoft.com/office/powerpoint/2010/main" val="280528013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 numbers w/ text - horizontal">
    <p:spTree>
      <p:nvGrpSpPr>
        <p:cNvPr id="1" name="Shape 16"/>
        <p:cNvGrpSpPr/>
        <p:nvPr/>
      </p:nvGrpSpPr>
      <p:grpSpPr>
        <a:xfrm>
          <a:off x="0" y="0"/>
          <a:ext cx="0" cy="0"/>
          <a:chOff x="0" y="0"/>
          <a:chExt cx="0" cy="0"/>
        </a:xfrm>
      </p:grpSpPr>
      <p:sp>
        <p:nvSpPr>
          <p:cNvPr id="27" name="Text Placeholder 2">
            <a:extLst>
              <a:ext uri="{FF2B5EF4-FFF2-40B4-BE49-F238E27FC236}">
                <a16:creationId xmlns:a16="http://schemas.microsoft.com/office/drawing/2014/main" id="{37B5C1DC-0C10-294B-95BF-2F2C22BEB0BB}"/>
              </a:ext>
            </a:extLst>
          </p:cNvPr>
          <p:cNvSpPr>
            <a:spLocks noGrp="1"/>
          </p:cNvSpPr>
          <p:nvPr>
            <p:ph type="body" sz="quarter" idx="12" hasCustomPrompt="1"/>
          </p:nvPr>
        </p:nvSpPr>
        <p:spPr>
          <a:xfrm>
            <a:off x="709476" y="2573501"/>
            <a:ext cx="2527014" cy="424300"/>
          </a:xfrm>
          <a:prstGeom prst="rect">
            <a:avLst/>
          </a:prstGeom>
        </p:spPr>
        <p:txBody>
          <a:bodyPr lIns="64008">
            <a:noAutofit/>
          </a:bodyPr>
          <a:lstStyle>
            <a:lvl1pPr marL="0" indent="0" algn="ctr">
              <a:lnSpc>
                <a:spcPct val="100000"/>
              </a:lnSpc>
              <a:buNone/>
              <a:defRPr lang="en-US" sz="1800" b="1" i="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Header text</a:t>
            </a:r>
          </a:p>
        </p:txBody>
      </p:sp>
      <p:sp>
        <p:nvSpPr>
          <p:cNvPr id="30" name="Title Placeholder 4">
            <a:extLst>
              <a:ext uri="{FF2B5EF4-FFF2-40B4-BE49-F238E27FC236}">
                <a16:creationId xmlns:a16="http://schemas.microsoft.com/office/drawing/2014/main" id="{B1BEE3FB-4899-844F-8455-B9295D81677C}"/>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lvl1pPr marL="0" indent="0">
              <a:buFont typeface="Arial" panose="020B0604020202020204" pitchFamily="34" charset="0"/>
              <a:buNone/>
              <a:defRPr/>
            </a:lvl1pPr>
          </a:lstStyle>
          <a:p>
            <a:pPr lvl="0"/>
            <a:r>
              <a:rPr lang="en-US"/>
              <a:t>Click to edit Master title style</a:t>
            </a:r>
            <a:endParaRPr lang="en-US" dirty="0"/>
          </a:p>
        </p:txBody>
      </p:sp>
      <p:sp>
        <p:nvSpPr>
          <p:cNvPr id="8" name="Text Placeholder 7">
            <a:extLst>
              <a:ext uri="{FF2B5EF4-FFF2-40B4-BE49-F238E27FC236}">
                <a16:creationId xmlns:a16="http://schemas.microsoft.com/office/drawing/2014/main" id="{52BFF021-868A-0D40-A15A-A12658CC648D}"/>
              </a:ext>
            </a:extLst>
          </p:cNvPr>
          <p:cNvSpPr>
            <a:spLocks noGrp="1" noChangeAspect="1"/>
          </p:cNvSpPr>
          <p:nvPr>
            <p:ph type="body" sz="quarter" idx="15" hasCustomPrompt="1"/>
          </p:nvPr>
        </p:nvSpPr>
        <p:spPr>
          <a:xfrm>
            <a:off x="1561327" y="1499869"/>
            <a:ext cx="823312" cy="822960"/>
          </a:xfrm>
          <a:prstGeom prst="ellipse">
            <a:avLst/>
          </a:prstGeom>
          <a:solidFill>
            <a:schemeClr val="bg2"/>
          </a:solidFill>
        </p:spPr>
        <p:txBody>
          <a:bodyPr tIns="0" anchor="ctr" anchorCtr="0"/>
          <a:lstStyle>
            <a:lvl1pPr marL="0" indent="0" algn="ctr">
              <a:lnSpc>
                <a:spcPct val="100000"/>
              </a:lnSpc>
              <a:buNone/>
              <a:defRPr sz="3000" b="1">
                <a:solidFill>
                  <a:schemeClr val="bg1"/>
                </a:solidFill>
              </a:defRPr>
            </a:lvl1pPr>
          </a:lstStyle>
          <a:p>
            <a:pPr lvl="0"/>
            <a:r>
              <a:rPr lang="en-US" dirty="0"/>
              <a:t>#</a:t>
            </a:r>
          </a:p>
        </p:txBody>
      </p:sp>
      <p:sp>
        <p:nvSpPr>
          <p:cNvPr id="31" name="Text Placeholder 7">
            <a:extLst>
              <a:ext uri="{FF2B5EF4-FFF2-40B4-BE49-F238E27FC236}">
                <a16:creationId xmlns:a16="http://schemas.microsoft.com/office/drawing/2014/main" id="{AD3662F7-3E47-2442-89FA-69F979862FE6}"/>
              </a:ext>
            </a:extLst>
          </p:cNvPr>
          <p:cNvSpPr>
            <a:spLocks noGrp="1" noChangeAspect="1"/>
          </p:cNvSpPr>
          <p:nvPr>
            <p:ph type="body" sz="quarter" idx="16" hasCustomPrompt="1"/>
          </p:nvPr>
        </p:nvSpPr>
        <p:spPr>
          <a:xfrm>
            <a:off x="4160344" y="1499869"/>
            <a:ext cx="823312" cy="822960"/>
          </a:xfrm>
          <a:prstGeom prst="ellipse">
            <a:avLst/>
          </a:prstGeom>
          <a:solidFill>
            <a:schemeClr val="bg2"/>
          </a:solidFill>
        </p:spPr>
        <p:txBody>
          <a:bodyPr tIns="0" anchor="ctr" anchorCtr="0"/>
          <a:lstStyle>
            <a:lvl1pPr marL="0" indent="0" algn="ctr">
              <a:lnSpc>
                <a:spcPct val="100000"/>
              </a:lnSpc>
              <a:buNone/>
              <a:defRPr sz="3000" b="1">
                <a:solidFill>
                  <a:schemeClr val="bg1"/>
                </a:solidFill>
              </a:defRPr>
            </a:lvl1pPr>
          </a:lstStyle>
          <a:p>
            <a:pPr lvl="0"/>
            <a:r>
              <a:rPr lang="en-US" dirty="0"/>
              <a:t>#</a:t>
            </a:r>
          </a:p>
        </p:txBody>
      </p:sp>
      <p:sp>
        <p:nvSpPr>
          <p:cNvPr id="32" name="Text Placeholder 7">
            <a:extLst>
              <a:ext uri="{FF2B5EF4-FFF2-40B4-BE49-F238E27FC236}">
                <a16:creationId xmlns:a16="http://schemas.microsoft.com/office/drawing/2014/main" id="{AA291832-E750-8948-8CDC-440F8C115BAD}"/>
              </a:ext>
            </a:extLst>
          </p:cNvPr>
          <p:cNvSpPr>
            <a:spLocks noGrp="1" noChangeAspect="1"/>
          </p:cNvSpPr>
          <p:nvPr>
            <p:ph type="body" sz="quarter" idx="17" hasCustomPrompt="1"/>
          </p:nvPr>
        </p:nvSpPr>
        <p:spPr>
          <a:xfrm>
            <a:off x="6759361" y="1499869"/>
            <a:ext cx="823312" cy="822960"/>
          </a:xfrm>
          <a:prstGeom prst="ellipse">
            <a:avLst/>
          </a:prstGeom>
          <a:solidFill>
            <a:schemeClr val="bg2"/>
          </a:solidFill>
        </p:spPr>
        <p:txBody>
          <a:bodyPr tIns="0" anchor="ctr" anchorCtr="0"/>
          <a:lstStyle>
            <a:lvl1pPr marL="0" indent="0" algn="ctr">
              <a:lnSpc>
                <a:spcPct val="100000"/>
              </a:lnSpc>
              <a:buNone/>
              <a:defRPr sz="3000" b="1">
                <a:solidFill>
                  <a:schemeClr val="bg1"/>
                </a:solidFill>
              </a:defRPr>
            </a:lvl1pPr>
          </a:lstStyle>
          <a:p>
            <a:pPr lvl="0"/>
            <a:r>
              <a:rPr lang="en-US" dirty="0"/>
              <a:t>#</a:t>
            </a:r>
          </a:p>
        </p:txBody>
      </p:sp>
      <p:sp>
        <p:nvSpPr>
          <p:cNvPr id="36" name="Text Placeholder 2">
            <a:extLst>
              <a:ext uri="{FF2B5EF4-FFF2-40B4-BE49-F238E27FC236}">
                <a16:creationId xmlns:a16="http://schemas.microsoft.com/office/drawing/2014/main" id="{93C8FB82-288F-A648-AD26-E9D13B151D69}"/>
              </a:ext>
            </a:extLst>
          </p:cNvPr>
          <p:cNvSpPr>
            <a:spLocks noGrp="1"/>
          </p:cNvSpPr>
          <p:nvPr>
            <p:ph type="body" sz="quarter" idx="20" hasCustomPrompt="1"/>
          </p:nvPr>
        </p:nvSpPr>
        <p:spPr>
          <a:xfrm>
            <a:off x="709476" y="2961808"/>
            <a:ext cx="2527014" cy="424300"/>
          </a:xfrm>
          <a:prstGeom prst="rect">
            <a:avLst/>
          </a:prstGeom>
        </p:spPr>
        <p:txBody>
          <a:bodyPr lIns="64008">
            <a:noAutofit/>
          </a:bodyPr>
          <a:lstStyle>
            <a:lvl1pPr marL="0" indent="0" algn="ctr">
              <a:lnSpc>
                <a:spcPct val="100000"/>
              </a:lnSpc>
              <a:buNone/>
              <a:defRPr lang="en-US" sz="15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sp>
        <p:nvSpPr>
          <p:cNvPr id="37" name="Text Placeholder 2">
            <a:extLst>
              <a:ext uri="{FF2B5EF4-FFF2-40B4-BE49-F238E27FC236}">
                <a16:creationId xmlns:a16="http://schemas.microsoft.com/office/drawing/2014/main" id="{116ECAFD-50AC-B844-B6F8-EC2D8DAB7727}"/>
              </a:ext>
            </a:extLst>
          </p:cNvPr>
          <p:cNvSpPr>
            <a:spLocks noGrp="1"/>
          </p:cNvSpPr>
          <p:nvPr>
            <p:ph type="body" sz="quarter" idx="21" hasCustomPrompt="1"/>
          </p:nvPr>
        </p:nvSpPr>
        <p:spPr>
          <a:xfrm>
            <a:off x="3314889" y="2573501"/>
            <a:ext cx="2527014" cy="424300"/>
          </a:xfrm>
          <a:prstGeom prst="rect">
            <a:avLst/>
          </a:prstGeom>
        </p:spPr>
        <p:txBody>
          <a:bodyPr lIns="64008">
            <a:noAutofit/>
          </a:bodyPr>
          <a:lstStyle>
            <a:lvl1pPr marL="0" indent="0" algn="ctr">
              <a:lnSpc>
                <a:spcPct val="100000"/>
              </a:lnSpc>
              <a:buNone/>
              <a:defRPr lang="en-US" sz="1800" b="1" i="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Header text</a:t>
            </a:r>
          </a:p>
        </p:txBody>
      </p:sp>
      <p:sp>
        <p:nvSpPr>
          <p:cNvPr id="38" name="Text Placeholder 2">
            <a:extLst>
              <a:ext uri="{FF2B5EF4-FFF2-40B4-BE49-F238E27FC236}">
                <a16:creationId xmlns:a16="http://schemas.microsoft.com/office/drawing/2014/main" id="{82C3BD4F-C4E6-1240-B19A-868C6FE93402}"/>
              </a:ext>
            </a:extLst>
          </p:cNvPr>
          <p:cNvSpPr>
            <a:spLocks noGrp="1"/>
          </p:cNvSpPr>
          <p:nvPr>
            <p:ph type="body" sz="quarter" idx="22" hasCustomPrompt="1"/>
          </p:nvPr>
        </p:nvSpPr>
        <p:spPr>
          <a:xfrm>
            <a:off x="3314889" y="2961808"/>
            <a:ext cx="2527014" cy="424300"/>
          </a:xfrm>
          <a:prstGeom prst="rect">
            <a:avLst/>
          </a:prstGeom>
        </p:spPr>
        <p:txBody>
          <a:bodyPr lIns="64008">
            <a:noAutofit/>
          </a:bodyPr>
          <a:lstStyle>
            <a:lvl1pPr marL="0" indent="0" algn="ctr">
              <a:lnSpc>
                <a:spcPct val="100000"/>
              </a:lnSpc>
              <a:buNone/>
              <a:defRPr lang="en-US" sz="15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sp>
        <p:nvSpPr>
          <p:cNvPr id="39" name="Text Placeholder 2">
            <a:extLst>
              <a:ext uri="{FF2B5EF4-FFF2-40B4-BE49-F238E27FC236}">
                <a16:creationId xmlns:a16="http://schemas.microsoft.com/office/drawing/2014/main" id="{EF82FB51-92F0-A345-BB98-0436BCA14349}"/>
              </a:ext>
            </a:extLst>
          </p:cNvPr>
          <p:cNvSpPr>
            <a:spLocks noGrp="1"/>
          </p:cNvSpPr>
          <p:nvPr>
            <p:ph type="body" sz="quarter" idx="23" hasCustomPrompt="1"/>
          </p:nvPr>
        </p:nvSpPr>
        <p:spPr>
          <a:xfrm>
            <a:off x="5907777" y="2573501"/>
            <a:ext cx="2527014" cy="424300"/>
          </a:xfrm>
          <a:prstGeom prst="rect">
            <a:avLst/>
          </a:prstGeom>
        </p:spPr>
        <p:txBody>
          <a:bodyPr lIns="64008">
            <a:noAutofit/>
          </a:bodyPr>
          <a:lstStyle>
            <a:lvl1pPr marL="0" indent="0" algn="ctr">
              <a:lnSpc>
                <a:spcPct val="100000"/>
              </a:lnSpc>
              <a:buNone/>
              <a:defRPr lang="en-US" sz="1800" b="1" i="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Header text</a:t>
            </a:r>
          </a:p>
        </p:txBody>
      </p:sp>
      <p:sp>
        <p:nvSpPr>
          <p:cNvPr id="40" name="Text Placeholder 2">
            <a:extLst>
              <a:ext uri="{FF2B5EF4-FFF2-40B4-BE49-F238E27FC236}">
                <a16:creationId xmlns:a16="http://schemas.microsoft.com/office/drawing/2014/main" id="{B1780C7F-B382-1444-94CB-9EDE0A450B01}"/>
              </a:ext>
            </a:extLst>
          </p:cNvPr>
          <p:cNvSpPr>
            <a:spLocks noGrp="1"/>
          </p:cNvSpPr>
          <p:nvPr>
            <p:ph type="body" sz="quarter" idx="24" hasCustomPrompt="1"/>
          </p:nvPr>
        </p:nvSpPr>
        <p:spPr>
          <a:xfrm>
            <a:off x="5907777" y="2961808"/>
            <a:ext cx="2527014" cy="424300"/>
          </a:xfrm>
          <a:prstGeom prst="rect">
            <a:avLst/>
          </a:prstGeom>
        </p:spPr>
        <p:txBody>
          <a:bodyPr lIns="64008">
            <a:noAutofit/>
          </a:bodyPr>
          <a:lstStyle>
            <a:lvl1pPr marL="0" indent="0" algn="ctr">
              <a:lnSpc>
                <a:spcPct val="100000"/>
              </a:lnSpc>
              <a:buNone/>
              <a:defRPr lang="en-US" sz="15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spTree>
    <p:extLst>
      <p:ext uri="{BB962C8B-B14F-4D97-AF65-F5344CB8AC3E}">
        <p14:creationId xmlns:p14="http://schemas.microsoft.com/office/powerpoint/2010/main" val="24579544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numbers w/ text - horizontal">
    <p:spTree>
      <p:nvGrpSpPr>
        <p:cNvPr id="1" name="Shape 16"/>
        <p:cNvGrpSpPr/>
        <p:nvPr/>
      </p:nvGrpSpPr>
      <p:grpSpPr>
        <a:xfrm>
          <a:off x="0" y="0"/>
          <a:ext cx="0" cy="0"/>
          <a:chOff x="0" y="0"/>
          <a:chExt cx="0" cy="0"/>
        </a:xfrm>
      </p:grpSpPr>
      <p:sp>
        <p:nvSpPr>
          <p:cNvPr id="27" name="Text Placeholder 2">
            <a:extLst>
              <a:ext uri="{FF2B5EF4-FFF2-40B4-BE49-F238E27FC236}">
                <a16:creationId xmlns:a16="http://schemas.microsoft.com/office/drawing/2014/main" id="{37B5C1DC-0C10-294B-95BF-2F2C22BEB0BB}"/>
              </a:ext>
            </a:extLst>
          </p:cNvPr>
          <p:cNvSpPr>
            <a:spLocks noGrp="1"/>
          </p:cNvSpPr>
          <p:nvPr>
            <p:ph type="body" sz="quarter" idx="12" hasCustomPrompt="1"/>
          </p:nvPr>
        </p:nvSpPr>
        <p:spPr>
          <a:xfrm>
            <a:off x="607876" y="2573501"/>
            <a:ext cx="1945903" cy="424300"/>
          </a:xfrm>
          <a:prstGeom prst="rect">
            <a:avLst/>
          </a:prstGeom>
        </p:spPr>
        <p:txBody>
          <a:bodyPr lIns="64008">
            <a:noAutofit/>
          </a:bodyPr>
          <a:lstStyle>
            <a:lvl1pPr marL="0" indent="0" algn="ctr">
              <a:lnSpc>
                <a:spcPct val="100000"/>
              </a:lnSpc>
              <a:buNone/>
              <a:defRPr lang="en-US" sz="1800" b="1" i="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Header text</a:t>
            </a:r>
          </a:p>
        </p:txBody>
      </p:sp>
      <p:sp>
        <p:nvSpPr>
          <p:cNvPr id="30" name="Title Placeholder 4">
            <a:extLst>
              <a:ext uri="{FF2B5EF4-FFF2-40B4-BE49-F238E27FC236}">
                <a16:creationId xmlns:a16="http://schemas.microsoft.com/office/drawing/2014/main" id="{B1BEE3FB-4899-844F-8455-B9295D81677C}"/>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lvl1pPr marL="0" indent="0">
              <a:buFont typeface="Arial" panose="020B0604020202020204" pitchFamily="34" charset="0"/>
              <a:buNone/>
              <a:defRPr/>
            </a:lvl1pPr>
          </a:lstStyle>
          <a:p>
            <a:pPr lvl="0"/>
            <a:r>
              <a:rPr lang="en-US"/>
              <a:t>Click to edit Master title style</a:t>
            </a:r>
            <a:endParaRPr lang="en-US" dirty="0"/>
          </a:p>
        </p:txBody>
      </p:sp>
      <p:sp>
        <p:nvSpPr>
          <p:cNvPr id="8" name="Text Placeholder 7">
            <a:extLst>
              <a:ext uri="{FF2B5EF4-FFF2-40B4-BE49-F238E27FC236}">
                <a16:creationId xmlns:a16="http://schemas.microsoft.com/office/drawing/2014/main" id="{52BFF021-868A-0D40-A15A-A12658CC648D}"/>
              </a:ext>
            </a:extLst>
          </p:cNvPr>
          <p:cNvSpPr>
            <a:spLocks noGrp="1" noChangeAspect="1"/>
          </p:cNvSpPr>
          <p:nvPr>
            <p:ph type="body" sz="quarter" idx="15" hasCustomPrompt="1"/>
          </p:nvPr>
        </p:nvSpPr>
        <p:spPr>
          <a:xfrm>
            <a:off x="1169171" y="1499869"/>
            <a:ext cx="823312" cy="822960"/>
          </a:xfrm>
          <a:prstGeom prst="ellipse">
            <a:avLst/>
          </a:prstGeom>
          <a:solidFill>
            <a:schemeClr val="bg2"/>
          </a:solidFill>
        </p:spPr>
        <p:txBody>
          <a:bodyPr tIns="0" anchor="ctr" anchorCtr="0"/>
          <a:lstStyle>
            <a:lvl1pPr marL="0" indent="0" algn="ctr">
              <a:lnSpc>
                <a:spcPct val="100000"/>
              </a:lnSpc>
              <a:buNone/>
              <a:defRPr sz="3000" b="1">
                <a:solidFill>
                  <a:schemeClr val="bg1"/>
                </a:solidFill>
              </a:defRPr>
            </a:lvl1pPr>
          </a:lstStyle>
          <a:p>
            <a:pPr lvl="0"/>
            <a:r>
              <a:rPr lang="en-US" dirty="0"/>
              <a:t>#</a:t>
            </a:r>
          </a:p>
        </p:txBody>
      </p:sp>
      <p:sp>
        <p:nvSpPr>
          <p:cNvPr id="31" name="Text Placeholder 7">
            <a:extLst>
              <a:ext uri="{FF2B5EF4-FFF2-40B4-BE49-F238E27FC236}">
                <a16:creationId xmlns:a16="http://schemas.microsoft.com/office/drawing/2014/main" id="{AD3662F7-3E47-2442-89FA-69F979862FE6}"/>
              </a:ext>
            </a:extLst>
          </p:cNvPr>
          <p:cNvSpPr>
            <a:spLocks noGrp="1" noChangeAspect="1"/>
          </p:cNvSpPr>
          <p:nvPr>
            <p:ph type="body" sz="quarter" idx="16" hasCustomPrompt="1"/>
          </p:nvPr>
        </p:nvSpPr>
        <p:spPr>
          <a:xfrm>
            <a:off x="5091905" y="1499869"/>
            <a:ext cx="823312" cy="822960"/>
          </a:xfrm>
          <a:prstGeom prst="ellipse">
            <a:avLst/>
          </a:prstGeom>
          <a:solidFill>
            <a:schemeClr val="bg2"/>
          </a:solidFill>
        </p:spPr>
        <p:txBody>
          <a:bodyPr tIns="0" anchor="ctr" anchorCtr="0"/>
          <a:lstStyle>
            <a:lvl1pPr marL="0" indent="0" algn="ctr">
              <a:lnSpc>
                <a:spcPct val="100000"/>
              </a:lnSpc>
              <a:buNone/>
              <a:defRPr sz="3000" b="1">
                <a:solidFill>
                  <a:schemeClr val="bg1"/>
                </a:solidFill>
              </a:defRPr>
            </a:lvl1pPr>
          </a:lstStyle>
          <a:p>
            <a:pPr lvl="0"/>
            <a:r>
              <a:rPr lang="en-US" dirty="0"/>
              <a:t>#</a:t>
            </a:r>
          </a:p>
        </p:txBody>
      </p:sp>
      <p:sp>
        <p:nvSpPr>
          <p:cNvPr id="32" name="Text Placeholder 7">
            <a:extLst>
              <a:ext uri="{FF2B5EF4-FFF2-40B4-BE49-F238E27FC236}">
                <a16:creationId xmlns:a16="http://schemas.microsoft.com/office/drawing/2014/main" id="{AA291832-E750-8948-8CDC-440F8C115BAD}"/>
              </a:ext>
            </a:extLst>
          </p:cNvPr>
          <p:cNvSpPr>
            <a:spLocks noGrp="1" noChangeAspect="1"/>
          </p:cNvSpPr>
          <p:nvPr>
            <p:ph type="body" sz="quarter" idx="17" hasCustomPrompt="1"/>
          </p:nvPr>
        </p:nvSpPr>
        <p:spPr>
          <a:xfrm>
            <a:off x="7068512" y="1499869"/>
            <a:ext cx="823312" cy="822960"/>
          </a:xfrm>
          <a:prstGeom prst="ellipse">
            <a:avLst/>
          </a:prstGeom>
          <a:solidFill>
            <a:schemeClr val="bg2"/>
          </a:solidFill>
        </p:spPr>
        <p:txBody>
          <a:bodyPr tIns="0" anchor="ctr" anchorCtr="0"/>
          <a:lstStyle>
            <a:lvl1pPr marL="0" indent="0" algn="ctr">
              <a:lnSpc>
                <a:spcPct val="100000"/>
              </a:lnSpc>
              <a:buNone/>
              <a:defRPr sz="3000" b="1">
                <a:solidFill>
                  <a:schemeClr val="bg1"/>
                </a:solidFill>
              </a:defRPr>
            </a:lvl1pPr>
          </a:lstStyle>
          <a:p>
            <a:pPr lvl="0"/>
            <a:r>
              <a:rPr lang="en-US" dirty="0"/>
              <a:t>#</a:t>
            </a:r>
          </a:p>
        </p:txBody>
      </p:sp>
      <p:sp>
        <p:nvSpPr>
          <p:cNvPr id="36" name="Text Placeholder 2">
            <a:extLst>
              <a:ext uri="{FF2B5EF4-FFF2-40B4-BE49-F238E27FC236}">
                <a16:creationId xmlns:a16="http://schemas.microsoft.com/office/drawing/2014/main" id="{93C8FB82-288F-A648-AD26-E9D13B151D69}"/>
              </a:ext>
            </a:extLst>
          </p:cNvPr>
          <p:cNvSpPr>
            <a:spLocks noGrp="1"/>
          </p:cNvSpPr>
          <p:nvPr>
            <p:ph type="body" sz="quarter" idx="20" hasCustomPrompt="1"/>
          </p:nvPr>
        </p:nvSpPr>
        <p:spPr>
          <a:xfrm>
            <a:off x="607876" y="2961808"/>
            <a:ext cx="1945903" cy="424300"/>
          </a:xfrm>
          <a:prstGeom prst="rect">
            <a:avLst/>
          </a:prstGeom>
        </p:spPr>
        <p:txBody>
          <a:bodyPr lIns="64008">
            <a:noAutofit/>
          </a:bodyPr>
          <a:lstStyle>
            <a:lvl1pPr marL="0" indent="0" algn="ctr">
              <a:lnSpc>
                <a:spcPct val="100000"/>
              </a:lnSpc>
              <a:buNone/>
              <a:defRPr lang="en-US" sz="15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sp>
        <p:nvSpPr>
          <p:cNvPr id="37" name="Text Placeholder 2">
            <a:extLst>
              <a:ext uri="{FF2B5EF4-FFF2-40B4-BE49-F238E27FC236}">
                <a16:creationId xmlns:a16="http://schemas.microsoft.com/office/drawing/2014/main" id="{116ECAFD-50AC-B844-B6F8-EC2D8DAB7727}"/>
              </a:ext>
            </a:extLst>
          </p:cNvPr>
          <p:cNvSpPr>
            <a:spLocks noGrp="1"/>
          </p:cNvSpPr>
          <p:nvPr>
            <p:ph type="body" sz="quarter" idx="21" hasCustomPrompt="1"/>
          </p:nvPr>
        </p:nvSpPr>
        <p:spPr>
          <a:xfrm>
            <a:off x="2564163" y="2573501"/>
            <a:ext cx="1945903" cy="424300"/>
          </a:xfrm>
          <a:prstGeom prst="rect">
            <a:avLst/>
          </a:prstGeom>
        </p:spPr>
        <p:txBody>
          <a:bodyPr lIns="64008">
            <a:noAutofit/>
          </a:bodyPr>
          <a:lstStyle>
            <a:lvl1pPr marL="0" indent="0" algn="ctr">
              <a:lnSpc>
                <a:spcPct val="100000"/>
              </a:lnSpc>
              <a:buNone/>
              <a:defRPr lang="en-US" sz="1800" b="1" i="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Header text</a:t>
            </a:r>
          </a:p>
        </p:txBody>
      </p:sp>
      <p:sp>
        <p:nvSpPr>
          <p:cNvPr id="38" name="Text Placeholder 2">
            <a:extLst>
              <a:ext uri="{FF2B5EF4-FFF2-40B4-BE49-F238E27FC236}">
                <a16:creationId xmlns:a16="http://schemas.microsoft.com/office/drawing/2014/main" id="{82C3BD4F-C4E6-1240-B19A-868C6FE93402}"/>
              </a:ext>
            </a:extLst>
          </p:cNvPr>
          <p:cNvSpPr>
            <a:spLocks noGrp="1"/>
          </p:cNvSpPr>
          <p:nvPr>
            <p:ph type="body" sz="quarter" idx="22" hasCustomPrompt="1"/>
          </p:nvPr>
        </p:nvSpPr>
        <p:spPr>
          <a:xfrm>
            <a:off x="2564163" y="2961808"/>
            <a:ext cx="1945903" cy="424300"/>
          </a:xfrm>
          <a:prstGeom prst="rect">
            <a:avLst/>
          </a:prstGeom>
        </p:spPr>
        <p:txBody>
          <a:bodyPr lIns="64008">
            <a:noAutofit/>
          </a:bodyPr>
          <a:lstStyle>
            <a:lvl1pPr marL="0" indent="0" algn="ctr">
              <a:lnSpc>
                <a:spcPct val="100000"/>
              </a:lnSpc>
              <a:buNone/>
              <a:defRPr lang="en-US" sz="15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sp>
        <p:nvSpPr>
          <p:cNvPr id="39" name="Text Placeholder 2">
            <a:extLst>
              <a:ext uri="{FF2B5EF4-FFF2-40B4-BE49-F238E27FC236}">
                <a16:creationId xmlns:a16="http://schemas.microsoft.com/office/drawing/2014/main" id="{EF82FB51-92F0-A345-BB98-0436BCA14349}"/>
              </a:ext>
            </a:extLst>
          </p:cNvPr>
          <p:cNvSpPr>
            <a:spLocks noGrp="1"/>
          </p:cNvSpPr>
          <p:nvPr>
            <p:ph type="body" sz="quarter" idx="23" hasCustomPrompt="1"/>
          </p:nvPr>
        </p:nvSpPr>
        <p:spPr>
          <a:xfrm>
            <a:off x="4530610" y="2573501"/>
            <a:ext cx="1945903" cy="424300"/>
          </a:xfrm>
          <a:prstGeom prst="rect">
            <a:avLst/>
          </a:prstGeom>
        </p:spPr>
        <p:txBody>
          <a:bodyPr lIns="64008">
            <a:noAutofit/>
          </a:bodyPr>
          <a:lstStyle>
            <a:lvl1pPr marL="0" indent="0" algn="ctr">
              <a:lnSpc>
                <a:spcPct val="100000"/>
              </a:lnSpc>
              <a:buNone/>
              <a:defRPr lang="en-US" sz="1800" b="1" i="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Header text</a:t>
            </a:r>
          </a:p>
        </p:txBody>
      </p:sp>
      <p:sp>
        <p:nvSpPr>
          <p:cNvPr id="40" name="Text Placeholder 2">
            <a:extLst>
              <a:ext uri="{FF2B5EF4-FFF2-40B4-BE49-F238E27FC236}">
                <a16:creationId xmlns:a16="http://schemas.microsoft.com/office/drawing/2014/main" id="{B1780C7F-B382-1444-94CB-9EDE0A450B01}"/>
              </a:ext>
            </a:extLst>
          </p:cNvPr>
          <p:cNvSpPr>
            <a:spLocks noGrp="1"/>
          </p:cNvSpPr>
          <p:nvPr>
            <p:ph type="body" sz="quarter" idx="24" hasCustomPrompt="1"/>
          </p:nvPr>
        </p:nvSpPr>
        <p:spPr>
          <a:xfrm>
            <a:off x="4530610" y="2961808"/>
            <a:ext cx="1945903" cy="424300"/>
          </a:xfrm>
          <a:prstGeom prst="rect">
            <a:avLst/>
          </a:prstGeom>
        </p:spPr>
        <p:txBody>
          <a:bodyPr lIns="64008">
            <a:noAutofit/>
          </a:bodyPr>
          <a:lstStyle>
            <a:lvl1pPr marL="0" indent="0" algn="ctr">
              <a:lnSpc>
                <a:spcPct val="100000"/>
              </a:lnSpc>
              <a:buNone/>
              <a:defRPr lang="en-US" sz="15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sp>
        <p:nvSpPr>
          <p:cNvPr id="12" name="Text Placeholder 2">
            <a:extLst>
              <a:ext uri="{FF2B5EF4-FFF2-40B4-BE49-F238E27FC236}">
                <a16:creationId xmlns:a16="http://schemas.microsoft.com/office/drawing/2014/main" id="{FA0E660F-1631-CC4C-BCAB-CA7289A98769}"/>
              </a:ext>
            </a:extLst>
          </p:cNvPr>
          <p:cNvSpPr>
            <a:spLocks noGrp="1"/>
          </p:cNvSpPr>
          <p:nvPr>
            <p:ph type="body" sz="quarter" idx="25" hasCustomPrompt="1"/>
          </p:nvPr>
        </p:nvSpPr>
        <p:spPr>
          <a:xfrm>
            <a:off x="6507217" y="2580159"/>
            <a:ext cx="1945903" cy="424300"/>
          </a:xfrm>
          <a:prstGeom prst="rect">
            <a:avLst/>
          </a:prstGeom>
        </p:spPr>
        <p:txBody>
          <a:bodyPr lIns="64008">
            <a:noAutofit/>
          </a:bodyPr>
          <a:lstStyle>
            <a:lvl1pPr marL="0" indent="0" algn="ctr">
              <a:lnSpc>
                <a:spcPct val="100000"/>
              </a:lnSpc>
              <a:buNone/>
              <a:defRPr lang="en-US" sz="1800" b="1" i="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Header text</a:t>
            </a:r>
          </a:p>
        </p:txBody>
      </p:sp>
      <p:sp>
        <p:nvSpPr>
          <p:cNvPr id="13" name="Text Placeholder 2">
            <a:extLst>
              <a:ext uri="{FF2B5EF4-FFF2-40B4-BE49-F238E27FC236}">
                <a16:creationId xmlns:a16="http://schemas.microsoft.com/office/drawing/2014/main" id="{8C48FEF1-2F39-394E-BA9E-EBC1CAA07647}"/>
              </a:ext>
            </a:extLst>
          </p:cNvPr>
          <p:cNvSpPr>
            <a:spLocks noGrp="1"/>
          </p:cNvSpPr>
          <p:nvPr>
            <p:ph type="body" sz="quarter" idx="26" hasCustomPrompt="1"/>
          </p:nvPr>
        </p:nvSpPr>
        <p:spPr>
          <a:xfrm>
            <a:off x="6507217" y="2968466"/>
            <a:ext cx="1945903" cy="424300"/>
          </a:xfrm>
          <a:prstGeom prst="rect">
            <a:avLst/>
          </a:prstGeom>
        </p:spPr>
        <p:txBody>
          <a:bodyPr lIns="64008">
            <a:noAutofit/>
          </a:bodyPr>
          <a:lstStyle>
            <a:lvl1pPr marL="0" indent="0" algn="ctr">
              <a:lnSpc>
                <a:spcPct val="100000"/>
              </a:lnSpc>
              <a:buNone/>
              <a:defRPr lang="en-US" sz="15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sp>
        <p:nvSpPr>
          <p:cNvPr id="14" name="Text Placeholder 7">
            <a:extLst>
              <a:ext uri="{FF2B5EF4-FFF2-40B4-BE49-F238E27FC236}">
                <a16:creationId xmlns:a16="http://schemas.microsoft.com/office/drawing/2014/main" id="{85066BB7-5C0E-6C42-B335-8B870CCE7E7D}"/>
              </a:ext>
            </a:extLst>
          </p:cNvPr>
          <p:cNvSpPr>
            <a:spLocks noGrp="1" noChangeAspect="1"/>
          </p:cNvSpPr>
          <p:nvPr>
            <p:ph type="body" sz="quarter" idx="27" hasCustomPrompt="1"/>
          </p:nvPr>
        </p:nvSpPr>
        <p:spPr>
          <a:xfrm>
            <a:off x="3125458" y="1499869"/>
            <a:ext cx="823312" cy="822960"/>
          </a:xfrm>
          <a:prstGeom prst="ellipse">
            <a:avLst/>
          </a:prstGeom>
          <a:solidFill>
            <a:schemeClr val="bg2"/>
          </a:solidFill>
        </p:spPr>
        <p:txBody>
          <a:bodyPr tIns="0" anchor="ctr" anchorCtr="0"/>
          <a:lstStyle>
            <a:lvl1pPr marL="0" indent="0" algn="ctr">
              <a:lnSpc>
                <a:spcPct val="100000"/>
              </a:lnSpc>
              <a:buNone/>
              <a:defRPr sz="3000" b="1">
                <a:solidFill>
                  <a:schemeClr val="bg1"/>
                </a:solidFill>
              </a:defRPr>
            </a:lvl1pPr>
          </a:lstStyle>
          <a:p>
            <a:pPr lvl="0"/>
            <a:r>
              <a:rPr lang="en-US" dirty="0"/>
              <a:t>#</a:t>
            </a:r>
          </a:p>
        </p:txBody>
      </p:sp>
    </p:spTree>
    <p:extLst>
      <p:ext uri="{BB962C8B-B14F-4D97-AF65-F5344CB8AC3E}">
        <p14:creationId xmlns:p14="http://schemas.microsoft.com/office/powerpoint/2010/main" val="7487369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numbers w/ text - vertical">
    <p:spTree>
      <p:nvGrpSpPr>
        <p:cNvPr id="1" name="Shape 16"/>
        <p:cNvGrpSpPr/>
        <p:nvPr/>
      </p:nvGrpSpPr>
      <p:grpSpPr>
        <a:xfrm>
          <a:off x="0" y="0"/>
          <a:ext cx="0" cy="0"/>
          <a:chOff x="0" y="0"/>
          <a:chExt cx="0" cy="0"/>
        </a:xfrm>
      </p:grpSpPr>
      <p:sp>
        <p:nvSpPr>
          <p:cNvPr id="30" name="Title Placeholder 4">
            <a:extLst>
              <a:ext uri="{FF2B5EF4-FFF2-40B4-BE49-F238E27FC236}">
                <a16:creationId xmlns:a16="http://schemas.microsoft.com/office/drawing/2014/main" id="{B1BEE3FB-4899-844F-8455-B9295D81677C}"/>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lvl1pPr marL="0" indent="0">
              <a:buFont typeface="Arial" panose="020B0604020202020204" pitchFamily="34" charset="0"/>
              <a:buNone/>
              <a:defRPr/>
            </a:lvl1pPr>
          </a:lstStyle>
          <a:p>
            <a:pPr lvl="0"/>
            <a:r>
              <a:rPr lang="en-US"/>
              <a:t>Click to edit Master title style</a:t>
            </a:r>
            <a:endParaRPr lang="en-US" dirty="0"/>
          </a:p>
        </p:txBody>
      </p:sp>
      <p:sp>
        <p:nvSpPr>
          <p:cNvPr id="22" name="Text Placeholder 7">
            <a:extLst>
              <a:ext uri="{FF2B5EF4-FFF2-40B4-BE49-F238E27FC236}">
                <a16:creationId xmlns:a16="http://schemas.microsoft.com/office/drawing/2014/main" id="{982665CF-9B4F-9C4B-A5FB-0D11038E1B0E}"/>
              </a:ext>
            </a:extLst>
          </p:cNvPr>
          <p:cNvSpPr>
            <a:spLocks noGrp="1" noChangeAspect="1"/>
          </p:cNvSpPr>
          <p:nvPr>
            <p:ph type="body" sz="quarter" idx="15" hasCustomPrompt="1"/>
          </p:nvPr>
        </p:nvSpPr>
        <p:spPr>
          <a:xfrm>
            <a:off x="2250894" y="1486820"/>
            <a:ext cx="652602" cy="649224"/>
          </a:xfrm>
          <a:prstGeom prst="ellipse">
            <a:avLst/>
          </a:prstGeom>
          <a:solidFill>
            <a:schemeClr val="bg2"/>
          </a:solidFill>
        </p:spPr>
        <p:txBody>
          <a:bodyPr tIns="0" anchor="ctr" anchorCtr="0"/>
          <a:lstStyle>
            <a:lvl1pPr marL="0" indent="0" algn="ctr">
              <a:lnSpc>
                <a:spcPct val="100000"/>
              </a:lnSpc>
              <a:buNone/>
              <a:defRPr sz="3000" b="1">
                <a:solidFill>
                  <a:schemeClr val="bg1"/>
                </a:solidFill>
              </a:defRPr>
            </a:lvl1pPr>
          </a:lstStyle>
          <a:p>
            <a:pPr lvl="0"/>
            <a:r>
              <a:rPr lang="en-US" dirty="0"/>
              <a:t>#</a:t>
            </a:r>
          </a:p>
        </p:txBody>
      </p:sp>
      <p:sp>
        <p:nvSpPr>
          <p:cNvPr id="23" name="Text Placeholder 7">
            <a:extLst>
              <a:ext uri="{FF2B5EF4-FFF2-40B4-BE49-F238E27FC236}">
                <a16:creationId xmlns:a16="http://schemas.microsoft.com/office/drawing/2014/main" id="{FC533FD9-1192-E143-9F5A-633D64AA1D3B}"/>
              </a:ext>
            </a:extLst>
          </p:cNvPr>
          <p:cNvSpPr>
            <a:spLocks noGrp="1" noChangeAspect="1"/>
          </p:cNvSpPr>
          <p:nvPr>
            <p:ph type="body" sz="quarter" idx="16" hasCustomPrompt="1"/>
          </p:nvPr>
        </p:nvSpPr>
        <p:spPr>
          <a:xfrm>
            <a:off x="2250894" y="2465697"/>
            <a:ext cx="652602" cy="649224"/>
          </a:xfrm>
          <a:prstGeom prst="ellipse">
            <a:avLst/>
          </a:prstGeom>
          <a:solidFill>
            <a:schemeClr val="bg2"/>
          </a:solidFill>
        </p:spPr>
        <p:txBody>
          <a:bodyPr tIns="0" anchor="ctr" anchorCtr="0"/>
          <a:lstStyle>
            <a:lvl1pPr marL="0" indent="0" algn="ctr">
              <a:lnSpc>
                <a:spcPct val="100000"/>
              </a:lnSpc>
              <a:buNone/>
              <a:defRPr sz="3000" b="1">
                <a:solidFill>
                  <a:schemeClr val="bg1"/>
                </a:solidFill>
              </a:defRPr>
            </a:lvl1pPr>
          </a:lstStyle>
          <a:p>
            <a:pPr lvl="0"/>
            <a:r>
              <a:rPr lang="en-US" dirty="0"/>
              <a:t>#</a:t>
            </a:r>
          </a:p>
        </p:txBody>
      </p:sp>
      <p:sp>
        <p:nvSpPr>
          <p:cNvPr id="24" name="Text Placeholder 7">
            <a:extLst>
              <a:ext uri="{FF2B5EF4-FFF2-40B4-BE49-F238E27FC236}">
                <a16:creationId xmlns:a16="http://schemas.microsoft.com/office/drawing/2014/main" id="{0A338210-7BAF-BB48-AE04-208BD43F8A7C}"/>
              </a:ext>
            </a:extLst>
          </p:cNvPr>
          <p:cNvSpPr>
            <a:spLocks noGrp="1" noChangeAspect="1"/>
          </p:cNvSpPr>
          <p:nvPr>
            <p:ph type="body" sz="quarter" idx="17" hasCustomPrompt="1"/>
          </p:nvPr>
        </p:nvSpPr>
        <p:spPr>
          <a:xfrm>
            <a:off x="2250894" y="3444573"/>
            <a:ext cx="652602" cy="649224"/>
          </a:xfrm>
          <a:prstGeom prst="ellipse">
            <a:avLst/>
          </a:prstGeom>
          <a:solidFill>
            <a:schemeClr val="bg2"/>
          </a:solidFill>
        </p:spPr>
        <p:txBody>
          <a:bodyPr tIns="0" anchor="ctr" anchorCtr="0"/>
          <a:lstStyle>
            <a:lvl1pPr marL="0" indent="0" algn="ctr">
              <a:lnSpc>
                <a:spcPct val="100000"/>
              </a:lnSpc>
              <a:buNone/>
              <a:defRPr sz="3000" b="1">
                <a:solidFill>
                  <a:schemeClr val="bg1"/>
                </a:solidFill>
              </a:defRPr>
            </a:lvl1pPr>
          </a:lstStyle>
          <a:p>
            <a:pPr lvl="0"/>
            <a:r>
              <a:rPr lang="en-US" dirty="0"/>
              <a:t>#</a:t>
            </a:r>
          </a:p>
        </p:txBody>
      </p:sp>
      <p:sp>
        <p:nvSpPr>
          <p:cNvPr id="9" name="Text Placeholder 2">
            <a:extLst>
              <a:ext uri="{FF2B5EF4-FFF2-40B4-BE49-F238E27FC236}">
                <a16:creationId xmlns:a16="http://schemas.microsoft.com/office/drawing/2014/main" id="{5F8D0C76-B7A7-8645-90E0-D494DDA10073}"/>
              </a:ext>
            </a:extLst>
          </p:cNvPr>
          <p:cNvSpPr>
            <a:spLocks noGrp="1"/>
          </p:cNvSpPr>
          <p:nvPr>
            <p:ph type="body" sz="quarter" idx="20" hasCustomPrompt="1"/>
          </p:nvPr>
        </p:nvSpPr>
        <p:spPr>
          <a:xfrm>
            <a:off x="3114381" y="1438205"/>
            <a:ext cx="3599299" cy="746454"/>
          </a:xfrm>
          <a:prstGeom prst="rect">
            <a:avLst/>
          </a:prstGeom>
        </p:spPr>
        <p:txBody>
          <a:bodyPr lIns="64008" anchor="ctr">
            <a:noAutofit/>
          </a:bodyPr>
          <a:lstStyle>
            <a:lvl1pPr marL="0" indent="0" algn="l">
              <a:lnSpc>
                <a:spcPct val="100000"/>
              </a:lnSpc>
              <a:buNone/>
              <a:defRPr lang="en-US" sz="18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First list item, which can wrap to two lines</a:t>
            </a:r>
          </a:p>
        </p:txBody>
      </p:sp>
      <p:sp>
        <p:nvSpPr>
          <p:cNvPr id="10" name="Text Placeholder 2">
            <a:extLst>
              <a:ext uri="{FF2B5EF4-FFF2-40B4-BE49-F238E27FC236}">
                <a16:creationId xmlns:a16="http://schemas.microsoft.com/office/drawing/2014/main" id="{FCA59203-9181-BE47-808D-7F38BF353A1B}"/>
              </a:ext>
            </a:extLst>
          </p:cNvPr>
          <p:cNvSpPr>
            <a:spLocks noGrp="1"/>
          </p:cNvSpPr>
          <p:nvPr>
            <p:ph type="body" sz="quarter" idx="21" hasCustomPrompt="1"/>
          </p:nvPr>
        </p:nvSpPr>
        <p:spPr>
          <a:xfrm>
            <a:off x="3114381" y="2417082"/>
            <a:ext cx="3599299" cy="746454"/>
          </a:xfrm>
          <a:prstGeom prst="rect">
            <a:avLst/>
          </a:prstGeom>
        </p:spPr>
        <p:txBody>
          <a:bodyPr lIns="64008" anchor="ctr">
            <a:noAutofit/>
          </a:bodyPr>
          <a:lstStyle>
            <a:lvl1pPr marL="0" indent="0" algn="l">
              <a:lnSpc>
                <a:spcPct val="100000"/>
              </a:lnSpc>
              <a:buNone/>
              <a:defRPr lang="en-US" sz="18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Second list item, which can wrap to two lines</a:t>
            </a:r>
          </a:p>
        </p:txBody>
      </p:sp>
      <p:sp>
        <p:nvSpPr>
          <p:cNvPr id="11" name="Text Placeholder 2">
            <a:extLst>
              <a:ext uri="{FF2B5EF4-FFF2-40B4-BE49-F238E27FC236}">
                <a16:creationId xmlns:a16="http://schemas.microsoft.com/office/drawing/2014/main" id="{39AB5A51-E89E-5C44-B784-386A564718B0}"/>
              </a:ext>
            </a:extLst>
          </p:cNvPr>
          <p:cNvSpPr>
            <a:spLocks noGrp="1"/>
          </p:cNvSpPr>
          <p:nvPr>
            <p:ph type="body" sz="quarter" idx="22" hasCustomPrompt="1"/>
          </p:nvPr>
        </p:nvSpPr>
        <p:spPr>
          <a:xfrm>
            <a:off x="3114381" y="3395959"/>
            <a:ext cx="3599299" cy="746454"/>
          </a:xfrm>
          <a:prstGeom prst="rect">
            <a:avLst/>
          </a:prstGeom>
        </p:spPr>
        <p:txBody>
          <a:bodyPr lIns="64008" anchor="ctr">
            <a:noAutofit/>
          </a:bodyPr>
          <a:lstStyle>
            <a:lvl1pPr marL="0" indent="0" algn="l">
              <a:lnSpc>
                <a:spcPct val="100000"/>
              </a:lnSpc>
              <a:buNone/>
              <a:defRPr lang="en-US" sz="18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Third list item, which can wrap to two lines</a:t>
            </a:r>
          </a:p>
        </p:txBody>
      </p:sp>
    </p:spTree>
    <p:extLst>
      <p:ext uri="{BB962C8B-B14F-4D97-AF65-F5344CB8AC3E}">
        <p14:creationId xmlns:p14="http://schemas.microsoft.com/office/powerpoint/2010/main" val="2851404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 numbers w/ text - vertical">
    <p:spTree>
      <p:nvGrpSpPr>
        <p:cNvPr id="1" name="Shape 16"/>
        <p:cNvGrpSpPr/>
        <p:nvPr/>
      </p:nvGrpSpPr>
      <p:grpSpPr>
        <a:xfrm>
          <a:off x="0" y="0"/>
          <a:ext cx="0" cy="0"/>
          <a:chOff x="0" y="0"/>
          <a:chExt cx="0" cy="0"/>
        </a:xfrm>
      </p:grpSpPr>
      <p:sp>
        <p:nvSpPr>
          <p:cNvPr id="30" name="Title Placeholder 4">
            <a:extLst>
              <a:ext uri="{FF2B5EF4-FFF2-40B4-BE49-F238E27FC236}">
                <a16:creationId xmlns:a16="http://schemas.microsoft.com/office/drawing/2014/main" id="{B1BEE3FB-4899-844F-8455-B9295D81677C}"/>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lvl1pPr marL="0" indent="0">
              <a:buFont typeface="Arial" panose="020B0604020202020204" pitchFamily="34" charset="0"/>
              <a:buNone/>
              <a:defRPr/>
            </a:lvl1pPr>
          </a:lstStyle>
          <a:p>
            <a:pPr lvl="0"/>
            <a:r>
              <a:rPr lang="en-US"/>
              <a:t>Click to edit Master title style</a:t>
            </a:r>
            <a:endParaRPr lang="en-US" dirty="0"/>
          </a:p>
        </p:txBody>
      </p:sp>
      <p:sp>
        <p:nvSpPr>
          <p:cNvPr id="22" name="Text Placeholder 7">
            <a:extLst>
              <a:ext uri="{FF2B5EF4-FFF2-40B4-BE49-F238E27FC236}">
                <a16:creationId xmlns:a16="http://schemas.microsoft.com/office/drawing/2014/main" id="{982665CF-9B4F-9C4B-A5FB-0D11038E1B0E}"/>
              </a:ext>
            </a:extLst>
          </p:cNvPr>
          <p:cNvSpPr>
            <a:spLocks noGrp="1" noChangeAspect="1"/>
          </p:cNvSpPr>
          <p:nvPr>
            <p:ph type="body" sz="quarter" idx="15" hasCustomPrompt="1"/>
          </p:nvPr>
        </p:nvSpPr>
        <p:spPr>
          <a:xfrm>
            <a:off x="344869" y="1478353"/>
            <a:ext cx="652602" cy="649224"/>
          </a:xfrm>
          <a:prstGeom prst="ellipse">
            <a:avLst/>
          </a:prstGeom>
          <a:solidFill>
            <a:schemeClr val="bg2"/>
          </a:solidFill>
        </p:spPr>
        <p:txBody>
          <a:bodyPr tIns="0" anchor="ctr" anchorCtr="0"/>
          <a:lstStyle>
            <a:lvl1pPr marL="0" indent="0" algn="ctr">
              <a:lnSpc>
                <a:spcPct val="100000"/>
              </a:lnSpc>
              <a:buNone/>
              <a:defRPr sz="3000" b="1">
                <a:solidFill>
                  <a:schemeClr val="bg1"/>
                </a:solidFill>
              </a:defRPr>
            </a:lvl1pPr>
          </a:lstStyle>
          <a:p>
            <a:pPr lvl="0"/>
            <a:r>
              <a:rPr lang="en-US" dirty="0"/>
              <a:t>#</a:t>
            </a:r>
          </a:p>
        </p:txBody>
      </p:sp>
      <p:sp>
        <p:nvSpPr>
          <p:cNvPr id="23" name="Text Placeholder 7">
            <a:extLst>
              <a:ext uri="{FF2B5EF4-FFF2-40B4-BE49-F238E27FC236}">
                <a16:creationId xmlns:a16="http://schemas.microsoft.com/office/drawing/2014/main" id="{FC533FD9-1192-E143-9F5A-633D64AA1D3B}"/>
              </a:ext>
            </a:extLst>
          </p:cNvPr>
          <p:cNvSpPr>
            <a:spLocks noGrp="1" noChangeAspect="1"/>
          </p:cNvSpPr>
          <p:nvPr>
            <p:ph type="body" sz="quarter" idx="16" hasCustomPrompt="1"/>
          </p:nvPr>
        </p:nvSpPr>
        <p:spPr>
          <a:xfrm>
            <a:off x="344869" y="2457230"/>
            <a:ext cx="652602" cy="649224"/>
          </a:xfrm>
          <a:prstGeom prst="ellipse">
            <a:avLst/>
          </a:prstGeom>
          <a:solidFill>
            <a:schemeClr val="bg2"/>
          </a:solidFill>
        </p:spPr>
        <p:txBody>
          <a:bodyPr tIns="0" anchor="ctr" anchorCtr="0"/>
          <a:lstStyle>
            <a:lvl1pPr marL="0" indent="0" algn="ctr">
              <a:lnSpc>
                <a:spcPct val="100000"/>
              </a:lnSpc>
              <a:buNone/>
              <a:defRPr sz="3000" b="1">
                <a:solidFill>
                  <a:schemeClr val="bg1"/>
                </a:solidFill>
              </a:defRPr>
            </a:lvl1pPr>
          </a:lstStyle>
          <a:p>
            <a:pPr lvl="0"/>
            <a:r>
              <a:rPr lang="en-US" dirty="0"/>
              <a:t>#</a:t>
            </a:r>
          </a:p>
        </p:txBody>
      </p:sp>
      <p:sp>
        <p:nvSpPr>
          <p:cNvPr id="24" name="Text Placeholder 7">
            <a:extLst>
              <a:ext uri="{FF2B5EF4-FFF2-40B4-BE49-F238E27FC236}">
                <a16:creationId xmlns:a16="http://schemas.microsoft.com/office/drawing/2014/main" id="{0A338210-7BAF-BB48-AE04-208BD43F8A7C}"/>
              </a:ext>
            </a:extLst>
          </p:cNvPr>
          <p:cNvSpPr>
            <a:spLocks noGrp="1" noChangeAspect="1"/>
          </p:cNvSpPr>
          <p:nvPr>
            <p:ph type="body" sz="quarter" idx="17" hasCustomPrompt="1"/>
          </p:nvPr>
        </p:nvSpPr>
        <p:spPr>
          <a:xfrm>
            <a:off x="344869" y="3436106"/>
            <a:ext cx="652602" cy="649224"/>
          </a:xfrm>
          <a:prstGeom prst="ellipse">
            <a:avLst/>
          </a:prstGeom>
          <a:solidFill>
            <a:schemeClr val="bg2"/>
          </a:solidFill>
        </p:spPr>
        <p:txBody>
          <a:bodyPr tIns="0" anchor="ctr" anchorCtr="0"/>
          <a:lstStyle>
            <a:lvl1pPr marL="0" indent="0" algn="ctr">
              <a:lnSpc>
                <a:spcPct val="100000"/>
              </a:lnSpc>
              <a:buNone/>
              <a:defRPr sz="3000" b="1">
                <a:solidFill>
                  <a:schemeClr val="bg1"/>
                </a:solidFill>
              </a:defRPr>
            </a:lvl1pPr>
          </a:lstStyle>
          <a:p>
            <a:pPr lvl="0"/>
            <a:r>
              <a:rPr lang="en-US" dirty="0"/>
              <a:t>#</a:t>
            </a:r>
          </a:p>
        </p:txBody>
      </p:sp>
      <p:sp>
        <p:nvSpPr>
          <p:cNvPr id="21" name="Text Placeholder 7">
            <a:extLst>
              <a:ext uri="{FF2B5EF4-FFF2-40B4-BE49-F238E27FC236}">
                <a16:creationId xmlns:a16="http://schemas.microsoft.com/office/drawing/2014/main" id="{3FE07D77-3860-4D4F-A0EA-83ECAE4E6F3B}"/>
              </a:ext>
            </a:extLst>
          </p:cNvPr>
          <p:cNvSpPr>
            <a:spLocks noGrp="1" noChangeAspect="1"/>
          </p:cNvSpPr>
          <p:nvPr>
            <p:ph type="body" sz="quarter" idx="18" hasCustomPrompt="1"/>
          </p:nvPr>
        </p:nvSpPr>
        <p:spPr>
          <a:xfrm>
            <a:off x="4622229" y="1478353"/>
            <a:ext cx="652602" cy="649224"/>
          </a:xfrm>
          <a:prstGeom prst="ellipse">
            <a:avLst/>
          </a:prstGeom>
          <a:solidFill>
            <a:schemeClr val="bg2"/>
          </a:solidFill>
        </p:spPr>
        <p:txBody>
          <a:bodyPr tIns="0" anchor="ctr" anchorCtr="0"/>
          <a:lstStyle>
            <a:lvl1pPr marL="0" indent="0" algn="ctr">
              <a:lnSpc>
                <a:spcPct val="100000"/>
              </a:lnSpc>
              <a:buNone/>
              <a:defRPr sz="3000" b="1">
                <a:solidFill>
                  <a:schemeClr val="bg1"/>
                </a:solidFill>
              </a:defRPr>
            </a:lvl1pPr>
          </a:lstStyle>
          <a:p>
            <a:pPr lvl="0"/>
            <a:r>
              <a:rPr lang="en-US" dirty="0"/>
              <a:t>#</a:t>
            </a:r>
          </a:p>
        </p:txBody>
      </p:sp>
      <p:sp>
        <p:nvSpPr>
          <p:cNvPr id="25" name="Text Placeholder 7">
            <a:extLst>
              <a:ext uri="{FF2B5EF4-FFF2-40B4-BE49-F238E27FC236}">
                <a16:creationId xmlns:a16="http://schemas.microsoft.com/office/drawing/2014/main" id="{938535DD-E9C5-864C-8926-7E3D83BFFE95}"/>
              </a:ext>
            </a:extLst>
          </p:cNvPr>
          <p:cNvSpPr>
            <a:spLocks noGrp="1" noChangeAspect="1"/>
          </p:cNvSpPr>
          <p:nvPr>
            <p:ph type="body" sz="quarter" idx="19" hasCustomPrompt="1"/>
          </p:nvPr>
        </p:nvSpPr>
        <p:spPr>
          <a:xfrm>
            <a:off x="4622229" y="2457230"/>
            <a:ext cx="652602" cy="649224"/>
          </a:xfrm>
          <a:prstGeom prst="ellipse">
            <a:avLst/>
          </a:prstGeom>
          <a:solidFill>
            <a:schemeClr val="bg2"/>
          </a:solidFill>
        </p:spPr>
        <p:txBody>
          <a:bodyPr tIns="0" anchor="ctr" anchorCtr="0"/>
          <a:lstStyle>
            <a:lvl1pPr marL="0" indent="0" algn="ctr">
              <a:lnSpc>
                <a:spcPct val="100000"/>
              </a:lnSpc>
              <a:buNone/>
              <a:defRPr sz="3000" b="1">
                <a:solidFill>
                  <a:schemeClr val="bg1"/>
                </a:solidFill>
              </a:defRPr>
            </a:lvl1pPr>
          </a:lstStyle>
          <a:p>
            <a:pPr lvl="0"/>
            <a:r>
              <a:rPr lang="en-US" dirty="0"/>
              <a:t>#</a:t>
            </a:r>
          </a:p>
        </p:txBody>
      </p:sp>
      <p:sp>
        <p:nvSpPr>
          <p:cNvPr id="26" name="Text Placeholder 7">
            <a:extLst>
              <a:ext uri="{FF2B5EF4-FFF2-40B4-BE49-F238E27FC236}">
                <a16:creationId xmlns:a16="http://schemas.microsoft.com/office/drawing/2014/main" id="{D80D6D79-50A6-CC4F-9C70-E7DF46E75836}"/>
              </a:ext>
            </a:extLst>
          </p:cNvPr>
          <p:cNvSpPr>
            <a:spLocks noGrp="1" noChangeAspect="1"/>
          </p:cNvSpPr>
          <p:nvPr>
            <p:ph type="body" sz="quarter" idx="20" hasCustomPrompt="1"/>
          </p:nvPr>
        </p:nvSpPr>
        <p:spPr>
          <a:xfrm>
            <a:off x="4622229" y="3436106"/>
            <a:ext cx="652602" cy="649224"/>
          </a:xfrm>
          <a:prstGeom prst="ellipse">
            <a:avLst/>
          </a:prstGeom>
          <a:solidFill>
            <a:schemeClr val="bg2"/>
          </a:solidFill>
        </p:spPr>
        <p:txBody>
          <a:bodyPr tIns="0" anchor="ctr" anchorCtr="0"/>
          <a:lstStyle>
            <a:lvl1pPr marL="0" indent="0" algn="ctr">
              <a:lnSpc>
                <a:spcPct val="100000"/>
              </a:lnSpc>
              <a:buNone/>
              <a:defRPr sz="3000" b="1">
                <a:solidFill>
                  <a:schemeClr val="bg1"/>
                </a:solidFill>
              </a:defRPr>
            </a:lvl1pPr>
          </a:lstStyle>
          <a:p>
            <a:pPr lvl="0"/>
            <a:r>
              <a:rPr lang="en-US" dirty="0"/>
              <a:t>#</a:t>
            </a:r>
          </a:p>
        </p:txBody>
      </p:sp>
      <p:sp>
        <p:nvSpPr>
          <p:cNvPr id="15" name="Text Placeholder 2">
            <a:extLst>
              <a:ext uri="{FF2B5EF4-FFF2-40B4-BE49-F238E27FC236}">
                <a16:creationId xmlns:a16="http://schemas.microsoft.com/office/drawing/2014/main" id="{955B327E-9974-A747-9E2A-4D36D9075150}"/>
              </a:ext>
            </a:extLst>
          </p:cNvPr>
          <p:cNvSpPr>
            <a:spLocks noGrp="1"/>
          </p:cNvSpPr>
          <p:nvPr>
            <p:ph type="body" sz="quarter" idx="21" hasCustomPrompt="1"/>
          </p:nvPr>
        </p:nvSpPr>
        <p:spPr>
          <a:xfrm>
            <a:off x="1208358" y="1438205"/>
            <a:ext cx="3202986" cy="746454"/>
          </a:xfrm>
          <a:prstGeom prst="rect">
            <a:avLst/>
          </a:prstGeom>
        </p:spPr>
        <p:txBody>
          <a:bodyPr lIns="64008" anchor="ctr">
            <a:noAutofit/>
          </a:bodyPr>
          <a:lstStyle>
            <a:lvl1pPr marL="0" indent="0" algn="l">
              <a:lnSpc>
                <a:spcPct val="100000"/>
              </a:lnSpc>
              <a:buNone/>
              <a:defRPr lang="en-US" sz="18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First list item, which can wrap to two lines</a:t>
            </a:r>
          </a:p>
        </p:txBody>
      </p:sp>
      <p:sp>
        <p:nvSpPr>
          <p:cNvPr id="27" name="Text Placeholder 2">
            <a:extLst>
              <a:ext uri="{FF2B5EF4-FFF2-40B4-BE49-F238E27FC236}">
                <a16:creationId xmlns:a16="http://schemas.microsoft.com/office/drawing/2014/main" id="{00C32198-953C-DC44-94A7-1B0FEE489084}"/>
              </a:ext>
            </a:extLst>
          </p:cNvPr>
          <p:cNvSpPr>
            <a:spLocks noGrp="1"/>
          </p:cNvSpPr>
          <p:nvPr>
            <p:ph type="body" sz="quarter" idx="22" hasCustomPrompt="1"/>
          </p:nvPr>
        </p:nvSpPr>
        <p:spPr>
          <a:xfrm>
            <a:off x="1208358" y="2417082"/>
            <a:ext cx="3202986" cy="746454"/>
          </a:xfrm>
          <a:prstGeom prst="rect">
            <a:avLst/>
          </a:prstGeom>
        </p:spPr>
        <p:txBody>
          <a:bodyPr lIns="64008" anchor="ctr">
            <a:noAutofit/>
          </a:bodyPr>
          <a:lstStyle>
            <a:lvl1pPr marL="0" indent="0" algn="l">
              <a:lnSpc>
                <a:spcPct val="100000"/>
              </a:lnSpc>
              <a:buNone/>
              <a:defRPr lang="en-US" sz="18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Second list item, which can wrap to two lines</a:t>
            </a:r>
          </a:p>
        </p:txBody>
      </p:sp>
      <p:sp>
        <p:nvSpPr>
          <p:cNvPr id="28" name="Text Placeholder 2">
            <a:extLst>
              <a:ext uri="{FF2B5EF4-FFF2-40B4-BE49-F238E27FC236}">
                <a16:creationId xmlns:a16="http://schemas.microsoft.com/office/drawing/2014/main" id="{6B00E38A-BD1F-D44C-9620-AF9EFCE3C462}"/>
              </a:ext>
            </a:extLst>
          </p:cNvPr>
          <p:cNvSpPr>
            <a:spLocks noGrp="1"/>
          </p:cNvSpPr>
          <p:nvPr>
            <p:ph type="body" sz="quarter" idx="23" hasCustomPrompt="1"/>
          </p:nvPr>
        </p:nvSpPr>
        <p:spPr>
          <a:xfrm>
            <a:off x="1208358" y="3395959"/>
            <a:ext cx="3202986" cy="746454"/>
          </a:xfrm>
          <a:prstGeom prst="rect">
            <a:avLst/>
          </a:prstGeom>
        </p:spPr>
        <p:txBody>
          <a:bodyPr lIns="64008" anchor="ctr">
            <a:noAutofit/>
          </a:bodyPr>
          <a:lstStyle>
            <a:lvl1pPr marL="0" indent="0" algn="l">
              <a:lnSpc>
                <a:spcPct val="100000"/>
              </a:lnSpc>
              <a:buNone/>
              <a:defRPr lang="en-US" sz="18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Third list item, which can wrap to two lines</a:t>
            </a:r>
          </a:p>
        </p:txBody>
      </p:sp>
      <p:sp>
        <p:nvSpPr>
          <p:cNvPr id="29" name="Text Placeholder 2">
            <a:extLst>
              <a:ext uri="{FF2B5EF4-FFF2-40B4-BE49-F238E27FC236}">
                <a16:creationId xmlns:a16="http://schemas.microsoft.com/office/drawing/2014/main" id="{ED9ED32F-6928-9745-B977-56D8A4568F83}"/>
              </a:ext>
            </a:extLst>
          </p:cNvPr>
          <p:cNvSpPr>
            <a:spLocks noGrp="1"/>
          </p:cNvSpPr>
          <p:nvPr>
            <p:ph type="body" sz="quarter" idx="24" hasCustomPrompt="1"/>
          </p:nvPr>
        </p:nvSpPr>
        <p:spPr>
          <a:xfrm>
            <a:off x="5485716" y="1438205"/>
            <a:ext cx="3202986" cy="746454"/>
          </a:xfrm>
          <a:prstGeom prst="rect">
            <a:avLst/>
          </a:prstGeom>
        </p:spPr>
        <p:txBody>
          <a:bodyPr lIns="64008" anchor="ctr">
            <a:noAutofit/>
          </a:bodyPr>
          <a:lstStyle>
            <a:lvl1pPr marL="0" indent="0" algn="l">
              <a:lnSpc>
                <a:spcPct val="100000"/>
              </a:lnSpc>
              <a:buNone/>
              <a:defRPr lang="en-US" sz="18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Fourth list item, which can wrap to two lines</a:t>
            </a:r>
          </a:p>
        </p:txBody>
      </p:sp>
      <p:sp>
        <p:nvSpPr>
          <p:cNvPr id="31" name="Text Placeholder 2">
            <a:extLst>
              <a:ext uri="{FF2B5EF4-FFF2-40B4-BE49-F238E27FC236}">
                <a16:creationId xmlns:a16="http://schemas.microsoft.com/office/drawing/2014/main" id="{23C3B905-5EE4-4546-A614-7BB5B3CBBAC6}"/>
              </a:ext>
            </a:extLst>
          </p:cNvPr>
          <p:cNvSpPr>
            <a:spLocks noGrp="1"/>
          </p:cNvSpPr>
          <p:nvPr>
            <p:ph type="body" sz="quarter" idx="25" hasCustomPrompt="1"/>
          </p:nvPr>
        </p:nvSpPr>
        <p:spPr>
          <a:xfrm>
            <a:off x="5485716" y="2417082"/>
            <a:ext cx="3202986" cy="746454"/>
          </a:xfrm>
          <a:prstGeom prst="rect">
            <a:avLst/>
          </a:prstGeom>
        </p:spPr>
        <p:txBody>
          <a:bodyPr lIns="64008" anchor="ctr">
            <a:noAutofit/>
          </a:bodyPr>
          <a:lstStyle>
            <a:lvl1pPr marL="0" indent="0" algn="l">
              <a:lnSpc>
                <a:spcPct val="100000"/>
              </a:lnSpc>
              <a:buNone/>
              <a:defRPr lang="en-US" sz="18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Fifth list item, which can wrap to two lines</a:t>
            </a:r>
          </a:p>
        </p:txBody>
      </p:sp>
      <p:sp>
        <p:nvSpPr>
          <p:cNvPr id="32" name="Text Placeholder 2">
            <a:extLst>
              <a:ext uri="{FF2B5EF4-FFF2-40B4-BE49-F238E27FC236}">
                <a16:creationId xmlns:a16="http://schemas.microsoft.com/office/drawing/2014/main" id="{D2B47E08-3831-3A42-BEBF-654B73EF09BD}"/>
              </a:ext>
            </a:extLst>
          </p:cNvPr>
          <p:cNvSpPr>
            <a:spLocks noGrp="1"/>
          </p:cNvSpPr>
          <p:nvPr>
            <p:ph type="body" sz="quarter" idx="26" hasCustomPrompt="1"/>
          </p:nvPr>
        </p:nvSpPr>
        <p:spPr>
          <a:xfrm>
            <a:off x="5485716" y="3395959"/>
            <a:ext cx="3202986" cy="746454"/>
          </a:xfrm>
          <a:prstGeom prst="rect">
            <a:avLst/>
          </a:prstGeom>
        </p:spPr>
        <p:txBody>
          <a:bodyPr lIns="64008" anchor="ctr">
            <a:noAutofit/>
          </a:bodyPr>
          <a:lstStyle>
            <a:lvl1pPr marL="0" indent="0" algn="l">
              <a:lnSpc>
                <a:spcPct val="100000"/>
              </a:lnSpc>
              <a:buNone/>
              <a:defRPr lang="en-US" sz="18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Sixth list item, which can wrap to two lines</a:t>
            </a:r>
          </a:p>
        </p:txBody>
      </p:sp>
    </p:spTree>
    <p:extLst>
      <p:ext uri="{BB962C8B-B14F-4D97-AF65-F5344CB8AC3E}">
        <p14:creationId xmlns:p14="http://schemas.microsoft.com/office/powerpoint/2010/main" val="22716276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ats - 2 numbers">
    <p:spTree>
      <p:nvGrpSpPr>
        <p:cNvPr id="1" name="Shape 16"/>
        <p:cNvGrpSpPr/>
        <p:nvPr/>
      </p:nvGrpSpPr>
      <p:grpSpPr>
        <a:xfrm>
          <a:off x="0" y="0"/>
          <a:ext cx="0" cy="0"/>
          <a:chOff x="0" y="0"/>
          <a:chExt cx="0" cy="0"/>
        </a:xfrm>
      </p:grpSpPr>
      <p:sp>
        <p:nvSpPr>
          <p:cNvPr id="27" name="Text Placeholder 2">
            <a:extLst>
              <a:ext uri="{FF2B5EF4-FFF2-40B4-BE49-F238E27FC236}">
                <a16:creationId xmlns:a16="http://schemas.microsoft.com/office/drawing/2014/main" id="{37B5C1DC-0C10-294B-95BF-2F2C22BEB0BB}"/>
              </a:ext>
            </a:extLst>
          </p:cNvPr>
          <p:cNvSpPr>
            <a:spLocks noGrp="1"/>
          </p:cNvSpPr>
          <p:nvPr>
            <p:ph type="body" sz="quarter" idx="12" hasCustomPrompt="1"/>
          </p:nvPr>
        </p:nvSpPr>
        <p:spPr>
          <a:xfrm>
            <a:off x="1218670" y="1389666"/>
            <a:ext cx="2527014" cy="424300"/>
          </a:xfrm>
          <a:prstGeom prst="rect">
            <a:avLst/>
          </a:prstGeom>
        </p:spPr>
        <p:txBody>
          <a:bodyPr lIns="64008">
            <a:noAutofit/>
          </a:bodyPr>
          <a:lstStyle>
            <a:lvl1pPr marL="0" indent="0" algn="ctr">
              <a:lnSpc>
                <a:spcPct val="100000"/>
              </a:lnSpc>
              <a:buNone/>
              <a:defRPr lang="en-US" sz="1300" b="1" i="0" cap="all" baseline="0">
                <a:solidFill>
                  <a:schemeClr val="bg1">
                    <a:lumMod val="65000"/>
                  </a:schemeClr>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HEADER TEXT</a:t>
            </a:r>
          </a:p>
        </p:txBody>
      </p:sp>
      <p:sp>
        <p:nvSpPr>
          <p:cNvPr id="30" name="Title Placeholder 4">
            <a:extLst>
              <a:ext uri="{FF2B5EF4-FFF2-40B4-BE49-F238E27FC236}">
                <a16:creationId xmlns:a16="http://schemas.microsoft.com/office/drawing/2014/main" id="{B1BEE3FB-4899-844F-8455-B9295D81677C}"/>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lvl1pPr marL="0" indent="0">
              <a:buFont typeface="Arial" panose="020B0604020202020204" pitchFamily="34" charset="0"/>
              <a:buNone/>
              <a:defRPr/>
            </a:lvl1pPr>
          </a:lstStyle>
          <a:p>
            <a:pPr lvl="0"/>
            <a:r>
              <a:rPr lang="en-US"/>
              <a:t>Click to edit Master title style</a:t>
            </a:r>
            <a:endParaRPr lang="en-US" dirty="0"/>
          </a:p>
        </p:txBody>
      </p:sp>
      <p:sp>
        <p:nvSpPr>
          <p:cNvPr id="36" name="Text Placeholder 2">
            <a:extLst>
              <a:ext uri="{FF2B5EF4-FFF2-40B4-BE49-F238E27FC236}">
                <a16:creationId xmlns:a16="http://schemas.microsoft.com/office/drawing/2014/main" id="{93C8FB82-288F-A648-AD26-E9D13B151D69}"/>
              </a:ext>
            </a:extLst>
          </p:cNvPr>
          <p:cNvSpPr>
            <a:spLocks noGrp="1"/>
          </p:cNvSpPr>
          <p:nvPr>
            <p:ph type="body" sz="quarter" idx="20" hasCustomPrompt="1"/>
          </p:nvPr>
        </p:nvSpPr>
        <p:spPr>
          <a:xfrm>
            <a:off x="1218670" y="3580932"/>
            <a:ext cx="2527014" cy="424300"/>
          </a:xfrm>
          <a:prstGeom prst="rect">
            <a:avLst/>
          </a:prstGeom>
        </p:spPr>
        <p:txBody>
          <a:bodyPr lIns="64008">
            <a:noAutofit/>
          </a:bodyPr>
          <a:lstStyle>
            <a:lvl1pPr marL="0" indent="0" algn="ctr">
              <a:lnSpc>
                <a:spcPct val="100000"/>
              </a:lnSpc>
              <a:buNone/>
              <a:defRPr lang="en-US" sz="1400" b="1" i="0" baseline="0">
                <a:solidFill>
                  <a:schemeClr val="bg1">
                    <a:lumMod val="65000"/>
                  </a:schemeClr>
                </a:solidFill>
                <a:effectLst/>
                <a:latin typeface="Source Sans Pro SemiBold" panose="020B0503030403020204" pitchFamily="34" charset="0"/>
                <a:ea typeface="Source Sans Pro SemiBold"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cxnSp>
        <p:nvCxnSpPr>
          <p:cNvPr id="12" name="Straight Connector 11">
            <a:extLst>
              <a:ext uri="{FF2B5EF4-FFF2-40B4-BE49-F238E27FC236}">
                <a16:creationId xmlns:a16="http://schemas.microsoft.com/office/drawing/2014/main" id="{03D5DF17-D6A2-F84F-B37C-4ABADE73E5F4}"/>
              </a:ext>
            </a:extLst>
          </p:cNvPr>
          <p:cNvCxnSpPr>
            <a:cxnSpLocks/>
          </p:cNvCxnSpPr>
          <p:nvPr userDrawn="1"/>
        </p:nvCxnSpPr>
        <p:spPr>
          <a:xfrm>
            <a:off x="4572000" y="1699925"/>
            <a:ext cx="0" cy="223383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9">
            <a:extLst>
              <a:ext uri="{FF2B5EF4-FFF2-40B4-BE49-F238E27FC236}">
                <a16:creationId xmlns:a16="http://schemas.microsoft.com/office/drawing/2014/main" id="{5E2ACB70-A1AC-4346-BD4D-334AFB2CAD0A}"/>
              </a:ext>
            </a:extLst>
          </p:cNvPr>
          <p:cNvSpPr>
            <a:spLocks noGrp="1"/>
          </p:cNvSpPr>
          <p:nvPr>
            <p:ph type="body" sz="quarter" idx="14" hasCustomPrompt="1"/>
          </p:nvPr>
        </p:nvSpPr>
        <p:spPr>
          <a:xfrm>
            <a:off x="891877" y="1941329"/>
            <a:ext cx="501580" cy="687718"/>
          </a:xfrm>
          <a:prstGeom prst="rect">
            <a:avLst/>
          </a:prstGeom>
        </p:spPr>
        <p:txBody>
          <a:bodyPr lIns="0" tIns="0" rIns="0" bIns="0" anchor="t" anchorCtr="0">
            <a:noAutofit/>
          </a:bodyPr>
          <a:lstStyle>
            <a:lvl1pPr marL="4763" indent="0" algn="l">
              <a:lnSpc>
                <a:spcPct val="80000"/>
              </a:lnSpc>
              <a:buNone/>
              <a:tabLst/>
              <a:defRPr sz="8500" b="1" i="0">
                <a:solidFill>
                  <a:schemeClr val="bg2"/>
                </a:solidFill>
                <a:latin typeface="Source Sans Pro" panose="020B0503030403020204" pitchFamily="34" charset="0"/>
                <a:ea typeface="Source Sans Pro" panose="020B0503030403020204" pitchFamily="34" charset="0"/>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a:t>
            </a:r>
          </a:p>
        </p:txBody>
      </p:sp>
      <p:sp>
        <p:nvSpPr>
          <p:cNvPr id="19" name="Text Placeholder 9">
            <a:extLst>
              <a:ext uri="{FF2B5EF4-FFF2-40B4-BE49-F238E27FC236}">
                <a16:creationId xmlns:a16="http://schemas.microsoft.com/office/drawing/2014/main" id="{42EDC512-AD27-5844-A327-102036EE37E7}"/>
              </a:ext>
            </a:extLst>
          </p:cNvPr>
          <p:cNvSpPr>
            <a:spLocks noGrp="1"/>
          </p:cNvSpPr>
          <p:nvPr>
            <p:ph type="body" sz="quarter" idx="25" hasCustomPrompt="1"/>
          </p:nvPr>
        </p:nvSpPr>
        <p:spPr>
          <a:xfrm>
            <a:off x="1506911" y="1909240"/>
            <a:ext cx="1960379" cy="1416966"/>
          </a:xfrm>
          <a:prstGeom prst="rect">
            <a:avLst/>
          </a:prstGeom>
        </p:spPr>
        <p:txBody>
          <a:bodyPr lIns="0" tIns="0" rIns="0" bIns="0" anchor="t" anchorCtr="0">
            <a:noAutofit/>
          </a:bodyPr>
          <a:lstStyle>
            <a:lvl1pPr marL="4763" indent="0" algn="l">
              <a:lnSpc>
                <a:spcPct val="80000"/>
              </a:lnSpc>
              <a:buNone/>
              <a:tabLst/>
              <a:defRPr sz="14000" b="1" i="0" spc="-120" baseline="0">
                <a:solidFill>
                  <a:schemeClr val="bg2"/>
                </a:solidFill>
                <a:latin typeface="Source Sans Pro" panose="020B0503030403020204" pitchFamily="34" charset="0"/>
                <a:ea typeface="Source Sans Pro" panose="020B0503030403020204" pitchFamily="34" charset="0"/>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00</a:t>
            </a:r>
          </a:p>
        </p:txBody>
      </p:sp>
      <p:sp>
        <p:nvSpPr>
          <p:cNvPr id="20" name="Text Placeholder 9">
            <a:extLst>
              <a:ext uri="{FF2B5EF4-FFF2-40B4-BE49-F238E27FC236}">
                <a16:creationId xmlns:a16="http://schemas.microsoft.com/office/drawing/2014/main" id="{47B0F113-6B5E-1C4A-9F6A-D3B17E00265A}"/>
              </a:ext>
            </a:extLst>
          </p:cNvPr>
          <p:cNvSpPr>
            <a:spLocks noGrp="1"/>
          </p:cNvSpPr>
          <p:nvPr>
            <p:ph type="body" sz="quarter" idx="26" hasCustomPrompt="1"/>
          </p:nvPr>
        </p:nvSpPr>
        <p:spPr>
          <a:xfrm>
            <a:off x="3408883" y="2421992"/>
            <a:ext cx="702031" cy="687718"/>
          </a:xfrm>
          <a:prstGeom prst="rect">
            <a:avLst/>
          </a:prstGeom>
        </p:spPr>
        <p:txBody>
          <a:bodyPr lIns="0" tIns="0" rIns="0" bIns="0" anchor="t" anchorCtr="0">
            <a:noAutofit/>
          </a:bodyPr>
          <a:lstStyle>
            <a:lvl1pPr marL="4763" indent="0" algn="l">
              <a:lnSpc>
                <a:spcPct val="80000"/>
              </a:lnSpc>
              <a:buNone/>
              <a:tabLst/>
              <a:defRPr sz="8500" b="1" i="0">
                <a:solidFill>
                  <a:schemeClr val="bg2"/>
                </a:solidFill>
                <a:latin typeface="Source Sans Pro" panose="020B0503030403020204" pitchFamily="34" charset="0"/>
                <a:ea typeface="Source Sans Pro" panose="020B0503030403020204" pitchFamily="34" charset="0"/>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K</a:t>
            </a:r>
          </a:p>
        </p:txBody>
      </p:sp>
      <p:sp>
        <p:nvSpPr>
          <p:cNvPr id="21" name="Text Placeholder 2">
            <a:extLst>
              <a:ext uri="{FF2B5EF4-FFF2-40B4-BE49-F238E27FC236}">
                <a16:creationId xmlns:a16="http://schemas.microsoft.com/office/drawing/2014/main" id="{16AD0AA7-F34F-4246-B805-2B6BB88D0922}"/>
              </a:ext>
            </a:extLst>
          </p:cNvPr>
          <p:cNvSpPr>
            <a:spLocks noGrp="1"/>
          </p:cNvSpPr>
          <p:nvPr>
            <p:ph type="body" sz="quarter" idx="27" hasCustomPrompt="1"/>
          </p:nvPr>
        </p:nvSpPr>
        <p:spPr>
          <a:xfrm>
            <a:off x="5330401" y="1389666"/>
            <a:ext cx="2527014" cy="424300"/>
          </a:xfrm>
          <a:prstGeom prst="rect">
            <a:avLst/>
          </a:prstGeom>
        </p:spPr>
        <p:txBody>
          <a:bodyPr lIns="64008">
            <a:noAutofit/>
          </a:bodyPr>
          <a:lstStyle>
            <a:lvl1pPr marL="0" indent="0" algn="ctr">
              <a:lnSpc>
                <a:spcPct val="100000"/>
              </a:lnSpc>
              <a:buNone/>
              <a:defRPr lang="en-US" sz="1300" b="1" i="0" cap="all" baseline="0">
                <a:solidFill>
                  <a:schemeClr val="bg1">
                    <a:lumMod val="65000"/>
                  </a:schemeClr>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HEADER TEXT</a:t>
            </a:r>
          </a:p>
        </p:txBody>
      </p:sp>
      <p:sp>
        <p:nvSpPr>
          <p:cNvPr id="22" name="Text Placeholder 2">
            <a:extLst>
              <a:ext uri="{FF2B5EF4-FFF2-40B4-BE49-F238E27FC236}">
                <a16:creationId xmlns:a16="http://schemas.microsoft.com/office/drawing/2014/main" id="{21CC184C-01A4-D04B-AE0B-95550D5446F1}"/>
              </a:ext>
            </a:extLst>
          </p:cNvPr>
          <p:cNvSpPr>
            <a:spLocks noGrp="1"/>
          </p:cNvSpPr>
          <p:nvPr>
            <p:ph type="body" sz="quarter" idx="28" hasCustomPrompt="1"/>
          </p:nvPr>
        </p:nvSpPr>
        <p:spPr>
          <a:xfrm>
            <a:off x="5330401" y="3580932"/>
            <a:ext cx="2527014" cy="424300"/>
          </a:xfrm>
          <a:prstGeom prst="rect">
            <a:avLst/>
          </a:prstGeom>
        </p:spPr>
        <p:txBody>
          <a:bodyPr lIns="64008">
            <a:noAutofit/>
          </a:bodyPr>
          <a:lstStyle>
            <a:lvl1pPr marL="0" indent="0" algn="ctr">
              <a:lnSpc>
                <a:spcPct val="100000"/>
              </a:lnSpc>
              <a:buNone/>
              <a:defRPr lang="en-US" sz="1400" b="1" i="0" baseline="0">
                <a:solidFill>
                  <a:schemeClr val="bg1">
                    <a:lumMod val="65000"/>
                  </a:schemeClr>
                </a:solidFill>
                <a:effectLst/>
                <a:latin typeface="Source Sans Pro SemiBold" panose="020B0503030403020204" pitchFamily="34" charset="0"/>
                <a:ea typeface="Source Sans Pro SemiBold"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sp>
        <p:nvSpPr>
          <p:cNvPr id="23" name="Text Placeholder 9">
            <a:extLst>
              <a:ext uri="{FF2B5EF4-FFF2-40B4-BE49-F238E27FC236}">
                <a16:creationId xmlns:a16="http://schemas.microsoft.com/office/drawing/2014/main" id="{612D7DE7-5255-C94F-A466-875F57AFF27E}"/>
              </a:ext>
            </a:extLst>
          </p:cNvPr>
          <p:cNvSpPr>
            <a:spLocks noGrp="1"/>
          </p:cNvSpPr>
          <p:nvPr>
            <p:ph type="body" sz="quarter" idx="29" hasCustomPrompt="1"/>
          </p:nvPr>
        </p:nvSpPr>
        <p:spPr>
          <a:xfrm>
            <a:off x="5003608" y="1941329"/>
            <a:ext cx="501580" cy="687718"/>
          </a:xfrm>
          <a:prstGeom prst="rect">
            <a:avLst/>
          </a:prstGeom>
        </p:spPr>
        <p:txBody>
          <a:bodyPr lIns="0" tIns="0" rIns="0" bIns="0" anchor="t" anchorCtr="0">
            <a:noAutofit/>
          </a:bodyPr>
          <a:lstStyle>
            <a:lvl1pPr marL="4763" indent="0" algn="l">
              <a:lnSpc>
                <a:spcPct val="80000"/>
              </a:lnSpc>
              <a:buNone/>
              <a:tabLst/>
              <a:defRPr sz="8500" b="1" i="0">
                <a:solidFill>
                  <a:schemeClr val="bg2"/>
                </a:solidFill>
                <a:latin typeface="Source Sans Pro" panose="020B0503030403020204" pitchFamily="34" charset="0"/>
                <a:ea typeface="Source Sans Pro" panose="020B0503030403020204" pitchFamily="34" charset="0"/>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a:t>
            </a:r>
          </a:p>
        </p:txBody>
      </p:sp>
      <p:sp>
        <p:nvSpPr>
          <p:cNvPr id="24" name="Text Placeholder 9">
            <a:extLst>
              <a:ext uri="{FF2B5EF4-FFF2-40B4-BE49-F238E27FC236}">
                <a16:creationId xmlns:a16="http://schemas.microsoft.com/office/drawing/2014/main" id="{5642AEB8-8A86-5F49-B34B-260B15A4462C}"/>
              </a:ext>
            </a:extLst>
          </p:cNvPr>
          <p:cNvSpPr>
            <a:spLocks noGrp="1"/>
          </p:cNvSpPr>
          <p:nvPr>
            <p:ph type="body" sz="quarter" idx="30" hasCustomPrompt="1"/>
          </p:nvPr>
        </p:nvSpPr>
        <p:spPr>
          <a:xfrm>
            <a:off x="5618642" y="1909240"/>
            <a:ext cx="1960379" cy="1416966"/>
          </a:xfrm>
          <a:prstGeom prst="rect">
            <a:avLst/>
          </a:prstGeom>
        </p:spPr>
        <p:txBody>
          <a:bodyPr lIns="0" tIns="0" rIns="0" bIns="0" anchor="t" anchorCtr="0">
            <a:noAutofit/>
          </a:bodyPr>
          <a:lstStyle>
            <a:lvl1pPr marL="4763" indent="0" algn="l">
              <a:lnSpc>
                <a:spcPct val="80000"/>
              </a:lnSpc>
              <a:buNone/>
              <a:tabLst/>
              <a:defRPr sz="14000" b="1" i="0" spc="-120" baseline="0">
                <a:solidFill>
                  <a:schemeClr val="bg2"/>
                </a:solidFill>
                <a:latin typeface="Source Sans Pro" panose="020B0503030403020204" pitchFamily="34" charset="0"/>
                <a:ea typeface="Source Sans Pro" panose="020B0503030403020204" pitchFamily="34" charset="0"/>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00</a:t>
            </a:r>
          </a:p>
        </p:txBody>
      </p:sp>
      <p:sp>
        <p:nvSpPr>
          <p:cNvPr id="25" name="Text Placeholder 9">
            <a:extLst>
              <a:ext uri="{FF2B5EF4-FFF2-40B4-BE49-F238E27FC236}">
                <a16:creationId xmlns:a16="http://schemas.microsoft.com/office/drawing/2014/main" id="{D608BA89-C4A8-704E-AC0A-F3BEDE683409}"/>
              </a:ext>
            </a:extLst>
          </p:cNvPr>
          <p:cNvSpPr>
            <a:spLocks noGrp="1"/>
          </p:cNvSpPr>
          <p:nvPr>
            <p:ph type="body" sz="quarter" idx="31" hasCustomPrompt="1"/>
          </p:nvPr>
        </p:nvSpPr>
        <p:spPr>
          <a:xfrm>
            <a:off x="7520614" y="2421992"/>
            <a:ext cx="702031" cy="687718"/>
          </a:xfrm>
          <a:prstGeom prst="rect">
            <a:avLst/>
          </a:prstGeom>
        </p:spPr>
        <p:txBody>
          <a:bodyPr lIns="0" tIns="0" rIns="0" bIns="0" anchor="t" anchorCtr="0">
            <a:noAutofit/>
          </a:bodyPr>
          <a:lstStyle>
            <a:lvl1pPr marL="4763" indent="0" algn="l">
              <a:lnSpc>
                <a:spcPct val="80000"/>
              </a:lnSpc>
              <a:buNone/>
              <a:tabLst/>
              <a:defRPr sz="8500" b="1" i="0">
                <a:solidFill>
                  <a:schemeClr val="bg2"/>
                </a:solidFill>
                <a:latin typeface="Source Sans Pro" panose="020B0503030403020204" pitchFamily="34" charset="0"/>
                <a:ea typeface="Source Sans Pro" panose="020B0503030403020204" pitchFamily="34" charset="0"/>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M</a:t>
            </a:r>
          </a:p>
        </p:txBody>
      </p:sp>
    </p:spTree>
    <p:extLst>
      <p:ext uri="{BB962C8B-B14F-4D97-AF65-F5344CB8AC3E}">
        <p14:creationId xmlns:p14="http://schemas.microsoft.com/office/powerpoint/2010/main" val="16239754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ts - 3 numbers">
    <p:spTree>
      <p:nvGrpSpPr>
        <p:cNvPr id="1" name="Shape 16"/>
        <p:cNvGrpSpPr/>
        <p:nvPr/>
      </p:nvGrpSpPr>
      <p:grpSpPr>
        <a:xfrm>
          <a:off x="0" y="0"/>
          <a:ext cx="0" cy="0"/>
          <a:chOff x="0" y="0"/>
          <a:chExt cx="0" cy="0"/>
        </a:xfrm>
      </p:grpSpPr>
      <p:sp>
        <p:nvSpPr>
          <p:cNvPr id="30" name="Title Placeholder 4">
            <a:extLst>
              <a:ext uri="{FF2B5EF4-FFF2-40B4-BE49-F238E27FC236}">
                <a16:creationId xmlns:a16="http://schemas.microsoft.com/office/drawing/2014/main" id="{B1BEE3FB-4899-844F-8455-B9295D81677C}"/>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lvl1pPr marL="0" indent="0">
              <a:buFont typeface="Arial" panose="020B0604020202020204" pitchFamily="34" charset="0"/>
              <a:buNone/>
              <a:defRPr/>
            </a:lvl1pPr>
          </a:lstStyle>
          <a:p>
            <a:pPr lvl="0"/>
            <a:r>
              <a:rPr lang="en-US"/>
              <a:t>Click to edit Master title style</a:t>
            </a:r>
            <a:endParaRPr lang="en-US" dirty="0"/>
          </a:p>
        </p:txBody>
      </p:sp>
      <p:sp>
        <p:nvSpPr>
          <p:cNvPr id="36" name="Text Placeholder 2">
            <a:extLst>
              <a:ext uri="{FF2B5EF4-FFF2-40B4-BE49-F238E27FC236}">
                <a16:creationId xmlns:a16="http://schemas.microsoft.com/office/drawing/2014/main" id="{93C8FB82-288F-A648-AD26-E9D13B151D69}"/>
              </a:ext>
            </a:extLst>
          </p:cNvPr>
          <p:cNvSpPr>
            <a:spLocks noGrp="1"/>
          </p:cNvSpPr>
          <p:nvPr>
            <p:ph type="body" sz="quarter" idx="20" hasCustomPrompt="1"/>
          </p:nvPr>
        </p:nvSpPr>
        <p:spPr>
          <a:xfrm>
            <a:off x="256840" y="3125620"/>
            <a:ext cx="2527014" cy="424300"/>
          </a:xfrm>
          <a:prstGeom prst="rect">
            <a:avLst/>
          </a:prstGeom>
        </p:spPr>
        <p:txBody>
          <a:bodyPr lIns="64008">
            <a:noAutofit/>
          </a:bodyPr>
          <a:lstStyle>
            <a:lvl1pPr marL="0" indent="0" algn="ctr">
              <a:lnSpc>
                <a:spcPct val="100000"/>
              </a:lnSpc>
              <a:buNone/>
              <a:defRPr lang="en-US" sz="1400" b="1" i="0" baseline="0">
                <a:solidFill>
                  <a:schemeClr val="bg1">
                    <a:lumMod val="65000"/>
                  </a:schemeClr>
                </a:solidFill>
                <a:effectLst/>
                <a:latin typeface="Source Sans Pro SemiBold" panose="020B0503030403020204" pitchFamily="34" charset="0"/>
                <a:ea typeface="Source Sans Pro SemiBold"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cxnSp>
        <p:nvCxnSpPr>
          <p:cNvPr id="12" name="Straight Connector 11">
            <a:extLst>
              <a:ext uri="{FF2B5EF4-FFF2-40B4-BE49-F238E27FC236}">
                <a16:creationId xmlns:a16="http://schemas.microsoft.com/office/drawing/2014/main" id="{03D5DF17-D6A2-F84F-B37C-4ABADE73E5F4}"/>
              </a:ext>
            </a:extLst>
          </p:cNvPr>
          <p:cNvCxnSpPr>
            <a:cxnSpLocks/>
          </p:cNvCxnSpPr>
          <p:nvPr userDrawn="1"/>
        </p:nvCxnSpPr>
        <p:spPr>
          <a:xfrm>
            <a:off x="3065801" y="1561500"/>
            <a:ext cx="0" cy="2004517"/>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9">
            <a:extLst>
              <a:ext uri="{FF2B5EF4-FFF2-40B4-BE49-F238E27FC236}">
                <a16:creationId xmlns:a16="http://schemas.microsoft.com/office/drawing/2014/main" id="{5E2ACB70-A1AC-4346-BD4D-334AFB2CAD0A}"/>
              </a:ext>
            </a:extLst>
          </p:cNvPr>
          <p:cNvSpPr>
            <a:spLocks noGrp="1"/>
          </p:cNvSpPr>
          <p:nvPr>
            <p:ph type="body" sz="quarter" idx="14" hasCustomPrompt="1"/>
          </p:nvPr>
        </p:nvSpPr>
        <p:spPr>
          <a:xfrm>
            <a:off x="206997" y="1889982"/>
            <a:ext cx="501580" cy="687718"/>
          </a:xfrm>
          <a:prstGeom prst="rect">
            <a:avLst/>
          </a:prstGeom>
        </p:spPr>
        <p:txBody>
          <a:bodyPr lIns="0" tIns="0" rIns="0" bIns="0" anchor="t" anchorCtr="0">
            <a:noAutofit/>
          </a:bodyPr>
          <a:lstStyle>
            <a:lvl1pPr marL="4763" indent="0" algn="l">
              <a:lnSpc>
                <a:spcPct val="80000"/>
              </a:lnSpc>
              <a:buNone/>
              <a:tabLst/>
              <a:defRPr sz="7000" b="1" i="0">
                <a:solidFill>
                  <a:schemeClr val="tx1"/>
                </a:solidFill>
                <a:latin typeface="Source Sans Pro" panose="020B0503030403020204" pitchFamily="34" charset="0"/>
                <a:ea typeface="Source Sans Pro" panose="020B0503030403020204" pitchFamily="34" charset="0"/>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a:t>
            </a:r>
          </a:p>
        </p:txBody>
      </p:sp>
      <p:sp>
        <p:nvSpPr>
          <p:cNvPr id="19" name="Text Placeholder 9">
            <a:extLst>
              <a:ext uri="{FF2B5EF4-FFF2-40B4-BE49-F238E27FC236}">
                <a16:creationId xmlns:a16="http://schemas.microsoft.com/office/drawing/2014/main" id="{42EDC512-AD27-5844-A327-102036EE37E7}"/>
              </a:ext>
            </a:extLst>
          </p:cNvPr>
          <p:cNvSpPr>
            <a:spLocks noGrp="1"/>
          </p:cNvSpPr>
          <p:nvPr>
            <p:ph type="body" sz="quarter" idx="25" hasCustomPrompt="1"/>
          </p:nvPr>
        </p:nvSpPr>
        <p:spPr>
          <a:xfrm>
            <a:off x="709114" y="1816252"/>
            <a:ext cx="1619086" cy="1170149"/>
          </a:xfrm>
          <a:prstGeom prst="rect">
            <a:avLst/>
          </a:prstGeom>
        </p:spPr>
        <p:txBody>
          <a:bodyPr lIns="0" tIns="0" rIns="0" bIns="0" anchor="t" anchorCtr="0">
            <a:noAutofit/>
          </a:bodyPr>
          <a:lstStyle>
            <a:lvl1pPr marL="4763" indent="0" algn="l">
              <a:lnSpc>
                <a:spcPct val="80000"/>
              </a:lnSpc>
              <a:buNone/>
              <a:tabLst/>
              <a:defRPr sz="12000" b="1" i="0" spc="-120" baseline="0">
                <a:solidFill>
                  <a:schemeClr val="tx1"/>
                </a:solidFill>
                <a:latin typeface="Source Sans Pro" panose="020B0503030403020204" pitchFamily="34" charset="0"/>
                <a:ea typeface="Source Sans Pro" panose="020B0503030403020204" pitchFamily="34" charset="0"/>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00</a:t>
            </a:r>
          </a:p>
        </p:txBody>
      </p:sp>
      <p:sp>
        <p:nvSpPr>
          <p:cNvPr id="20" name="Text Placeholder 9">
            <a:extLst>
              <a:ext uri="{FF2B5EF4-FFF2-40B4-BE49-F238E27FC236}">
                <a16:creationId xmlns:a16="http://schemas.microsoft.com/office/drawing/2014/main" id="{47B0F113-6B5E-1C4A-9F6A-D3B17E00265A}"/>
              </a:ext>
            </a:extLst>
          </p:cNvPr>
          <p:cNvSpPr>
            <a:spLocks noGrp="1"/>
          </p:cNvSpPr>
          <p:nvPr>
            <p:ph type="body" sz="quarter" idx="26" hasCustomPrompt="1"/>
          </p:nvPr>
        </p:nvSpPr>
        <p:spPr>
          <a:xfrm>
            <a:off x="2339222" y="2233841"/>
            <a:ext cx="702031" cy="687718"/>
          </a:xfrm>
          <a:prstGeom prst="rect">
            <a:avLst/>
          </a:prstGeom>
        </p:spPr>
        <p:txBody>
          <a:bodyPr lIns="0" tIns="0" rIns="0" bIns="0" anchor="t" anchorCtr="0">
            <a:noAutofit/>
          </a:bodyPr>
          <a:lstStyle>
            <a:lvl1pPr marL="4763" indent="0" algn="l">
              <a:lnSpc>
                <a:spcPct val="80000"/>
              </a:lnSpc>
              <a:buNone/>
              <a:tabLst/>
              <a:defRPr sz="7000" b="1" i="0">
                <a:solidFill>
                  <a:schemeClr val="tx1"/>
                </a:solidFill>
                <a:latin typeface="Source Sans Pro" panose="020B0503030403020204" pitchFamily="34" charset="0"/>
                <a:ea typeface="Source Sans Pro" panose="020B0503030403020204" pitchFamily="34" charset="0"/>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K</a:t>
            </a:r>
          </a:p>
        </p:txBody>
      </p:sp>
      <p:sp>
        <p:nvSpPr>
          <p:cNvPr id="34" name="Text Placeholder 2">
            <a:extLst>
              <a:ext uri="{FF2B5EF4-FFF2-40B4-BE49-F238E27FC236}">
                <a16:creationId xmlns:a16="http://schemas.microsoft.com/office/drawing/2014/main" id="{08C00A95-89FE-8C4A-90B8-C3BDFD87EA7E}"/>
              </a:ext>
            </a:extLst>
          </p:cNvPr>
          <p:cNvSpPr>
            <a:spLocks noGrp="1"/>
          </p:cNvSpPr>
          <p:nvPr>
            <p:ph type="body" sz="quarter" idx="28" hasCustomPrompt="1"/>
          </p:nvPr>
        </p:nvSpPr>
        <p:spPr>
          <a:xfrm>
            <a:off x="3308493" y="3125620"/>
            <a:ext cx="2527014" cy="424300"/>
          </a:xfrm>
          <a:prstGeom prst="rect">
            <a:avLst/>
          </a:prstGeom>
        </p:spPr>
        <p:txBody>
          <a:bodyPr lIns="64008">
            <a:noAutofit/>
          </a:bodyPr>
          <a:lstStyle>
            <a:lvl1pPr marL="0" indent="0" algn="ctr">
              <a:lnSpc>
                <a:spcPct val="100000"/>
              </a:lnSpc>
              <a:buNone/>
              <a:defRPr lang="en-US" sz="1400" b="1" i="0" baseline="0">
                <a:solidFill>
                  <a:schemeClr val="bg1">
                    <a:lumMod val="65000"/>
                  </a:schemeClr>
                </a:solidFill>
                <a:effectLst/>
                <a:latin typeface="Source Sans Pro SemiBold" panose="020B0503030403020204" pitchFamily="34" charset="0"/>
                <a:ea typeface="Source Sans Pro SemiBold"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cxnSp>
        <p:nvCxnSpPr>
          <p:cNvPr id="35" name="Straight Connector 34">
            <a:extLst>
              <a:ext uri="{FF2B5EF4-FFF2-40B4-BE49-F238E27FC236}">
                <a16:creationId xmlns:a16="http://schemas.microsoft.com/office/drawing/2014/main" id="{DAD1EBF1-9480-F341-BF2F-3F4E7AEE132B}"/>
              </a:ext>
            </a:extLst>
          </p:cNvPr>
          <p:cNvCxnSpPr>
            <a:cxnSpLocks/>
          </p:cNvCxnSpPr>
          <p:nvPr userDrawn="1"/>
        </p:nvCxnSpPr>
        <p:spPr>
          <a:xfrm>
            <a:off x="6074818" y="1561500"/>
            <a:ext cx="0" cy="2004517"/>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1" name="Text Placeholder 9">
            <a:extLst>
              <a:ext uri="{FF2B5EF4-FFF2-40B4-BE49-F238E27FC236}">
                <a16:creationId xmlns:a16="http://schemas.microsoft.com/office/drawing/2014/main" id="{7C0B2B62-A9DC-0B43-9993-1214F588BFF8}"/>
              </a:ext>
            </a:extLst>
          </p:cNvPr>
          <p:cNvSpPr>
            <a:spLocks noGrp="1"/>
          </p:cNvSpPr>
          <p:nvPr>
            <p:ph type="body" sz="quarter" idx="29" hasCustomPrompt="1"/>
          </p:nvPr>
        </p:nvSpPr>
        <p:spPr>
          <a:xfrm>
            <a:off x="3258650" y="1889982"/>
            <a:ext cx="501580" cy="687718"/>
          </a:xfrm>
          <a:prstGeom prst="rect">
            <a:avLst/>
          </a:prstGeom>
        </p:spPr>
        <p:txBody>
          <a:bodyPr lIns="0" tIns="0" rIns="0" bIns="0" anchor="t" anchorCtr="0">
            <a:noAutofit/>
          </a:bodyPr>
          <a:lstStyle>
            <a:lvl1pPr marL="4763" indent="0" algn="l">
              <a:lnSpc>
                <a:spcPct val="80000"/>
              </a:lnSpc>
              <a:buNone/>
              <a:tabLst/>
              <a:defRPr sz="7000" b="1" i="0">
                <a:solidFill>
                  <a:schemeClr val="tx1"/>
                </a:solidFill>
                <a:latin typeface="Source Sans Pro" panose="020B0503030403020204" pitchFamily="34" charset="0"/>
                <a:ea typeface="Source Sans Pro" panose="020B0503030403020204" pitchFamily="34" charset="0"/>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a:t>
            </a:r>
          </a:p>
        </p:txBody>
      </p:sp>
      <p:sp>
        <p:nvSpPr>
          <p:cNvPr id="42" name="Text Placeholder 9">
            <a:extLst>
              <a:ext uri="{FF2B5EF4-FFF2-40B4-BE49-F238E27FC236}">
                <a16:creationId xmlns:a16="http://schemas.microsoft.com/office/drawing/2014/main" id="{D4BBFE2B-BE2E-ED48-9D91-C818ED8BFEBC}"/>
              </a:ext>
            </a:extLst>
          </p:cNvPr>
          <p:cNvSpPr>
            <a:spLocks noGrp="1"/>
          </p:cNvSpPr>
          <p:nvPr>
            <p:ph type="body" sz="quarter" idx="30" hasCustomPrompt="1"/>
          </p:nvPr>
        </p:nvSpPr>
        <p:spPr>
          <a:xfrm>
            <a:off x="3760767" y="1816252"/>
            <a:ext cx="1619086" cy="1170149"/>
          </a:xfrm>
          <a:prstGeom prst="rect">
            <a:avLst/>
          </a:prstGeom>
        </p:spPr>
        <p:txBody>
          <a:bodyPr lIns="0" tIns="0" rIns="0" bIns="0" anchor="t" anchorCtr="0">
            <a:noAutofit/>
          </a:bodyPr>
          <a:lstStyle>
            <a:lvl1pPr marL="4763" indent="0" algn="l">
              <a:lnSpc>
                <a:spcPct val="80000"/>
              </a:lnSpc>
              <a:buNone/>
              <a:tabLst/>
              <a:defRPr sz="12000" b="1" i="0" spc="-120" baseline="0">
                <a:solidFill>
                  <a:schemeClr val="tx1"/>
                </a:solidFill>
                <a:latin typeface="Source Sans Pro" panose="020B0503030403020204" pitchFamily="34" charset="0"/>
                <a:ea typeface="Source Sans Pro" panose="020B0503030403020204" pitchFamily="34" charset="0"/>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00</a:t>
            </a:r>
          </a:p>
        </p:txBody>
      </p:sp>
      <p:sp>
        <p:nvSpPr>
          <p:cNvPr id="43" name="Text Placeholder 9">
            <a:extLst>
              <a:ext uri="{FF2B5EF4-FFF2-40B4-BE49-F238E27FC236}">
                <a16:creationId xmlns:a16="http://schemas.microsoft.com/office/drawing/2014/main" id="{B2C1F089-2891-8C4A-9CA8-65B518949E54}"/>
              </a:ext>
            </a:extLst>
          </p:cNvPr>
          <p:cNvSpPr>
            <a:spLocks noGrp="1"/>
          </p:cNvSpPr>
          <p:nvPr>
            <p:ph type="body" sz="quarter" idx="31" hasCustomPrompt="1"/>
          </p:nvPr>
        </p:nvSpPr>
        <p:spPr>
          <a:xfrm>
            <a:off x="5390875" y="2233841"/>
            <a:ext cx="702031" cy="687718"/>
          </a:xfrm>
          <a:prstGeom prst="rect">
            <a:avLst/>
          </a:prstGeom>
        </p:spPr>
        <p:txBody>
          <a:bodyPr lIns="0" tIns="0" rIns="0" bIns="0" anchor="t" anchorCtr="0">
            <a:noAutofit/>
          </a:bodyPr>
          <a:lstStyle>
            <a:lvl1pPr marL="4763" indent="0" algn="l">
              <a:lnSpc>
                <a:spcPct val="80000"/>
              </a:lnSpc>
              <a:buNone/>
              <a:tabLst/>
              <a:defRPr sz="7000" b="1" i="0">
                <a:solidFill>
                  <a:schemeClr val="tx1"/>
                </a:solidFill>
                <a:latin typeface="Source Sans Pro" panose="020B0503030403020204" pitchFamily="34" charset="0"/>
                <a:ea typeface="Source Sans Pro" panose="020B0503030403020204" pitchFamily="34" charset="0"/>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K</a:t>
            </a:r>
          </a:p>
        </p:txBody>
      </p:sp>
      <p:sp>
        <p:nvSpPr>
          <p:cNvPr id="45" name="Text Placeholder 2">
            <a:extLst>
              <a:ext uri="{FF2B5EF4-FFF2-40B4-BE49-F238E27FC236}">
                <a16:creationId xmlns:a16="http://schemas.microsoft.com/office/drawing/2014/main" id="{2F7E586F-4D63-A445-99F4-2AC2768B63C2}"/>
              </a:ext>
            </a:extLst>
          </p:cNvPr>
          <p:cNvSpPr>
            <a:spLocks noGrp="1"/>
          </p:cNvSpPr>
          <p:nvPr>
            <p:ph type="body" sz="quarter" idx="33" hasCustomPrompt="1"/>
          </p:nvPr>
        </p:nvSpPr>
        <p:spPr>
          <a:xfrm>
            <a:off x="6328177" y="3125620"/>
            <a:ext cx="2527014" cy="424300"/>
          </a:xfrm>
          <a:prstGeom prst="rect">
            <a:avLst/>
          </a:prstGeom>
        </p:spPr>
        <p:txBody>
          <a:bodyPr lIns="64008">
            <a:noAutofit/>
          </a:bodyPr>
          <a:lstStyle>
            <a:lvl1pPr marL="0" indent="0" algn="ctr">
              <a:lnSpc>
                <a:spcPct val="100000"/>
              </a:lnSpc>
              <a:buNone/>
              <a:defRPr lang="en-US" sz="1400" b="1" i="0" baseline="0">
                <a:solidFill>
                  <a:schemeClr val="bg1">
                    <a:lumMod val="65000"/>
                  </a:schemeClr>
                </a:solidFill>
                <a:effectLst/>
                <a:latin typeface="Source Sans Pro SemiBold" panose="020B0503030403020204" pitchFamily="34" charset="0"/>
                <a:ea typeface="Source Sans Pro SemiBold"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sp>
        <p:nvSpPr>
          <p:cNvPr id="46" name="Text Placeholder 9">
            <a:extLst>
              <a:ext uri="{FF2B5EF4-FFF2-40B4-BE49-F238E27FC236}">
                <a16:creationId xmlns:a16="http://schemas.microsoft.com/office/drawing/2014/main" id="{6A3CEDFC-ADEC-FF47-880C-5EDFC9A34C24}"/>
              </a:ext>
            </a:extLst>
          </p:cNvPr>
          <p:cNvSpPr>
            <a:spLocks noGrp="1"/>
          </p:cNvSpPr>
          <p:nvPr>
            <p:ph type="body" sz="quarter" idx="34" hasCustomPrompt="1"/>
          </p:nvPr>
        </p:nvSpPr>
        <p:spPr>
          <a:xfrm>
            <a:off x="6278334" y="1889982"/>
            <a:ext cx="501580" cy="687718"/>
          </a:xfrm>
          <a:prstGeom prst="rect">
            <a:avLst/>
          </a:prstGeom>
        </p:spPr>
        <p:txBody>
          <a:bodyPr lIns="0" tIns="0" rIns="0" bIns="0" anchor="t" anchorCtr="0">
            <a:noAutofit/>
          </a:bodyPr>
          <a:lstStyle>
            <a:lvl1pPr marL="4763" indent="0" algn="l">
              <a:lnSpc>
                <a:spcPct val="80000"/>
              </a:lnSpc>
              <a:buNone/>
              <a:tabLst/>
              <a:defRPr sz="7000" b="1" i="0">
                <a:solidFill>
                  <a:schemeClr val="tx1"/>
                </a:solidFill>
                <a:latin typeface="Source Sans Pro" panose="020B0503030403020204" pitchFamily="34" charset="0"/>
                <a:ea typeface="Source Sans Pro" panose="020B0503030403020204" pitchFamily="34" charset="0"/>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a:t>
            </a:r>
          </a:p>
        </p:txBody>
      </p:sp>
      <p:sp>
        <p:nvSpPr>
          <p:cNvPr id="47" name="Text Placeholder 9">
            <a:extLst>
              <a:ext uri="{FF2B5EF4-FFF2-40B4-BE49-F238E27FC236}">
                <a16:creationId xmlns:a16="http://schemas.microsoft.com/office/drawing/2014/main" id="{60B5477F-EEF7-4141-A48E-57AE446BB8CF}"/>
              </a:ext>
            </a:extLst>
          </p:cNvPr>
          <p:cNvSpPr>
            <a:spLocks noGrp="1"/>
          </p:cNvSpPr>
          <p:nvPr>
            <p:ph type="body" sz="quarter" idx="35" hasCustomPrompt="1"/>
          </p:nvPr>
        </p:nvSpPr>
        <p:spPr>
          <a:xfrm>
            <a:off x="6780451" y="1816252"/>
            <a:ext cx="1619086" cy="1170149"/>
          </a:xfrm>
          <a:prstGeom prst="rect">
            <a:avLst/>
          </a:prstGeom>
        </p:spPr>
        <p:txBody>
          <a:bodyPr lIns="0" tIns="0" rIns="0" bIns="0" anchor="t" anchorCtr="0">
            <a:noAutofit/>
          </a:bodyPr>
          <a:lstStyle>
            <a:lvl1pPr marL="4763" indent="0" algn="l">
              <a:lnSpc>
                <a:spcPct val="80000"/>
              </a:lnSpc>
              <a:buNone/>
              <a:tabLst/>
              <a:defRPr sz="12000" b="1" i="0" spc="-120" baseline="0">
                <a:solidFill>
                  <a:schemeClr val="tx1"/>
                </a:solidFill>
                <a:latin typeface="Source Sans Pro" panose="020B0503030403020204" pitchFamily="34" charset="0"/>
                <a:ea typeface="Source Sans Pro" panose="020B0503030403020204" pitchFamily="34" charset="0"/>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00</a:t>
            </a:r>
          </a:p>
        </p:txBody>
      </p:sp>
      <p:sp>
        <p:nvSpPr>
          <p:cNvPr id="48" name="Text Placeholder 9">
            <a:extLst>
              <a:ext uri="{FF2B5EF4-FFF2-40B4-BE49-F238E27FC236}">
                <a16:creationId xmlns:a16="http://schemas.microsoft.com/office/drawing/2014/main" id="{C1E333DD-F985-614E-9F73-5C22F5DC6197}"/>
              </a:ext>
            </a:extLst>
          </p:cNvPr>
          <p:cNvSpPr>
            <a:spLocks noGrp="1"/>
          </p:cNvSpPr>
          <p:nvPr>
            <p:ph type="body" sz="quarter" idx="36" hasCustomPrompt="1"/>
          </p:nvPr>
        </p:nvSpPr>
        <p:spPr>
          <a:xfrm>
            <a:off x="8410559" y="2233841"/>
            <a:ext cx="702031" cy="687718"/>
          </a:xfrm>
          <a:prstGeom prst="rect">
            <a:avLst/>
          </a:prstGeom>
        </p:spPr>
        <p:txBody>
          <a:bodyPr lIns="0" tIns="0" rIns="0" bIns="0" anchor="t" anchorCtr="0">
            <a:noAutofit/>
          </a:bodyPr>
          <a:lstStyle>
            <a:lvl1pPr marL="4763" indent="0" algn="l">
              <a:lnSpc>
                <a:spcPct val="80000"/>
              </a:lnSpc>
              <a:buNone/>
              <a:tabLst/>
              <a:defRPr sz="7000" b="1" i="0">
                <a:solidFill>
                  <a:schemeClr val="tx1"/>
                </a:solidFill>
                <a:latin typeface="Source Sans Pro" panose="020B0503030403020204" pitchFamily="34" charset="0"/>
                <a:ea typeface="Source Sans Pro" panose="020B0503030403020204" pitchFamily="34" charset="0"/>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K</a:t>
            </a:r>
          </a:p>
        </p:txBody>
      </p:sp>
    </p:spTree>
    <p:extLst>
      <p:ext uri="{BB962C8B-B14F-4D97-AF65-F5344CB8AC3E}">
        <p14:creationId xmlns:p14="http://schemas.microsoft.com/office/powerpoint/2010/main" val="32757601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tats - 4 numbers">
    <p:spTree>
      <p:nvGrpSpPr>
        <p:cNvPr id="1" name="Shape 16"/>
        <p:cNvGrpSpPr/>
        <p:nvPr/>
      </p:nvGrpSpPr>
      <p:grpSpPr>
        <a:xfrm>
          <a:off x="0" y="0"/>
          <a:ext cx="0" cy="0"/>
          <a:chOff x="0" y="0"/>
          <a:chExt cx="0" cy="0"/>
        </a:xfrm>
      </p:grpSpPr>
      <p:sp>
        <p:nvSpPr>
          <p:cNvPr id="30" name="Title Placeholder 4">
            <a:extLst>
              <a:ext uri="{FF2B5EF4-FFF2-40B4-BE49-F238E27FC236}">
                <a16:creationId xmlns:a16="http://schemas.microsoft.com/office/drawing/2014/main" id="{B1BEE3FB-4899-844F-8455-B9295D81677C}"/>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lvl1pPr marL="0" indent="0">
              <a:buFont typeface="Arial" panose="020B0604020202020204" pitchFamily="34" charset="0"/>
              <a:buNone/>
              <a:defRPr/>
            </a:lvl1pPr>
          </a:lstStyle>
          <a:p>
            <a:pPr lvl="0"/>
            <a:r>
              <a:rPr lang="en-US"/>
              <a:t>Click to edit Master title style</a:t>
            </a:r>
            <a:endParaRPr lang="en-US" dirty="0"/>
          </a:p>
        </p:txBody>
      </p:sp>
      <p:cxnSp>
        <p:nvCxnSpPr>
          <p:cNvPr id="12" name="Straight Connector 11">
            <a:extLst>
              <a:ext uri="{FF2B5EF4-FFF2-40B4-BE49-F238E27FC236}">
                <a16:creationId xmlns:a16="http://schemas.microsoft.com/office/drawing/2014/main" id="{03D5DF17-D6A2-F84F-B37C-4ABADE73E5F4}"/>
              </a:ext>
            </a:extLst>
          </p:cNvPr>
          <p:cNvCxnSpPr>
            <a:cxnSpLocks/>
          </p:cNvCxnSpPr>
          <p:nvPr userDrawn="1"/>
        </p:nvCxnSpPr>
        <p:spPr>
          <a:xfrm>
            <a:off x="4271291" y="1063687"/>
            <a:ext cx="0" cy="1598901"/>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4" name="Text Placeholder 2">
            <a:extLst>
              <a:ext uri="{FF2B5EF4-FFF2-40B4-BE49-F238E27FC236}">
                <a16:creationId xmlns:a16="http://schemas.microsoft.com/office/drawing/2014/main" id="{08C00A95-89FE-8C4A-90B8-C3BDFD87EA7E}"/>
              </a:ext>
            </a:extLst>
          </p:cNvPr>
          <p:cNvSpPr>
            <a:spLocks noGrp="1"/>
          </p:cNvSpPr>
          <p:nvPr>
            <p:ph type="body" sz="quarter" idx="28" hasCustomPrompt="1"/>
          </p:nvPr>
        </p:nvSpPr>
        <p:spPr>
          <a:xfrm>
            <a:off x="1541112" y="2226012"/>
            <a:ext cx="2071360" cy="424300"/>
          </a:xfrm>
          <a:prstGeom prst="rect">
            <a:avLst/>
          </a:prstGeom>
        </p:spPr>
        <p:txBody>
          <a:bodyPr lIns="64008">
            <a:noAutofit/>
          </a:bodyPr>
          <a:lstStyle>
            <a:lvl1pPr marL="0" indent="0" algn="ctr">
              <a:lnSpc>
                <a:spcPct val="100000"/>
              </a:lnSpc>
              <a:buNone/>
              <a:defRPr lang="en-US" sz="1200" b="1" i="0" baseline="0">
                <a:solidFill>
                  <a:schemeClr val="bg1">
                    <a:lumMod val="65000"/>
                  </a:schemeClr>
                </a:solidFill>
                <a:effectLst/>
                <a:latin typeface="Source Sans Pro SemiBold" panose="020B0503030403020204" pitchFamily="34" charset="0"/>
                <a:ea typeface="Source Sans Pro SemiBold"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sp>
        <p:nvSpPr>
          <p:cNvPr id="42" name="Text Placeholder 9">
            <a:extLst>
              <a:ext uri="{FF2B5EF4-FFF2-40B4-BE49-F238E27FC236}">
                <a16:creationId xmlns:a16="http://schemas.microsoft.com/office/drawing/2014/main" id="{D4BBFE2B-BE2E-ED48-9D91-C818ED8BFEBC}"/>
              </a:ext>
            </a:extLst>
          </p:cNvPr>
          <p:cNvSpPr>
            <a:spLocks noGrp="1"/>
          </p:cNvSpPr>
          <p:nvPr>
            <p:ph type="body" sz="quarter" idx="30" hasCustomPrompt="1"/>
          </p:nvPr>
        </p:nvSpPr>
        <p:spPr>
          <a:xfrm>
            <a:off x="1031452" y="1177746"/>
            <a:ext cx="3090680" cy="1048265"/>
          </a:xfrm>
          <a:prstGeom prst="rect">
            <a:avLst/>
          </a:prstGeom>
        </p:spPr>
        <p:txBody>
          <a:bodyPr lIns="0" tIns="0" rIns="0" bIns="0" anchor="t" anchorCtr="0">
            <a:noAutofit/>
          </a:bodyPr>
          <a:lstStyle>
            <a:lvl1pPr marL="4763" indent="0" algn="ctr">
              <a:lnSpc>
                <a:spcPct val="80000"/>
              </a:lnSpc>
              <a:buNone/>
              <a:tabLst/>
              <a:defRPr sz="9000" b="1" i="0" spc="-120" baseline="0">
                <a:solidFill>
                  <a:schemeClr val="bg2"/>
                </a:solidFill>
                <a:latin typeface="Source Sans Pro" panose="020B0503030403020204" pitchFamily="34" charset="0"/>
                <a:ea typeface="Source Sans Pro" panose="020B0503030403020204" pitchFamily="34" charset="0"/>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00</a:t>
            </a:r>
          </a:p>
        </p:txBody>
      </p:sp>
      <p:cxnSp>
        <p:nvCxnSpPr>
          <p:cNvPr id="17" name="Straight Connector 16">
            <a:extLst>
              <a:ext uri="{FF2B5EF4-FFF2-40B4-BE49-F238E27FC236}">
                <a16:creationId xmlns:a16="http://schemas.microsoft.com/office/drawing/2014/main" id="{32DB2E35-C3F7-9044-BA9D-9FC4C8B2EB70}"/>
              </a:ext>
            </a:extLst>
          </p:cNvPr>
          <p:cNvCxnSpPr>
            <a:cxnSpLocks/>
          </p:cNvCxnSpPr>
          <p:nvPr userDrawn="1"/>
        </p:nvCxnSpPr>
        <p:spPr>
          <a:xfrm flipH="1">
            <a:off x="1239919" y="2865181"/>
            <a:ext cx="2673746" cy="0"/>
          </a:xfrm>
          <a:prstGeom prst="line">
            <a:avLst/>
          </a:prstGeom>
          <a:ln w="127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B9557E04-A219-BA4D-9B32-218ABEAB9B48}"/>
              </a:ext>
            </a:extLst>
          </p:cNvPr>
          <p:cNvSpPr>
            <a:spLocks noGrp="1"/>
          </p:cNvSpPr>
          <p:nvPr>
            <p:ph type="body" sz="quarter" idx="31" hasCustomPrompt="1"/>
          </p:nvPr>
        </p:nvSpPr>
        <p:spPr>
          <a:xfrm>
            <a:off x="4930111" y="2226012"/>
            <a:ext cx="2071360" cy="424300"/>
          </a:xfrm>
          <a:prstGeom prst="rect">
            <a:avLst/>
          </a:prstGeom>
        </p:spPr>
        <p:txBody>
          <a:bodyPr lIns="64008">
            <a:noAutofit/>
          </a:bodyPr>
          <a:lstStyle>
            <a:lvl1pPr marL="0" indent="0" algn="ctr">
              <a:lnSpc>
                <a:spcPct val="100000"/>
              </a:lnSpc>
              <a:buNone/>
              <a:defRPr lang="en-US" sz="1200" b="1" i="0" baseline="0">
                <a:solidFill>
                  <a:schemeClr val="bg1">
                    <a:lumMod val="65000"/>
                  </a:schemeClr>
                </a:solidFill>
                <a:effectLst/>
                <a:latin typeface="Source Sans Pro SemiBold" panose="020B0503030403020204" pitchFamily="34" charset="0"/>
                <a:ea typeface="Source Sans Pro SemiBold"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cxnSp>
        <p:nvCxnSpPr>
          <p:cNvPr id="23" name="Straight Connector 22">
            <a:extLst>
              <a:ext uri="{FF2B5EF4-FFF2-40B4-BE49-F238E27FC236}">
                <a16:creationId xmlns:a16="http://schemas.microsoft.com/office/drawing/2014/main" id="{C72A7021-16B1-CE46-AEAF-480257DB9E6D}"/>
              </a:ext>
            </a:extLst>
          </p:cNvPr>
          <p:cNvCxnSpPr>
            <a:cxnSpLocks/>
          </p:cNvCxnSpPr>
          <p:nvPr userDrawn="1"/>
        </p:nvCxnSpPr>
        <p:spPr>
          <a:xfrm flipH="1">
            <a:off x="4632947" y="2865181"/>
            <a:ext cx="2665688" cy="0"/>
          </a:xfrm>
          <a:prstGeom prst="line">
            <a:avLst/>
          </a:prstGeom>
          <a:ln w="127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CD33FF0-9117-354D-ACAC-BF23A4019F8B}"/>
              </a:ext>
            </a:extLst>
          </p:cNvPr>
          <p:cNvCxnSpPr>
            <a:cxnSpLocks/>
          </p:cNvCxnSpPr>
          <p:nvPr userDrawn="1"/>
        </p:nvCxnSpPr>
        <p:spPr>
          <a:xfrm>
            <a:off x="4271291" y="3045909"/>
            <a:ext cx="0" cy="1598901"/>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Text Placeholder 2">
            <a:extLst>
              <a:ext uri="{FF2B5EF4-FFF2-40B4-BE49-F238E27FC236}">
                <a16:creationId xmlns:a16="http://schemas.microsoft.com/office/drawing/2014/main" id="{15B6FEF1-62EB-2447-9A20-6556DC0C0538}"/>
              </a:ext>
            </a:extLst>
          </p:cNvPr>
          <p:cNvSpPr>
            <a:spLocks noGrp="1"/>
          </p:cNvSpPr>
          <p:nvPr>
            <p:ph type="body" sz="quarter" idx="33" hasCustomPrompt="1"/>
          </p:nvPr>
        </p:nvSpPr>
        <p:spPr>
          <a:xfrm>
            <a:off x="1541112" y="4208234"/>
            <a:ext cx="2071360" cy="424300"/>
          </a:xfrm>
          <a:prstGeom prst="rect">
            <a:avLst/>
          </a:prstGeom>
        </p:spPr>
        <p:txBody>
          <a:bodyPr lIns="64008">
            <a:noAutofit/>
          </a:bodyPr>
          <a:lstStyle>
            <a:lvl1pPr marL="0" indent="0" algn="ctr">
              <a:lnSpc>
                <a:spcPct val="100000"/>
              </a:lnSpc>
              <a:buNone/>
              <a:defRPr lang="en-US" sz="1200" b="1" i="0" baseline="0">
                <a:solidFill>
                  <a:schemeClr val="bg1">
                    <a:lumMod val="65000"/>
                  </a:schemeClr>
                </a:solidFill>
                <a:effectLst/>
                <a:latin typeface="Source Sans Pro SemiBold" panose="020B0503030403020204" pitchFamily="34" charset="0"/>
                <a:ea typeface="Source Sans Pro SemiBold"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sp>
        <p:nvSpPr>
          <p:cNvPr id="27" name="Text Placeholder 2">
            <a:extLst>
              <a:ext uri="{FF2B5EF4-FFF2-40B4-BE49-F238E27FC236}">
                <a16:creationId xmlns:a16="http://schemas.microsoft.com/office/drawing/2014/main" id="{E3A72080-AD8B-9144-A66D-309BBA5D7725}"/>
              </a:ext>
            </a:extLst>
          </p:cNvPr>
          <p:cNvSpPr>
            <a:spLocks noGrp="1"/>
          </p:cNvSpPr>
          <p:nvPr>
            <p:ph type="body" sz="quarter" idx="35" hasCustomPrompt="1"/>
          </p:nvPr>
        </p:nvSpPr>
        <p:spPr>
          <a:xfrm>
            <a:off x="4930111" y="4208234"/>
            <a:ext cx="2071360" cy="424300"/>
          </a:xfrm>
          <a:prstGeom prst="rect">
            <a:avLst/>
          </a:prstGeom>
        </p:spPr>
        <p:txBody>
          <a:bodyPr lIns="64008">
            <a:noAutofit/>
          </a:bodyPr>
          <a:lstStyle>
            <a:lvl1pPr marL="0" indent="0" algn="ctr">
              <a:lnSpc>
                <a:spcPct val="100000"/>
              </a:lnSpc>
              <a:buNone/>
              <a:defRPr lang="en-US" sz="1200" b="1" i="0" baseline="0">
                <a:solidFill>
                  <a:schemeClr val="bg1">
                    <a:lumMod val="65000"/>
                  </a:schemeClr>
                </a:solidFill>
                <a:effectLst/>
                <a:latin typeface="Source Sans Pro SemiBold" panose="020B0503030403020204" pitchFamily="34" charset="0"/>
                <a:ea typeface="Source Sans Pro SemiBold"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sp>
        <p:nvSpPr>
          <p:cNvPr id="33" name="Text Placeholder 9">
            <a:extLst>
              <a:ext uri="{FF2B5EF4-FFF2-40B4-BE49-F238E27FC236}">
                <a16:creationId xmlns:a16="http://schemas.microsoft.com/office/drawing/2014/main" id="{DC86F9DB-9BDC-724F-9F14-0879D80A0315}"/>
              </a:ext>
            </a:extLst>
          </p:cNvPr>
          <p:cNvSpPr>
            <a:spLocks noGrp="1"/>
          </p:cNvSpPr>
          <p:nvPr>
            <p:ph type="body" sz="quarter" idx="36" hasCustomPrompt="1"/>
          </p:nvPr>
        </p:nvSpPr>
        <p:spPr>
          <a:xfrm>
            <a:off x="1031452" y="3167481"/>
            <a:ext cx="3090680" cy="1048265"/>
          </a:xfrm>
          <a:prstGeom prst="rect">
            <a:avLst/>
          </a:prstGeom>
        </p:spPr>
        <p:txBody>
          <a:bodyPr lIns="0" tIns="0" rIns="0" bIns="0" anchor="t" anchorCtr="0">
            <a:noAutofit/>
          </a:bodyPr>
          <a:lstStyle>
            <a:lvl1pPr marL="4763" indent="0" algn="ctr">
              <a:lnSpc>
                <a:spcPct val="80000"/>
              </a:lnSpc>
              <a:buNone/>
              <a:tabLst/>
              <a:defRPr sz="9000" b="1" i="0" spc="-120" baseline="0">
                <a:solidFill>
                  <a:schemeClr val="bg2"/>
                </a:solidFill>
                <a:latin typeface="Source Sans Pro" panose="020B0503030403020204" pitchFamily="34" charset="0"/>
                <a:ea typeface="Source Sans Pro" panose="020B0503030403020204" pitchFamily="34" charset="0"/>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00</a:t>
            </a:r>
          </a:p>
        </p:txBody>
      </p:sp>
      <p:sp>
        <p:nvSpPr>
          <p:cNvPr id="37" name="Text Placeholder 9">
            <a:extLst>
              <a:ext uri="{FF2B5EF4-FFF2-40B4-BE49-F238E27FC236}">
                <a16:creationId xmlns:a16="http://schemas.microsoft.com/office/drawing/2014/main" id="{EB648499-AF8A-4D4A-9B0D-174F2CE604CE}"/>
              </a:ext>
            </a:extLst>
          </p:cNvPr>
          <p:cNvSpPr>
            <a:spLocks noGrp="1"/>
          </p:cNvSpPr>
          <p:nvPr>
            <p:ph type="body" sz="quarter" idx="37" hasCustomPrompt="1"/>
          </p:nvPr>
        </p:nvSpPr>
        <p:spPr>
          <a:xfrm>
            <a:off x="4420451" y="1177746"/>
            <a:ext cx="3090680" cy="1048265"/>
          </a:xfrm>
          <a:prstGeom prst="rect">
            <a:avLst/>
          </a:prstGeom>
        </p:spPr>
        <p:txBody>
          <a:bodyPr lIns="0" tIns="0" rIns="0" bIns="0" anchor="t" anchorCtr="0">
            <a:noAutofit/>
          </a:bodyPr>
          <a:lstStyle>
            <a:lvl1pPr marL="4763" indent="0" algn="ctr">
              <a:lnSpc>
                <a:spcPct val="80000"/>
              </a:lnSpc>
              <a:buNone/>
              <a:tabLst/>
              <a:defRPr sz="9000" b="1" i="0" spc="-120" baseline="0">
                <a:solidFill>
                  <a:schemeClr val="bg2"/>
                </a:solidFill>
                <a:latin typeface="Source Sans Pro" panose="020B0503030403020204" pitchFamily="34" charset="0"/>
                <a:ea typeface="Source Sans Pro" panose="020B0503030403020204" pitchFamily="34" charset="0"/>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00</a:t>
            </a:r>
          </a:p>
        </p:txBody>
      </p:sp>
      <p:sp>
        <p:nvSpPr>
          <p:cNvPr id="38" name="Text Placeholder 9">
            <a:extLst>
              <a:ext uri="{FF2B5EF4-FFF2-40B4-BE49-F238E27FC236}">
                <a16:creationId xmlns:a16="http://schemas.microsoft.com/office/drawing/2014/main" id="{9D0D7A0B-6030-8C40-A69F-7D4A92E5CD03}"/>
              </a:ext>
            </a:extLst>
          </p:cNvPr>
          <p:cNvSpPr>
            <a:spLocks noGrp="1"/>
          </p:cNvSpPr>
          <p:nvPr>
            <p:ph type="body" sz="quarter" idx="38" hasCustomPrompt="1"/>
          </p:nvPr>
        </p:nvSpPr>
        <p:spPr>
          <a:xfrm>
            <a:off x="4420451" y="3167481"/>
            <a:ext cx="3090680" cy="1048265"/>
          </a:xfrm>
          <a:prstGeom prst="rect">
            <a:avLst/>
          </a:prstGeom>
        </p:spPr>
        <p:txBody>
          <a:bodyPr lIns="0" tIns="0" rIns="0" bIns="0" anchor="t" anchorCtr="0">
            <a:noAutofit/>
          </a:bodyPr>
          <a:lstStyle>
            <a:lvl1pPr marL="4763" indent="0" algn="ctr">
              <a:lnSpc>
                <a:spcPct val="80000"/>
              </a:lnSpc>
              <a:buNone/>
              <a:tabLst/>
              <a:defRPr sz="9000" b="1" i="0" spc="-120" baseline="0">
                <a:solidFill>
                  <a:schemeClr val="bg2"/>
                </a:solidFill>
                <a:latin typeface="Source Sans Pro" panose="020B0503030403020204" pitchFamily="34" charset="0"/>
                <a:ea typeface="Source Sans Pro" panose="020B0503030403020204" pitchFamily="34" charset="0"/>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00</a:t>
            </a:r>
          </a:p>
        </p:txBody>
      </p:sp>
    </p:spTree>
    <p:extLst>
      <p:ext uri="{BB962C8B-B14F-4D97-AF65-F5344CB8AC3E}">
        <p14:creationId xmlns:p14="http://schemas.microsoft.com/office/powerpoint/2010/main" val="37249571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g Header &amp; 1 Column Bullets">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A85A9666-5B97-D448-81A6-4496C3B0177B}"/>
              </a:ext>
            </a:extLst>
          </p:cNvPr>
          <p:cNvSpPr>
            <a:spLocks noGrp="1"/>
          </p:cNvSpPr>
          <p:nvPr>
            <p:ph type="body" sz="quarter" idx="13" hasCustomPrompt="1"/>
          </p:nvPr>
        </p:nvSpPr>
        <p:spPr>
          <a:xfrm>
            <a:off x="499569" y="1881352"/>
            <a:ext cx="6035039" cy="2709862"/>
          </a:xfrm>
          <a:prstGeom prst="rect">
            <a:avLst/>
          </a:prstGeom>
        </p:spPr>
        <p:txBody>
          <a:bodyPr/>
          <a:lstStyle>
            <a:lvl1pPr marL="228600" marR="0" indent="-228600" algn="l" defTabSz="914400" rtl="0" eaLnBrk="1" fontAlgn="auto" latinLnBrk="0" hangingPunct="1">
              <a:lnSpc>
                <a:spcPct val="112000"/>
              </a:lnSpc>
              <a:spcBef>
                <a:spcPts val="1000"/>
              </a:spcBef>
              <a:spcAft>
                <a:spcPts val="0"/>
              </a:spcAft>
              <a:buClr>
                <a:schemeClr val="tx1"/>
              </a:buClr>
              <a:buSzTx/>
              <a:buFont typeface="Arial" panose="020B0604020202020204" pitchFamily="34" charset="0"/>
              <a:buChar char="•"/>
              <a:tabLst/>
              <a:defRPr sz="1600"/>
            </a:lvl1pPr>
            <a:lvl2pPr marL="685800" marR="0" indent="-228600" algn="l" defTabSz="914400" rtl="0" eaLnBrk="1" fontAlgn="auto" latinLnBrk="0" hangingPunct="1">
              <a:lnSpc>
                <a:spcPct val="112000"/>
              </a:lnSpc>
              <a:spcBef>
                <a:spcPts val="1000"/>
              </a:spcBef>
              <a:spcAft>
                <a:spcPts val="0"/>
              </a:spcAft>
              <a:buClr>
                <a:schemeClr val="tx1"/>
              </a:buClr>
              <a:buSzTx/>
              <a:buFont typeface="System Font Regular"/>
              <a:buChar char="◦"/>
              <a:tabLst/>
              <a:defRPr sz="1400"/>
            </a:lvl2pPr>
            <a:lvl3pPr>
              <a:lnSpc>
                <a:spcPct val="112000"/>
              </a:lnSpc>
              <a:spcBef>
                <a:spcPts val="1000"/>
              </a:spcBef>
              <a:defRPr sz="1300"/>
            </a:lvl3pPr>
          </a:lstStyle>
          <a:p>
            <a:pPr lvl="0"/>
            <a:r>
              <a:rPr lang="en-US" dirty="0"/>
              <a:t>It is a period of civil war</a:t>
            </a:r>
          </a:p>
          <a:p>
            <a:pPr lvl="1"/>
            <a:r>
              <a:rPr lang="en-US" dirty="0"/>
              <a:t>Rebel spaceships, striking from a hidden base, have won their first victory against the evil Galactic Empire</a:t>
            </a:r>
          </a:p>
          <a:p>
            <a:pPr lvl="2"/>
            <a:r>
              <a:rPr lang="en-US" dirty="0"/>
              <a:t>During the battle, Rebel spies </a:t>
            </a:r>
          </a:p>
          <a:p>
            <a:pPr lvl="2"/>
            <a:r>
              <a:rPr lang="en-US" dirty="0"/>
              <a:t>Managed to steal secret plans to the Empire’s ultimate weapon</a:t>
            </a:r>
          </a:p>
          <a:p>
            <a:pPr marL="685800" marR="0" lvl="1" indent="-228600" algn="l" defTabSz="914400" rtl="0" eaLnBrk="1" fontAlgn="auto" latinLnBrk="0" hangingPunct="1">
              <a:lnSpc>
                <a:spcPct val="112000"/>
              </a:lnSpc>
              <a:spcBef>
                <a:spcPts val="1000"/>
              </a:spcBef>
              <a:spcAft>
                <a:spcPts val="0"/>
              </a:spcAft>
              <a:buClr>
                <a:schemeClr val="tx1"/>
              </a:buClr>
              <a:buSzTx/>
              <a:buFont typeface="System Font Regular"/>
              <a:buChar char="◦"/>
              <a:tabLst/>
              <a:defRPr/>
            </a:pPr>
            <a:r>
              <a:rPr lang="en-US" dirty="0"/>
              <a:t>Rebel spaceships, striking from a hidden base, have won their first victory against the evil Galactic Empire</a:t>
            </a:r>
          </a:p>
        </p:txBody>
      </p:sp>
      <p:sp>
        <p:nvSpPr>
          <p:cNvPr id="4" name="Text Placeholder 2">
            <a:extLst>
              <a:ext uri="{FF2B5EF4-FFF2-40B4-BE49-F238E27FC236}">
                <a16:creationId xmlns:a16="http://schemas.microsoft.com/office/drawing/2014/main" id="{745D81D1-2FE0-2341-80DF-CFF320BA8421}"/>
              </a:ext>
            </a:extLst>
          </p:cNvPr>
          <p:cNvSpPr>
            <a:spLocks noGrp="1"/>
          </p:cNvSpPr>
          <p:nvPr>
            <p:ph type="body" sz="quarter" idx="10" hasCustomPrompt="1"/>
          </p:nvPr>
        </p:nvSpPr>
        <p:spPr>
          <a:xfrm>
            <a:off x="499570" y="1255713"/>
            <a:ext cx="8301530" cy="536301"/>
          </a:xfrm>
          <a:prstGeom prst="rect">
            <a:avLst/>
          </a:prstGeom>
        </p:spPr>
        <p:txBody>
          <a:bodyPr lIns="64008" anchor="b" anchorCtr="0">
            <a:normAutofit/>
          </a:bodyPr>
          <a:lstStyle>
            <a:lvl1pPr marL="0" indent="0">
              <a:buNone/>
              <a:defRPr sz="3000" b="1" i="0">
                <a:solidFill>
                  <a:schemeClr val="tx1"/>
                </a:solidFill>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Click to edit large header text</a:t>
            </a:r>
          </a:p>
        </p:txBody>
      </p:sp>
      <p:sp>
        <p:nvSpPr>
          <p:cNvPr id="5" name="Title Placeholder 4">
            <a:extLst>
              <a:ext uri="{FF2B5EF4-FFF2-40B4-BE49-F238E27FC236}">
                <a16:creationId xmlns:a16="http://schemas.microsoft.com/office/drawing/2014/main" id="{1F2617F7-0353-C142-9B1C-F7EE0C427CCE}"/>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p>
            <a:pPr lvl="0"/>
            <a:r>
              <a:rPr lang="en-US"/>
              <a:t>Click to edit Master title style</a:t>
            </a:r>
            <a:endParaRPr lang="en-US" dirty="0"/>
          </a:p>
        </p:txBody>
      </p:sp>
    </p:spTree>
    <p:extLst>
      <p:ext uri="{BB962C8B-B14F-4D97-AF65-F5344CB8AC3E}">
        <p14:creationId xmlns:p14="http://schemas.microsoft.com/office/powerpoint/2010/main" val="31267707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p:ext uri="{DCECCB84-F9BA-43D5-87BE-67443E8EF086}">
      <p15:sldGuideLst xmlns:p15="http://schemas.microsoft.com/office/powerpoint/2012/main">
        <p15:guide id="1" orient="horz" pos="118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g Header &amp; 2 Column Bullets">
    <p:spTree>
      <p:nvGrpSpPr>
        <p:cNvPr id="1" name=""/>
        <p:cNvGrpSpPr/>
        <p:nvPr/>
      </p:nvGrpSpPr>
      <p:grpSpPr>
        <a:xfrm>
          <a:off x="0" y="0"/>
          <a:ext cx="0" cy="0"/>
          <a:chOff x="0" y="0"/>
          <a:chExt cx="0" cy="0"/>
        </a:xfrm>
      </p:grpSpPr>
      <p:sp>
        <p:nvSpPr>
          <p:cNvPr id="8" name="Text Placeholder 5">
            <a:extLst>
              <a:ext uri="{FF2B5EF4-FFF2-40B4-BE49-F238E27FC236}">
                <a16:creationId xmlns:a16="http://schemas.microsoft.com/office/drawing/2014/main" id="{3BD6F80A-C4E1-404B-9EA7-3AFD6A7641F8}"/>
              </a:ext>
            </a:extLst>
          </p:cNvPr>
          <p:cNvSpPr>
            <a:spLocks noGrp="1"/>
          </p:cNvSpPr>
          <p:nvPr>
            <p:ph type="body" sz="quarter" idx="15" hasCustomPrompt="1"/>
          </p:nvPr>
        </p:nvSpPr>
        <p:spPr>
          <a:xfrm>
            <a:off x="499569" y="1881352"/>
            <a:ext cx="4072431" cy="2709862"/>
          </a:xfrm>
          <a:prstGeom prst="rect">
            <a:avLst/>
          </a:prstGeom>
        </p:spPr>
        <p:txBody>
          <a:bodyPr/>
          <a:lstStyle>
            <a:lvl1pPr marL="228600" marR="0" indent="-228600" algn="l" defTabSz="914400" rtl="0" eaLnBrk="1" fontAlgn="auto" latinLnBrk="0" hangingPunct="1">
              <a:lnSpc>
                <a:spcPct val="112000"/>
              </a:lnSpc>
              <a:spcBef>
                <a:spcPts val="1000"/>
              </a:spcBef>
              <a:spcAft>
                <a:spcPts val="0"/>
              </a:spcAft>
              <a:buClr>
                <a:schemeClr val="tx1"/>
              </a:buClr>
              <a:buSzTx/>
              <a:buFont typeface="Arial" panose="020B0604020202020204" pitchFamily="34" charset="0"/>
              <a:buChar char="•"/>
              <a:tabLst/>
              <a:defRPr sz="1600"/>
            </a:lvl1pPr>
            <a:lvl2pPr marL="685800" marR="0" indent="-228600" algn="l" defTabSz="914400" rtl="0" eaLnBrk="1" fontAlgn="auto" latinLnBrk="0" hangingPunct="1">
              <a:lnSpc>
                <a:spcPct val="112000"/>
              </a:lnSpc>
              <a:spcBef>
                <a:spcPts val="1000"/>
              </a:spcBef>
              <a:spcAft>
                <a:spcPts val="0"/>
              </a:spcAft>
              <a:buClr>
                <a:schemeClr val="tx1"/>
              </a:buClr>
              <a:buSzTx/>
              <a:buFont typeface="System Font Regular"/>
              <a:buChar char="◦"/>
              <a:tabLst/>
              <a:defRPr sz="1400"/>
            </a:lvl2pPr>
            <a:lvl3pPr>
              <a:lnSpc>
                <a:spcPct val="112000"/>
              </a:lnSpc>
              <a:spcBef>
                <a:spcPts val="1000"/>
              </a:spcBef>
              <a:defRPr sz="1300"/>
            </a:lvl3pPr>
          </a:lstStyle>
          <a:p>
            <a:pPr lvl="0"/>
            <a:r>
              <a:rPr lang="en-US" dirty="0"/>
              <a:t>It is a period of civil war</a:t>
            </a:r>
          </a:p>
          <a:p>
            <a:pPr lvl="1"/>
            <a:r>
              <a:rPr lang="en-US" dirty="0"/>
              <a:t>Rebel spaceships, striking from a hidden base, have won their first victory against the evil Galactic Empire</a:t>
            </a:r>
          </a:p>
          <a:p>
            <a:pPr lvl="2"/>
            <a:r>
              <a:rPr lang="en-US" dirty="0"/>
              <a:t>During the battle, Rebel spies </a:t>
            </a:r>
          </a:p>
          <a:p>
            <a:pPr lvl="2"/>
            <a:r>
              <a:rPr lang="en-US" dirty="0"/>
              <a:t>Managed to steal secret plans to the Empire’s ultimate weapon</a:t>
            </a:r>
          </a:p>
          <a:p>
            <a:pPr marL="685800" marR="0" lvl="1" indent="-228600" algn="l" defTabSz="914400" rtl="0" eaLnBrk="1" fontAlgn="auto" latinLnBrk="0" hangingPunct="1">
              <a:lnSpc>
                <a:spcPct val="112000"/>
              </a:lnSpc>
              <a:spcBef>
                <a:spcPts val="1000"/>
              </a:spcBef>
              <a:spcAft>
                <a:spcPts val="0"/>
              </a:spcAft>
              <a:buClr>
                <a:schemeClr val="tx1"/>
              </a:buClr>
              <a:buSzTx/>
              <a:buFont typeface="System Font Regular"/>
              <a:buChar char="◦"/>
              <a:tabLst/>
              <a:defRPr/>
            </a:pPr>
            <a:r>
              <a:rPr lang="en-US" dirty="0"/>
              <a:t>Rebel spaceships, striking from a hidden base, have won their first victory against the evil Galactic Empire</a:t>
            </a:r>
          </a:p>
        </p:txBody>
      </p:sp>
      <p:sp>
        <p:nvSpPr>
          <p:cNvPr id="9" name="Text Placeholder 5">
            <a:extLst>
              <a:ext uri="{FF2B5EF4-FFF2-40B4-BE49-F238E27FC236}">
                <a16:creationId xmlns:a16="http://schemas.microsoft.com/office/drawing/2014/main" id="{234C4187-7DD2-CC40-8131-9EA2065E8C16}"/>
              </a:ext>
            </a:extLst>
          </p:cNvPr>
          <p:cNvSpPr>
            <a:spLocks noGrp="1"/>
          </p:cNvSpPr>
          <p:nvPr>
            <p:ph type="body" sz="quarter" idx="16" hasCustomPrompt="1"/>
          </p:nvPr>
        </p:nvSpPr>
        <p:spPr>
          <a:xfrm>
            <a:off x="4572805" y="1881352"/>
            <a:ext cx="4072431" cy="2709862"/>
          </a:xfrm>
          <a:prstGeom prst="rect">
            <a:avLst/>
          </a:prstGeom>
        </p:spPr>
        <p:txBody>
          <a:bodyPr/>
          <a:lstStyle>
            <a:lvl1pPr marL="228600" marR="0" indent="-228600" algn="l" defTabSz="914400" rtl="0" eaLnBrk="1" fontAlgn="auto" latinLnBrk="0" hangingPunct="1">
              <a:lnSpc>
                <a:spcPct val="112000"/>
              </a:lnSpc>
              <a:spcBef>
                <a:spcPts val="1000"/>
              </a:spcBef>
              <a:spcAft>
                <a:spcPts val="0"/>
              </a:spcAft>
              <a:buClr>
                <a:schemeClr val="tx1"/>
              </a:buClr>
              <a:buSzTx/>
              <a:buFont typeface="Arial" panose="020B0604020202020204" pitchFamily="34" charset="0"/>
              <a:buChar char="•"/>
              <a:tabLst/>
              <a:defRPr sz="1600"/>
            </a:lvl1pPr>
            <a:lvl2pPr marL="685800" marR="0" indent="-228600" algn="l" defTabSz="914400" rtl="0" eaLnBrk="1" fontAlgn="auto" latinLnBrk="0" hangingPunct="1">
              <a:lnSpc>
                <a:spcPct val="112000"/>
              </a:lnSpc>
              <a:spcBef>
                <a:spcPts val="1000"/>
              </a:spcBef>
              <a:spcAft>
                <a:spcPts val="0"/>
              </a:spcAft>
              <a:buClr>
                <a:schemeClr val="tx1"/>
              </a:buClr>
              <a:buSzTx/>
              <a:buFont typeface="System Font Regular"/>
              <a:buChar char="◦"/>
              <a:tabLst/>
              <a:defRPr sz="1400"/>
            </a:lvl2pPr>
            <a:lvl3pPr>
              <a:lnSpc>
                <a:spcPct val="112000"/>
              </a:lnSpc>
              <a:spcBef>
                <a:spcPts val="1000"/>
              </a:spcBef>
              <a:defRPr sz="1300"/>
            </a:lvl3pPr>
          </a:lstStyle>
          <a:p>
            <a:pPr lvl="0"/>
            <a:r>
              <a:rPr lang="en-US" dirty="0"/>
              <a:t>It is a period of civil war</a:t>
            </a:r>
          </a:p>
          <a:p>
            <a:pPr lvl="1"/>
            <a:r>
              <a:rPr lang="en-US" dirty="0"/>
              <a:t>Rebel spaceships, striking from a hidden base, have won their first victory against the evil Galactic Empire</a:t>
            </a:r>
          </a:p>
          <a:p>
            <a:pPr lvl="2"/>
            <a:r>
              <a:rPr lang="en-US" dirty="0"/>
              <a:t>During the battle, Rebel spies </a:t>
            </a:r>
          </a:p>
          <a:p>
            <a:pPr lvl="2"/>
            <a:r>
              <a:rPr lang="en-US" dirty="0"/>
              <a:t>Managed to steal secret plans to the Empire’s ultimate weapon</a:t>
            </a:r>
          </a:p>
          <a:p>
            <a:pPr marL="685800" marR="0" lvl="1" indent="-228600" algn="l" defTabSz="914400" rtl="0" eaLnBrk="1" fontAlgn="auto" latinLnBrk="0" hangingPunct="1">
              <a:lnSpc>
                <a:spcPct val="112000"/>
              </a:lnSpc>
              <a:spcBef>
                <a:spcPts val="1000"/>
              </a:spcBef>
              <a:spcAft>
                <a:spcPts val="0"/>
              </a:spcAft>
              <a:buClr>
                <a:schemeClr val="tx1"/>
              </a:buClr>
              <a:buSzTx/>
              <a:buFont typeface="System Font Regular"/>
              <a:buChar char="◦"/>
              <a:tabLst/>
              <a:defRPr/>
            </a:pPr>
            <a:r>
              <a:rPr lang="en-US" dirty="0"/>
              <a:t>Rebel spaceships, striking from a hidden base, have won their first victory against the evil Galactic Empire</a:t>
            </a:r>
          </a:p>
        </p:txBody>
      </p:sp>
      <p:sp>
        <p:nvSpPr>
          <p:cNvPr id="6" name="Text Placeholder 2">
            <a:extLst>
              <a:ext uri="{FF2B5EF4-FFF2-40B4-BE49-F238E27FC236}">
                <a16:creationId xmlns:a16="http://schemas.microsoft.com/office/drawing/2014/main" id="{CB1D3B18-1680-A949-AB3F-5DD8F4823464}"/>
              </a:ext>
            </a:extLst>
          </p:cNvPr>
          <p:cNvSpPr>
            <a:spLocks noGrp="1"/>
          </p:cNvSpPr>
          <p:nvPr>
            <p:ph type="body" sz="quarter" idx="10" hasCustomPrompt="1"/>
          </p:nvPr>
        </p:nvSpPr>
        <p:spPr>
          <a:xfrm>
            <a:off x="499570" y="1255713"/>
            <a:ext cx="8149130" cy="536301"/>
          </a:xfrm>
          <a:prstGeom prst="rect">
            <a:avLst/>
          </a:prstGeom>
        </p:spPr>
        <p:txBody>
          <a:bodyPr lIns="64008" anchor="b" anchorCtr="0">
            <a:normAutofit/>
          </a:bodyPr>
          <a:lstStyle>
            <a:lvl1pPr marL="0" indent="0">
              <a:buNone/>
              <a:defRPr sz="3000" b="1" i="0">
                <a:solidFill>
                  <a:schemeClr val="tx1"/>
                </a:solidFill>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Click to edit large header text</a:t>
            </a:r>
          </a:p>
        </p:txBody>
      </p:sp>
      <p:sp>
        <p:nvSpPr>
          <p:cNvPr id="7" name="Title Placeholder 4">
            <a:extLst>
              <a:ext uri="{FF2B5EF4-FFF2-40B4-BE49-F238E27FC236}">
                <a16:creationId xmlns:a16="http://schemas.microsoft.com/office/drawing/2014/main" id="{F4496127-805F-1D43-8C02-EECE68B8016B}"/>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p>
            <a:pPr lvl="0"/>
            <a:r>
              <a:rPr lang="en-US"/>
              <a:t>Click to edit Master title style</a:t>
            </a:r>
            <a:endParaRPr lang="en-US" dirty="0"/>
          </a:p>
        </p:txBody>
      </p:sp>
    </p:spTree>
    <p:extLst>
      <p:ext uri="{BB962C8B-B14F-4D97-AF65-F5344CB8AC3E}">
        <p14:creationId xmlns:p14="http://schemas.microsoft.com/office/powerpoint/2010/main" val="165245459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p:ext uri="{DCECCB84-F9BA-43D5-87BE-67443E8EF086}">
      <p15:sldGuideLst xmlns:p15="http://schemas.microsoft.com/office/powerpoint/2012/main">
        <p15:guide id="1" orient="horz" pos="1188">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with Title">
    <p:spTree>
      <p:nvGrpSpPr>
        <p:cNvPr id="1" name=""/>
        <p:cNvGrpSpPr/>
        <p:nvPr/>
      </p:nvGrpSpPr>
      <p:grpSpPr>
        <a:xfrm>
          <a:off x="0" y="0"/>
          <a:ext cx="0" cy="0"/>
          <a:chOff x="0" y="0"/>
          <a:chExt cx="0" cy="0"/>
        </a:xfrm>
      </p:grpSpPr>
      <p:sp>
        <p:nvSpPr>
          <p:cNvPr id="7" name="Title Placeholder 4">
            <a:extLst>
              <a:ext uri="{FF2B5EF4-FFF2-40B4-BE49-F238E27FC236}">
                <a16:creationId xmlns:a16="http://schemas.microsoft.com/office/drawing/2014/main" id="{D1E6DB9C-9875-2946-A828-C8D7CCC905FD}"/>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p>
            <a:pPr lvl="0"/>
            <a:r>
              <a:rPr lang="en-US" dirty="0"/>
              <a:t>Click to edit Master title style</a:t>
            </a:r>
          </a:p>
        </p:txBody>
      </p:sp>
    </p:spTree>
    <p:extLst>
      <p:ext uri="{BB962C8B-B14F-4D97-AF65-F5344CB8AC3E}">
        <p14:creationId xmlns:p14="http://schemas.microsoft.com/office/powerpoint/2010/main" val="72928906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g Header &amp; 1 Column Numbere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A85A9666-5B97-D448-81A6-4496C3B0177B}"/>
              </a:ext>
            </a:extLst>
          </p:cNvPr>
          <p:cNvSpPr>
            <a:spLocks noGrp="1"/>
          </p:cNvSpPr>
          <p:nvPr>
            <p:ph type="body" sz="quarter" idx="13" hasCustomPrompt="1"/>
          </p:nvPr>
        </p:nvSpPr>
        <p:spPr>
          <a:xfrm>
            <a:off x="499569" y="1881352"/>
            <a:ext cx="6035039" cy="2709862"/>
          </a:xfrm>
          <a:prstGeom prst="rect">
            <a:avLst/>
          </a:prstGeom>
        </p:spPr>
        <p:txBody>
          <a:bodyPr/>
          <a:lstStyle>
            <a:lvl1pPr marL="342900" marR="0" indent="-342900" algn="l" defTabSz="914400" rtl="0" eaLnBrk="1" fontAlgn="auto" latinLnBrk="0" hangingPunct="1">
              <a:lnSpc>
                <a:spcPct val="112000"/>
              </a:lnSpc>
              <a:spcBef>
                <a:spcPts val="1000"/>
              </a:spcBef>
              <a:spcAft>
                <a:spcPts val="0"/>
              </a:spcAft>
              <a:buClr>
                <a:schemeClr val="tx1"/>
              </a:buClr>
              <a:buSzTx/>
              <a:buFont typeface="+mj-lt"/>
              <a:buAutoNum type="arabicPeriod"/>
              <a:tabLst/>
              <a:defRPr sz="1600"/>
            </a:lvl1pPr>
            <a:lvl2pPr marL="800100" marR="0" indent="-342900" algn="l" defTabSz="914400" rtl="0" eaLnBrk="1" fontAlgn="auto" latinLnBrk="0" hangingPunct="1">
              <a:lnSpc>
                <a:spcPct val="112000"/>
              </a:lnSpc>
              <a:spcBef>
                <a:spcPts val="1000"/>
              </a:spcBef>
              <a:spcAft>
                <a:spcPts val="0"/>
              </a:spcAft>
              <a:buClr>
                <a:schemeClr val="tx1"/>
              </a:buClr>
              <a:buSzTx/>
              <a:buFont typeface="+mj-lt"/>
              <a:buAutoNum type="arabicPeriod"/>
              <a:tabLst/>
              <a:defRPr sz="1400"/>
            </a:lvl2pPr>
            <a:lvl3pPr marL="1257300" indent="-342900">
              <a:lnSpc>
                <a:spcPct val="112000"/>
              </a:lnSpc>
              <a:spcBef>
                <a:spcPts val="1000"/>
              </a:spcBef>
              <a:buFont typeface="+mj-lt"/>
              <a:buAutoNum type="arabicPeriod"/>
              <a:defRPr sz="1300"/>
            </a:lvl3pPr>
          </a:lstStyle>
          <a:p>
            <a:pPr lvl="0"/>
            <a:r>
              <a:rPr lang="en-US" dirty="0"/>
              <a:t>It is a period of civil war</a:t>
            </a:r>
          </a:p>
          <a:p>
            <a:pPr lvl="1"/>
            <a:r>
              <a:rPr lang="en-US" dirty="0"/>
              <a:t>Rebel spaceships, striking from a hidden base, have won their first victory against the evil Galactic Empire</a:t>
            </a:r>
          </a:p>
          <a:p>
            <a:pPr lvl="2"/>
            <a:r>
              <a:rPr lang="en-US" dirty="0"/>
              <a:t>During the battle, Rebel spies </a:t>
            </a:r>
          </a:p>
          <a:p>
            <a:pPr lvl="2"/>
            <a:r>
              <a:rPr lang="en-US" dirty="0"/>
              <a:t>Managed to steal secret plans to the Empire’s ultimate weapon</a:t>
            </a:r>
          </a:p>
          <a:p>
            <a:pPr marL="800100" marR="0" lvl="1" indent="-342900" algn="l" defTabSz="914400" rtl="0" eaLnBrk="1" fontAlgn="auto" latinLnBrk="0" hangingPunct="1">
              <a:lnSpc>
                <a:spcPct val="112000"/>
              </a:lnSpc>
              <a:spcBef>
                <a:spcPts val="1000"/>
              </a:spcBef>
              <a:spcAft>
                <a:spcPts val="0"/>
              </a:spcAft>
              <a:buClr>
                <a:schemeClr val="tx1"/>
              </a:buClr>
              <a:buSzTx/>
              <a:tabLst/>
              <a:defRPr/>
            </a:pPr>
            <a:r>
              <a:rPr lang="en-US" dirty="0"/>
              <a:t>Rebel spaceships, striking from a hidden base, have won their first victory against the evil Galactic Empire</a:t>
            </a:r>
          </a:p>
        </p:txBody>
      </p:sp>
      <p:sp>
        <p:nvSpPr>
          <p:cNvPr id="4" name="Text Placeholder 2">
            <a:extLst>
              <a:ext uri="{FF2B5EF4-FFF2-40B4-BE49-F238E27FC236}">
                <a16:creationId xmlns:a16="http://schemas.microsoft.com/office/drawing/2014/main" id="{745D81D1-2FE0-2341-80DF-CFF320BA8421}"/>
              </a:ext>
            </a:extLst>
          </p:cNvPr>
          <p:cNvSpPr>
            <a:spLocks noGrp="1"/>
          </p:cNvSpPr>
          <p:nvPr>
            <p:ph type="body" sz="quarter" idx="10" hasCustomPrompt="1"/>
          </p:nvPr>
        </p:nvSpPr>
        <p:spPr>
          <a:xfrm>
            <a:off x="499570" y="1255713"/>
            <a:ext cx="8301530" cy="536301"/>
          </a:xfrm>
          <a:prstGeom prst="rect">
            <a:avLst/>
          </a:prstGeom>
        </p:spPr>
        <p:txBody>
          <a:bodyPr lIns="64008" anchor="b" anchorCtr="0">
            <a:normAutofit/>
          </a:bodyPr>
          <a:lstStyle>
            <a:lvl1pPr marL="0" indent="0">
              <a:buNone/>
              <a:defRPr sz="3000" b="1" i="0">
                <a:solidFill>
                  <a:schemeClr val="tx1"/>
                </a:solidFill>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Click to edit large header text</a:t>
            </a:r>
          </a:p>
        </p:txBody>
      </p:sp>
      <p:sp>
        <p:nvSpPr>
          <p:cNvPr id="5" name="Title Placeholder 4">
            <a:extLst>
              <a:ext uri="{FF2B5EF4-FFF2-40B4-BE49-F238E27FC236}">
                <a16:creationId xmlns:a16="http://schemas.microsoft.com/office/drawing/2014/main" id="{1F2617F7-0353-C142-9B1C-F7EE0C427CCE}"/>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p>
            <a:pPr lvl="0"/>
            <a:r>
              <a:rPr lang="en-US"/>
              <a:t>Click to edit Master title style</a:t>
            </a:r>
            <a:endParaRPr lang="en-US" dirty="0"/>
          </a:p>
        </p:txBody>
      </p:sp>
    </p:spTree>
    <p:extLst>
      <p:ext uri="{BB962C8B-B14F-4D97-AF65-F5344CB8AC3E}">
        <p14:creationId xmlns:p14="http://schemas.microsoft.com/office/powerpoint/2010/main" val="86775159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p:ext uri="{DCECCB84-F9BA-43D5-87BE-67443E8EF086}">
      <p15:sldGuideLst xmlns:p15="http://schemas.microsoft.com/office/powerpoint/2012/main">
        <p15:guide id="1" orient="horz" pos="118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g Header &amp; 2 Column Numbered">
    <p:spTree>
      <p:nvGrpSpPr>
        <p:cNvPr id="1" name=""/>
        <p:cNvGrpSpPr/>
        <p:nvPr/>
      </p:nvGrpSpPr>
      <p:grpSpPr>
        <a:xfrm>
          <a:off x="0" y="0"/>
          <a:ext cx="0" cy="0"/>
          <a:chOff x="0" y="0"/>
          <a:chExt cx="0" cy="0"/>
        </a:xfrm>
      </p:grpSpPr>
      <p:sp>
        <p:nvSpPr>
          <p:cNvPr id="8" name="Text Placeholder 5">
            <a:extLst>
              <a:ext uri="{FF2B5EF4-FFF2-40B4-BE49-F238E27FC236}">
                <a16:creationId xmlns:a16="http://schemas.microsoft.com/office/drawing/2014/main" id="{3BD6F80A-C4E1-404B-9EA7-3AFD6A7641F8}"/>
              </a:ext>
            </a:extLst>
          </p:cNvPr>
          <p:cNvSpPr>
            <a:spLocks noGrp="1"/>
          </p:cNvSpPr>
          <p:nvPr>
            <p:ph type="body" sz="quarter" idx="15" hasCustomPrompt="1"/>
          </p:nvPr>
        </p:nvSpPr>
        <p:spPr>
          <a:xfrm>
            <a:off x="499569" y="1881352"/>
            <a:ext cx="4072431" cy="2709862"/>
          </a:xfrm>
          <a:prstGeom prst="rect">
            <a:avLst/>
          </a:prstGeom>
        </p:spPr>
        <p:txBody>
          <a:bodyPr/>
          <a:lstStyle>
            <a:lvl1pPr marL="342900" marR="0" indent="-342900" algn="l" defTabSz="914400" rtl="0" eaLnBrk="1" fontAlgn="auto" latinLnBrk="0" hangingPunct="1">
              <a:lnSpc>
                <a:spcPct val="112000"/>
              </a:lnSpc>
              <a:spcBef>
                <a:spcPts val="1000"/>
              </a:spcBef>
              <a:spcAft>
                <a:spcPts val="0"/>
              </a:spcAft>
              <a:buClr>
                <a:schemeClr val="tx1"/>
              </a:buClr>
              <a:buSzTx/>
              <a:buFont typeface="+mj-lt"/>
              <a:buAutoNum type="arabicPeriod"/>
              <a:tabLst/>
              <a:defRPr sz="1600"/>
            </a:lvl1pPr>
            <a:lvl2pPr marL="800100" marR="0" indent="-342900" algn="l" defTabSz="914400" rtl="0" eaLnBrk="1" fontAlgn="auto" latinLnBrk="0" hangingPunct="1">
              <a:lnSpc>
                <a:spcPct val="112000"/>
              </a:lnSpc>
              <a:spcBef>
                <a:spcPts val="1000"/>
              </a:spcBef>
              <a:spcAft>
                <a:spcPts val="0"/>
              </a:spcAft>
              <a:buClr>
                <a:schemeClr val="tx1"/>
              </a:buClr>
              <a:buSzTx/>
              <a:buFont typeface="+mj-lt"/>
              <a:buAutoNum type="arabicPeriod"/>
              <a:tabLst/>
              <a:defRPr sz="1400"/>
            </a:lvl2pPr>
            <a:lvl3pPr marL="1257300" indent="-342900">
              <a:lnSpc>
                <a:spcPct val="112000"/>
              </a:lnSpc>
              <a:spcBef>
                <a:spcPts val="1000"/>
              </a:spcBef>
              <a:buFont typeface="+mj-lt"/>
              <a:buAutoNum type="arabicPeriod"/>
              <a:defRPr sz="1300"/>
            </a:lvl3pPr>
          </a:lstStyle>
          <a:p>
            <a:pPr lvl="0"/>
            <a:r>
              <a:rPr lang="en-US" dirty="0"/>
              <a:t>It is a period of civil war</a:t>
            </a:r>
          </a:p>
          <a:p>
            <a:pPr lvl="1"/>
            <a:r>
              <a:rPr lang="en-US" dirty="0"/>
              <a:t>Rebel spaceships, striking from a hidden base, have won their first victory against the evil Galactic Empire</a:t>
            </a:r>
          </a:p>
          <a:p>
            <a:pPr lvl="2"/>
            <a:r>
              <a:rPr lang="en-US" dirty="0"/>
              <a:t>During the battle, Rebel spies </a:t>
            </a:r>
          </a:p>
          <a:p>
            <a:pPr lvl="2"/>
            <a:r>
              <a:rPr lang="en-US" dirty="0"/>
              <a:t>Managed to steal secret plans to the Empire’s ultimate weapon</a:t>
            </a:r>
          </a:p>
          <a:p>
            <a:pPr marL="800100" marR="0" lvl="1" indent="-342900" algn="l" defTabSz="914400" rtl="0" eaLnBrk="1" fontAlgn="auto" latinLnBrk="0" hangingPunct="1">
              <a:lnSpc>
                <a:spcPct val="112000"/>
              </a:lnSpc>
              <a:spcBef>
                <a:spcPts val="1000"/>
              </a:spcBef>
              <a:spcAft>
                <a:spcPts val="0"/>
              </a:spcAft>
              <a:buClr>
                <a:schemeClr val="tx1"/>
              </a:buClr>
              <a:buSzTx/>
              <a:tabLst/>
              <a:defRPr/>
            </a:pPr>
            <a:r>
              <a:rPr lang="en-US" dirty="0"/>
              <a:t>Rebel spaceships, striking from a hidden base, have won their first victory against the evil Galactic Empire</a:t>
            </a:r>
          </a:p>
        </p:txBody>
      </p:sp>
      <p:sp>
        <p:nvSpPr>
          <p:cNvPr id="9" name="Text Placeholder 5">
            <a:extLst>
              <a:ext uri="{FF2B5EF4-FFF2-40B4-BE49-F238E27FC236}">
                <a16:creationId xmlns:a16="http://schemas.microsoft.com/office/drawing/2014/main" id="{234C4187-7DD2-CC40-8131-9EA2065E8C16}"/>
              </a:ext>
            </a:extLst>
          </p:cNvPr>
          <p:cNvSpPr>
            <a:spLocks noGrp="1"/>
          </p:cNvSpPr>
          <p:nvPr>
            <p:ph type="body" sz="quarter" idx="16" hasCustomPrompt="1"/>
          </p:nvPr>
        </p:nvSpPr>
        <p:spPr>
          <a:xfrm>
            <a:off x="4572805" y="1881352"/>
            <a:ext cx="4072431" cy="2709862"/>
          </a:xfrm>
          <a:prstGeom prst="rect">
            <a:avLst/>
          </a:prstGeom>
        </p:spPr>
        <p:txBody>
          <a:bodyPr/>
          <a:lstStyle>
            <a:lvl1pPr marL="342900" marR="0" indent="-342900" algn="l" defTabSz="914400" rtl="0" eaLnBrk="1" fontAlgn="auto" latinLnBrk="0" hangingPunct="1">
              <a:lnSpc>
                <a:spcPct val="112000"/>
              </a:lnSpc>
              <a:spcBef>
                <a:spcPts val="1000"/>
              </a:spcBef>
              <a:spcAft>
                <a:spcPts val="0"/>
              </a:spcAft>
              <a:buClr>
                <a:schemeClr val="tx1"/>
              </a:buClr>
              <a:buSzTx/>
              <a:buFont typeface="+mj-lt"/>
              <a:buAutoNum type="arabicPeriod"/>
              <a:tabLst/>
              <a:defRPr sz="1600"/>
            </a:lvl1pPr>
            <a:lvl2pPr marL="800100" marR="0" indent="-342900" algn="l" defTabSz="914400" rtl="0" eaLnBrk="1" fontAlgn="auto" latinLnBrk="0" hangingPunct="1">
              <a:lnSpc>
                <a:spcPct val="112000"/>
              </a:lnSpc>
              <a:spcBef>
                <a:spcPts val="1000"/>
              </a:spcBef>
              <a:spcAft>
                <a:spcPts val="0"/>
              </a:spcAft>
              <a:buClr>
                <a:schemeClr val="tx1"/>
              </a:buClr>
              <a:buSzTx/>
              <a:buFont typeface="+mj-lt"/>
              <a:buAutoNum type="arabicPeriod"/>
              <a:tabLst/>
              <a:defRPr sz="1400"/>
            </a:lvl2pPr>
            <a:lvl3pPr marL="1257300" indent="-342900">
              <a:lnSpc>
                <a:spcPct val="112000"/>
              </a:lnSpc>
              <a:spcBef>
                <a:spcPts val="1000"/>
              </a:spcBef>
              <a:buFont typeface="+mj-lt"/>
              <a:buAutoNum type="arabicPeriod"/>
              <a:defRPr sz="1300"/>
            </a:lvl3pPr>
          </a:lstStyle>
          <a:p>
            <a:pPr lvl="0"/>
            <a:r>
              <a:rPr lang="en-US" dirty="0"/>
              <a:t>It is a period of civil war</a:t>
            </a:r>
          </a:p>
          <a:p>
            <a:pPr lvl="1"/>
            <a:r>
              <a:rPr lang="en-US" dirty="0"/>
              <a:t>Rebel spaceships, striking from a hidden base, have won their first victory against the evil Galactic Empire</a:t>
            </a:r>
          </a:p>
          <a:p>
            <a:pPr lvl="2"/>
            <a:r>
              <a:rPr lang="en-US" dirty="0"/>
              <a:t>During the battle, Rebel spies </a:t>
            </a:r>
          </a:p>
          <a:p>
            <a:pPr lvl="2"/>
            <a:r>
              <a:rPr lang="en-US" dirty="0"/>
              <a:t>Managed to steal secret plans to the Empire’s ultimate weapon</a:t>
            </a:r>
          </a:p>
          <a:p>
            <a:pPr marL="800100" marR="0" lvl="1" indent="-342900" algn="l" defTabSz="914400" rtl="0" eaLnBrk="1" fontAlgn="auto" latinLnBrk="0" hangingPunct="1">
              <a:lnSpc>
                <a:spcPct val="112000"/>
              </a:lnSpc>
              <a:spcBef>
                <a:spcPts val="1000"/>
              </a:spcBef>
              <a:spcAft>
                <a:spcPts val="0"/>
              </a:spcAft>
              <a:buClr>
                <a:schemeClr val="tx1"/>
              </a:buClr>
              <a:buSzTx/>
              <a:tabLst/>
              <a:defRPr/>
            </a:pPr>
            <a:r>
              <a:rPr lang="en-US" dirty="0"/>
              <a:t>Rebel spaceships, striking from a hidden base, have won their first victory against the evil Galactic Empire</a:t>
            </a:r>
          </a:p>
        </p:txBody>
      </p:sp>
      <p:sp>
        <p:nvSpPr>
          <p:cNvPr id="6" name="Text Placeholder 2">
            <a:extLst>
              <a:ext uri="{FF2B5EF4-FFF2-40B4-BE49-F238E27FC236}">
                <a16:creationId xmlns:a16="http://schemas.microsoft.com/office/drawing/2014/main" id="{CB1D3B18-1680-A949-AB3F-5DD8F4823464}"/>
              </a:ext>
            </a:extLst>
          </p:cNvPr>
          <p:cNvSpPr>
            <a:spLocks noGrp="1"/>
          </p:cNvSpPr>
          <p:nvPr>
            <p:ph type="body" sz="quarter" idx="10" hasCustomPrompt="1"/>
          </p:nvPr>
        </p:nvSpPr>
        <p:spPr>
          <a:xfrm>
            <a:off x="499570" y="1255713"/>
            <a:ext cx="8149130" cy="536301"/>
          </a:xfrm>
          <a:prstGeom prst="rect">
            <a:avLst/>
          </a:prstGeom>
        </p:spPr>
        <p:txBody>
          <a:bodyPr lIns="64008" anchor="b" anchorCtr="0">
            <a:normAutofit/>
          </a:bodyPr>
          <a:lstStyle>
            <a:lvl1pPr marL="0" indent="0">
              <a:buNone/>
              <a:defRPr sz="3000" b="1" i="0">
                <a:solidFill>
                  <a:schemeClr val="tx1"/>
                </a:solidFill>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Click to edit large header text</a:t>
            </a:r>
          </a:p>
        </p:txBody>
      </p:sp>
      <p:sp>
        <p:nvSpPr>
          <p:cNvPr id="7" name="Title Placeholder 4">
            <a:extLst>
              <a:ext uri="{FF2B5EF4-FFF2-40B4-BE49-F238E27FC236}">
                <a16:creationId xmlns:a16="http://schemas.microsoft.com/office/drawing/2014/main" id="{F4496127-805F-1D43-8C02-EECE68B8016B}"/>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p>
            <a:pPr lvl="0"/>
            <a:r>
              <a:rPr lang="en-US"/>
              <a:t>Click to edit Master title style</a:t>
            </a:r>
            <a:endParaRPr lang="en-US" dirty="0"/>
          </a:p>
        </p:txBody>
      </p:sp>
    </p:spTree>
    <p:extLst>
      <p:ext uri="{BB962C8B-B14F-4D97-AF65-F5344CB8AC3E}">
        <p14:creationId xmlns:p14="http://schemas.microsoft.com/office/powerpoint/2010/main" val="35488470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p:ext uri="{DCECCB84-F9BA-43D5-87BE-67443E8EF086}">
      <p15:sldGuideLst xmlns:p15="http://schemas.microsoft.com/office/powerpoint/2012/main">
        <p15:guide id="1" orient="horz" pos="1188">
          <p15:clr>
            <a:srgbClr val="FBAE40"/>
          </p15:clr>
        </p15:guide>
        <p15:guide id="2" pos="288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Lg Header and 1 Column Paragraph">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4E4BC6BB-2C8B-6441-A641-343796D172C7}"/>
              </a:ext>
            </a:extLst>
          </p:cNvPr>
          <p:cNvSpPr>
            <a:spLocks noGrp="1"/>
          </p:cNvSpPr>
          <p:nvPr>
            <p:ph type="body" sz="quarter" idx="12" hasCustomPrompt="1"/>
          </p:nvPr>
        </p:nvSpPr>
        <p:spPr>
          <a:xfrm>
            <a:off x="499570" y="1896460"/>
            <a:ext cx="6035040" cy="2559926"/>
          </a:xfrm>
          <a:prstGeom prst="rect">
            <a:avLst/>
          </a:prstGeom>
        </p:spPr>
        <p:txBody>
          <a:bodyPr lIns="64008">
            <a:normAutofit/>
          </a:bodyPr>
          <a:lstStyle>
            <a:lvl1pPr marL="0" indent="0">
              <a:lnSpc>
                <a:spcPct val="120000"/>
              </a:lnSpc>
              <a:buNone/>
              <a:defRPr lang="en-US" sz="1800" b="0" i="0">
                <a:solidFill>
                  <a:schemeClr val="tx1"/>
                </a:solidFill>
                <a:effectLst/>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It is a period of civil war. Rebel spaceships, striking from a hidden base, have won their first victory against the evil Galactic Empire. During the battle, Rebel spies managed to steal secret plans to the Empire’s ultimate weapon, the Death Star, an armored space station with enough power to destroy an entire planet.</a:t>
            </a:r>
          </a:p>
        </p:txBody>
      </p:sp>
      <p:sp>
        <p:nvSpPr>
          <p:cNvPr id="11" name="Text Placeholder 2">
            <a:extLst>
              <a:ext uri="{FF2B5EF4-FFF2-40B4-BE49-F238E27FC236}">
                <a16:creationId xmlns:a16="http://schemas.microsoft.com/office/drawing/2014/main" id="{2785D688-E963-6E4C-84A4-E9F0BDBD9D0B}"/>
              </a:ext>
            </a:extLst>
          </p:cNvPr>
          <p:cNvSpPr>
            <a:spLocks noGrp="1"/>
          </p:cNvSpPr>
          <p:nvPr>
            <p:ph type="body" sz="quarter" idx="10" hasCustomPrompt="1"/>
          </p:nvPr>
        </p:nvSpPr>
        <p:spPr>
          <a:xfrm>
            <a:off x="499570" y="1255713"/>
            <a:ext cx="8149130" cy="536301"/>
          </a:xfrm>
          <a:prstGeom prst="rect">
            <a:avLst/>
          </a:prstGeom>
        </p:spPr>
        <p:txBody>
          <a:bodyPr lIns="64008" anchor="b" anchorCtr="0">
            <a:normAutofit/>
          </a:bodyPr>
          <a:lstStyle>
            <a:lvl1pPr marL="0" indent="0">
              <a:buNone/>
              <a:defRPr sz="3000" b="1" i="0">
                <a:solidFill>
                  <a:schemeClr val="tx1"/>
                </a:solidFill>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a:t>Click to edit large header text</a:t>
            </a:r>
          </a:p>
        </p:txBody>
      </p:sp>
      <p:sp>
        <p:nvSpPr>
          <p:cNvPr id="5" name="Title Placeholder 4">
            <a:extLst>
              <a:ext uri="{FF2B5EF4-FFF2-40B4-BE49-F238E27FC236}">
                <a16:creationId xmlns:a16="http://schemas.microsoft.com/office/drawing/2014/main" id="{8B0374A1-DEAB-1A46-9502-CFB8A811BD9F}"/>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p>
            <a:pPr lvl="0"/>
            <a:r>
              <a:rPr lang="en-US"/>
              <a:t>Click to edit Master title style</a:t>
            </a:r>
            <a:endParaRPr lang="en-US" dirty="0"/>
          </a:p>
        </p:txBody>
      </p:sp>
    </p:spTree>
    <p:extLst>
      <p:ext uri="{BB962C8B-B14F-4D97-AF65-F5344CB8AC3E}">
        <p14:creationId xmlns:p14="http://schemas.microsoft.com/office/powerpoint/2010/main" val="29304553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Lg Header and 2 Column Paragraph">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4E4BC6BB-2C8B-6441-A641-343796D172C7}"/>
              </a:ext>
            </a:extLst>
          </p:cNvPr>
          <p:cNvSpPr>
            <a:spLocks noGrp="1"/>
          </p:cNvSpPr>
          <p:nvPr>
            <p:ph type="body" sz="quarter" idx="12" hasCustomPrompt="1"/>
          </p:nvPr>
        </p:nvSpPr>
        <p:spPr>
          <a:xfrm>
            <a:off x="504827" y="1896460"/>
            <a:ext cx="4067174" cy="2612478"/>
          </a:xfrm>
          <a:prstGeom prst="rect">
            <a:avLst/>
          </a:prstGeom>
        </p:spPr>
        <p:txBody>
          <a:bodyPr lIns="64008" rIns="228600">
            <a:normAutofit/>
          </a:bodyPr>
          <a:lstStyle>
            <a:lvl1pPr marL="0" indent="0">
              <a:lnSpc>
                <a:spcPct val="120000"/>
              </a:lnSpc>
              <a:buNone/>
              <a:defRPr lang="en-US" sz="1600" b="0" i="0">
                <a:solidFill>
                  <a:schemeClr val="tx1"/>
                </a:solidFill>
                <a:effectLst/>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It is a period of civil war. Rebel spaceships, striking from a hidden base, have won their first victory against the evil Galactic Empire. During the battle, Rebel spies managed to steal secret plans to the Empire’s ultimate weapon, the Death Star, an armored</a:t>
            </a:r>
          </a:p>
        </p:txBody>
      </p:sp>
      <p:sp>
        <p:nvSpPr>
          <p:cNvPr id="5" name="Text Placeholder 2">
            <a:extLst>
              <a:ext uri="{FF2B5EF4-FFF2-40B4-BE49-F238E27FC236}">
                <a16:creationId xmlns:a16="http://schemas.microsoft.com/office/drawing/2014/main" id="{3DB3BC13-D241-2749-88CC-F393E57DE8CC}"/>
              </a:ext>
            </a:extLst>
          </p:cNvPr>
          <p:cNvSpPr>
            <a:spLocks noGrp="1"/>
          </p:cNvSpPr>
          <p:nvPr>
            <p:ph type="body" sz="quarter" idx="13" hasCustomPrompt="1"/>
          </p:nvPr>
        </p:nvSpPr>
        <p:spPr>
          <a:xfrm>
            <a:off x="4572000" y="1896460"/>
            <a:ext cx="4076700" cy="2612478"/>
          </a:xfrm>
          <a:prstGeom prst="rect">
            <a:avLst/>
          </a:prstGeom>
        </p:spPr>
        <p:txBody>
          <a:bodyPr lIns="228600">
            <a:normAutofit/>
          </a:bodyPr>
          <a:lstStyle>
            <a:lvl1pPr marL="0" indent="0">
              <a:lnSpc>
                <a:spcPct val="120000"/>
              </a:lnSpc>
              <a:buNone/>
              <a:defRPr lang="en-US" sz="1600" b="0" i="0">
                <a:solidFill>
                  <a:schemeClr val="tx1"/>
                </a:solidFill>
                <a:effectLst/>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space station with enough power to destroy an entire planet. Pursued by the Empire’s sinister agents, Princess Leia races home aboard her starship, custodian of the stolen plans that can save her people and restore freedom to the galaxy….</a:t>
            </a:r>
          </a:p>
        </p:txBody>
      </p:sp>
      <p:sp>
        <p:nvSpPr>
          <p:cNvPr id="7" name="Text Placeholder 2">
            <a:extLst>
              <a:ext uri="{FF2B5EF4-FFF2-40B4-BE49-F238E27FC236}">
                <a16:creationId xmlns:a16="http://schemas.microsoft.com/office/drawing/2014/main" id="{5BF1F728-AC73-9B49-BEE2-F8C20A05102A}"/>
              </a:ext>
            </a:extLst>
          </p:cNvPr>
          <p:cNvSpPr>
            <a:spLocks noGrp="1"/>
          </p:cNvSpPr>
          <p:nvPr>
            <p:ph type="body" sz="quarter" idx="10" hasCustomPrompt="1"/>
          </p:nvPr>
        </p:nvSpPr>
        <p:spPr>
          <a:xfrm>
            <a:off x="499570" y="1255713"/>
            <a:ext cx="8149130" cy="536301"/>
          </a:xfrm>
          <a:prstGeom prst="rect">
            <a:avLst/>
          </a:prstGeom>
        </p:spPr>
        <p:txBody>
          <a:bodyPr lIns="64008" anchor="b" anchorCtr="0">
            <a:normAutofit/>
          </a:bodyPr>
          <a:lstStyle>
            <a:lvl1pPr marL="0" indent="0">
              <a:buNone/>
              <a:defRPr sz="3000" b="1" i="0">
                <a:solidFill>
                  <a:schemeClr val="tx1"/>
                </a:solidFill>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a:t>Click to edit large header text</a:t>
            </a:r>
          </a:p>
        </p:txBody>
      </p:sp>
      <p:sp>
        <p:nvSpPr>
          <p:cNvPr id="6" name="Title Placeholder 4">
            <a:extLst>
              <a:ext uri="{FF2B5EF4-FFF2-40B4-BE49-F238E27FC236}">
                <a16:creationId xmlns:a16="http://schemas.microsoft.com/office/drawing/2014/main" id="{74626925-A26A-2946-866E-F60DEAF090B5}"/>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p>
            <a:pPr lvl="0"/>
            <a:r>
              <a:rPr lang="en-US"/>
              <a:t>Click to edit Master title style</a:t>
            </a:r>
            <a:endParaRPr lang="en-US" dirty="0"/>
          </a:p>
        </p:txBody>
      </p:sp>
    </p:spTree>
    <p:extLst>
      <p:ext uri="{BB962C8B-B14F-4D97-AF65-F5344CB8AC3E}">
        <p14:creationId xmlns:p14="http://schemas.microsoft.com/office/powerpoint/2010/main" val="18871422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 Column Bullets">
    <p:spTree>
      <p:nvGrpSpPr>
        <p:cNvPr id="1" name=""/>
        <p:cNvGrpSpPr/>
        <p:nvPr/>
      </p:nvGrpSpPr>
      <p:grpSpPr>
        <a:xfrm>
          <a:off x="0" y="0"/>
          <a:ext cx="0" cy="0"/>
          <a:chOff x="0" y="0"/>
          <a:chExt cx="0" cy="0"/>
        </a:xfrm>
      </p:grpSpPr>
      <p:sp>
        <p:nvSpPr>
          <p:cNvPr id="4" name="Title Placeholder 4">
            <a:extLst>
              <a:ext uri="{FF2B5EF4-FFF2-40B4-BE49-F238E27FC236}">
                <a16:creationId xmlns:a16="http://schemas.microsoft.com/office/drawing/2014/main" id="{F16BFF81-7BCA-8F45-B05B-F1553CCA2F72}"/>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p>
            <a:pPr lvl="0"/>
            <a:r>
              <a:rPr lang="en-US"/>
              <a:t>Click to edit Master title style</a:t>
            </a:r>
            <a:endParaRPr lang="en-US" dirty="0"/>
          </a:p>
        </p:txBody>
      </p:sp>
      <p:sp>
        <p:nvSpPr>
          <p:cNvPr id="6" name="Text Placeholder 5">
            <a:extLst>
              <a:ext uri="{FF2B5EF4-FFF2-40B4-BE49-F238E27FC236}">
                <a16:creationId xmlns:a16="http://schemas.microsoft.com/office/drawing/2014/main" id="{D77431DB-09F7-EB4C-93BC-54A4B7469A11}"/>
              </a:ext>
            </a:extLst>
          </p:cNvPr>
          <p:cNvSpPr>
            <a:spLocks noGrp="1"/>
          </p:cNvSpPr>
          <p:nvPr>
            <p:ph type="body" sz="quarter" idx="13" hasCustomPrompt="1"/>
          </p:nvPr>
        </p:nvSpPr>
        <p:spPr>
          <a:xfrm>
            <a:off x="499569" y="1132489"/>
            <a:ext cx="6035039" cy="3581315"/>
          </a:xfrm>
          <a:prstGeom prst="rect">
            <a:avLst/>
          </a:prstGeom>
        </p:spPr>
        <p:txBody>
          <a:bodyPr/>
          <a:lstStyle>
            <a:lvl1pPr marL="228600" marR="0" indent="-228600" algn="l" defTabSz="914400" rtl="0" eaLnBrk="1" fontAlgn="auto" latinLnBrk="0" hangingPunct="1">
              <a:lnSpc>
                <a:spcPct val="112000"/>
              </a:lnSpc>
              <a:spcBef>
                <a:spcPts val="1000"/>
              </a:spcBef>
              <a:spcAft>
                <a:spcPts val="0"/>
              </a:spcAft>
              <a:buClr>
                <a:schemeClr val="tx1"/>
              </a:buClr>
              <a:buSzTx/>
              <a:buFont typeface="Arial" panose="020B0604020202020204" pitchFamily="34" charset="0"/>
              <a:buChar char="•"/>
              <a:tabLst/>
              <a:defRPr sz="1800"/>
            </a:lvl1pPr>
            <a:lvl2pPr marL="685800" marR="0" indent="-228600" algn="l" defTabSz="914400" rtl="0" eaLnBrk="1" fontAlgn="auto" latinLnBrk="0" hangingPunct="1">
              <a:lnSpc>
                <a:spcPct val="112000"/>
              </a:lnSpc>
              <a:spcBef>
                <a:spcPts val="1000"/>
              </a:spcBef>
              <a:spcAft>
                <a:spcPts val="0"/>
              </a:spcAft>
              <a:buClr>
                <a:schemeClr val="tx1"/>
              </a:buClr>
              <a:buSzTx/>
              <a:buFont typeface="System Font Regular"/>
              <a:buChar char="◦"/>
              <a:tabLst/>
              <a:defRPr sz="1500"/>
            </a:lvl2pPr>
            <a:lvl3pPr>
              <a:lnSpc>
                <a:spcPct val="112000"/>
              </a:lnSpc>
              <a:spcBef>
                <a:spcPts val="1000"/>
              </a:spcBef>
              <a:defRPr sz="1300"/>
            </a:lvl3pPr>
          </a:lstStyle>
          <a:p>
            <a:pPr lvl="0"/>
            <a:r>
              <a:rPr lang="en-US" dirty="0"/>
              <a:t>It is a period of civil war</a:t>
            </a:r>
          </a:p>
          <a:p>
            <a:pPr lvl="1"/>
            <a:r>
              <a:rPr lang="en-US" dirty="0"/>
              <a:t>Rebel spaceships, striking from a hidden base, have won their first victory against the evil Galactic Empire</a:t>
            </a:r>
          </a:p>
          <a:p>
            <a:pPr lvl="2"/>
            <a:r>
              <a:rPr lang="en-US" dirty="0"/>
              <a:t>During the battle, Rebel spies </a:t>
            </a:r>
          </a:p>
          <a:p>
            <a:pPr lvl="2"/>
            <a:r>
              <a:rPr lang="en-US" dirty="0"/>
              <a:t>Managed to steal secret plans to the Empire’s ultimate weapon</a:t>
            </a:r>
          </a:p>
          <a:p>
            <a:pPr marL="685800" marR="0" lvl="1" indent="-228600" algn="l" defTabSz="914400" rtl="0" eaLnBrk="1" fontAlgn="auto" latinLnBrk="0" hangingPunct="1">
              <a:lnSpc>
                <a:spcPct val="112000"/>
              </a:lnSpc>
              <a:spcBef>
                <a:spcPts val="1000"/>
              </a:spcBef>
              <a:spcAft>
                <a:spcPts val="0"/>
              </a:spcAft>
              <a:buClr>
                <a:schemeClr val="tx1"/>
              </a:buClr>
              <a:buSzTx/>
              <a:buFont typeface="System Font Regular"/>
              <a:buChar char="◦"/>
              <a:tabLst/>
              <a:defRPr/>
            </a:pPr>
            <a:r>
              <a:rPr lang="en-US" dirty="0"/>
              <a:t>Rebel spaceships, striking from a hidden base, have won their first victory against the evil Galactic Empire</a:t>
            </a:r>
          </a:p>
        </p:txBody>
      </p:sp>
    </p:spTree>
    <p:extLst>
      <p:ext uri="{BB962C8B-B14F-4D97-AF65-F5344CB8AC3E}">
        <p14:creationId xmlns:p14="http://schemas.microsoft.com/office/powerpoint/2010/main" val="293943366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p:ext uri="{DCECCB84-F9BA-43D5-87BE-67443E8EF086}">
      <p15:sldGuideLst xmlns:p15="http://schemas.microsoft.com/office/powerpoint/2012/main">
        <p15:guide id="1" orient="horz" pos="708">
          <p15:clr>
            <a:srgbClr val="FBAE40"/>
          </p15:clr>
        </p15:guide>
        <p15:guide id="2" pos="28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 Bullets">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96E3C299-013F-234E-A392-DA25EE1D7994}"/>
              </a:ext>
            </a:extLst>
          </p:cNvPr>
          <p:cNvSpPr>
            <a:spLocks noGrp="1"/>
          </p:cNvSpPr>
          <p:nvPr>
            <p:ph type="body" sz="quarter" idx="15" hasCustomPrompt="1"/>
          </p:nvPr>
        </p:nvSpPr>
        <p:spPr>
          <a:xfrm>
            <a:off x="497033" y="1123950"/>
            <a:ext cx="4076699" cy="3467100"/>
          </a:xfrm>
          <a:prstGeom prst="rect">
            <a:avLst/>
          </a:prstGeom>
        </p:spPr>
        <p:txBody>
          <a:bodyPr/>
          <a:lstStyle>
            <a:lvl1pPr marL="228600" marR="0" indent="-228600" algn="l" defTabSz="914400" rtl="0" eaLnBrk="1" fontAlgn="auto" latinLnBrk="0" hangingPunct="1">
              <a:lnSpc>
                <a:spcPct val="112000"/>
              </a:lnSpc>
              <a:spcBef>
                <a:spcPts val="1000"/>
              </a:spcBef>
              <a:spcAft>
                <a:spcPts val="0"/>
              </a:spcAft>
              <a:buClr>
                <a:schemeClr val="tx1"/>
              </a:buClr>
              <a:buSzTx/>
              <a:buFont typeface="Arial" panose="020B0604020202020204" pitchFamily="34" charset="0"/>
              <a:buChar char="•"/>
              <a:tabLst/>
              <a:defRPr sz="1600"/>
            </a:lvl1pPr>
            <a:lvl2pPr marL="685800" marR="0" indent="-228600" algn="l" defTabSz="914400" rtl="0" eaLnBrk="1" fontAlgn="auto" latinLnBrk="0" hangingPunct="1">
              <a:lnSpc>
                <a:spcPct val="112000"/>
              </a:lnSpc>
              <a:spcBef>
                <a:spcPts val="1000"/>
              </a:spcBef>
              <a:spcAft>
                <a:spcPts val="0"/>
              </a:spcAft>
              <a:buClr>
                <a:schemeClr val="tx1"/>
              </a:buClr>
              <a:buSzTx/>
              <a:buFont typeface="System Font Regular"/>
              <a:buChar char="◦"/>
              <a:tabLst/>
              <a:defRPr sz="1400"/>
            </a:lvl2pPr>
            <a:lvl3pPr>
              <a:lnSpc>
                <a:spcPct val="112000"/>
              </a:lnSpc>
              <a:spcBef>
                <a:spcPts val="1000"/>
              </a:spcBef>
              <a:defRPr sz="1300"/>
            </a:lvl3pPr>
          </a:lstStyle>
          <a:p>
            <a:pPr lvl="0"/>
            <a:r>
              <a:rPr lang="en-US" dirty="0"/>
              <a:t>It is a period of civil war</a:t>
            </a:r>
          </a:p>
          <a:p>
            <a:pPr lvl="1"/>
            <a:r>
              <a:rPr lang="en-US" dirty="0"/>
              <a:t>Rebel spaceships, striking from a hidden base, have won their first victory against the evil Galactic Empire</a:t>
            </a:r>
          </a:p>
          <a:p>
            <a:pPr lvl="2"/>
            <a:r>
              <a:rPr lang="en-US" dirty="0"/>
              <a:t>During the battle, Rebel spies </a:t>
            </a:r>
          </a:p>
          <a:p>
            <a:pPr lvl="2"/>
            <a:r>
              <a:rPr lang="en-US" dirty="0"/>
              <a:t>Managed to steal secret plans to the Empire’s ultimate weapon</a:t>
            </a:r>
          </a:p>
          <a:p>
            <a:pPr marL="685800" marR="0" lvl="1" indent="-228600" algn="l" defTabSz="914400" rtl="0" eaLnBrk="1" fontAlgn="auto" latinLnBrk="0" hangingPunct="1">
              <a:lnSpc>
                <a:spcPct val="112000"/>
              </a:lnSpc>
              <a:spcBef>
                <a:spcPts val="1000"/>
              </a:spcBef>
              <a:spcAft>
                <a:spcPts val="0"/>
              </a:spcAft>
              <a:buClr>
                <a:schemeClr val="tx1"/>
              </a:buClr>
              <a:buSzTx/>
              <a:buFont typeface="System Font Regular"/>
              <a:buChar char="◦"/>
              <a:tabLst/>
              <a:defRPr/>
            </a:pPr>
            <a:r>
              <a:rPr lang="en-US" dirty="0"/>
              <a:t>Rebel spaceships, striking from a hidden base, have won their first victory against the evil Galactic Empire</a:t>
            </a:r>
          </a:p>
        </p:txBody>
      </p:sp>
      <p:sp>
        <p:nvSpPr>
          <p:cNvPr id="10" name="Text Placeholder 5">
            <a:extLst>
              <a:ext uri="{FF2B5EF4-FFF2-40B4-BE49-F238E27FC236}">
                <a16:creationId xmlns:a16="http://schemas.microsoft.com/office/drawing/2014/main" id="{02A3980F-2B97-D74E-A68C-2D83486B9A77}"/>
              </a:ext>
            </a:extLst>
          </p:cNvPr>
          <p:cNvSpPr>
            <a:spLocks noGrp="1"/>
          </p:cNvSpPr>
          <p:nvPr>
            <p:ph type="body" sz="quarter" idx="16" hasCustomPrompt="1"/>
          </p:nvPr>
        </p:nvSpPr>
        <p:spPr>
          <a:xfrm>
            <a:off x="4570269" y="1123950"/>
            <a:ext cx="4076699" cy="3467100"/>
          </a:xfrm>
          <a:prstGeom prst="rect">
            <a:avLst/>
          </a:prstGeom>
        </p:spPr>
        <p:txBody>
          <a:bodyPr/>
          <a:lstStyle>
            <a:lvl1pPr marL="228600" marR="0" indent="-228600" algn="l" defTabSz="914400" rtl="0" eaLnBrk="1" fontAlgn="auto" latinLnBrk="0" hangingPunct="1">
              <a:lnSpc>
                <a:spcPct val="112000"/>
              </a:lnSpc>
              <a:spcBef>
                <a:spcPts val="1000"/>
              </a:spcBef>
              <a:spcAft>
                <a:spcPts val="0"/>
              </a:spcAft>
              <a:buClr>
                <a:schemeClr val="tx1"/>
              </a:buClr>
              <a:buSzTx/>
              <a:buFont typeface="Arial" panose="020B0604020202020204" pitchFamily="34" charset="0"/>
              <a:buChar char="•"/>
              <a:tabLst/>
              <a:defRPr sz="1600"/>
            </a:lvl1pPr>
            <a:lvl2pPr marL="685800" marR="0" indent="-228600" algn="l" defTabSz="914400" rtl="0" eaLnBrk="1" fontAlgn="auto" latinLnBrk="0" hangingPunct="1">
              <a:lnSpc>
                <a:spcPct val="112000"/>
              </a:lnSpc>
              <a:spcBef>
                <a:spcPts val="1000"/>
              </a:spcBef>
              <a:spcAft>
                <a:spcPts val="0"/>
              </a:spcAft>
              <a:buClr>
                <a:schemeClr val="tx1"/>
              </a:buClr>
              <a:buSzTx/>
              <a:buFont typeface="System Font Regular"/>
              <a:buChar char="◦"/>
              <a:tabLst/>
              <a:defRPr sz="1400"/>
            </a:lvl2pPr>
            <a:lvl3pPr>
              <a:lnSpc>
                <a:spcPct val="112000"/>
              </a:lnSpc>
              <a:spcBef>
                <a:spcPts val="1000"/>
              </a:spcBef>
              <a:defRPr sz="1300"/>
            </a:lvl3pPr>
          </a:lstStyle>
          <a:p>
            <a:pPr lvl="0"/>
            <a:r>
              <a:rPr lang="en-US" dirty="0"/>
              <a:t>It is a period of civil war</a:t>
            </a:r>
          </a:p>
          <a:p>
            <a:pPr lvl="1"/>
            <a:r>
              <a:rPr lang="en-US" dirty="0"/>
              <a:t>Rebel spaceships, striking from a hidden base, have won their first victory against the evil Galactic Empire</a:t>
            </a:r>
          </a:p>
          <a:p>
            <a:pPr lvl="2"/>
            <a:r>
              <a:rPr lang="en-US" dirty="0"/>
              <a:t>During the battle, Rebel spies </a:t>
            </a:r>
          </a:p>
          <a:p>
            <a:pPr lvl="2"/>
            <a:r>
              <a:rPr lang="en-US" dirty="0"/>
              <a:t>Managed to steal secret plans to the Empire’s ultimate weapon</a:t>
            </a:r>
          </a:p>
          <a:p>
            <a:pPr marL="685800" marR="0" lvl="1" indent="-228600" algn="l" defTabSz="914400" rtl="0" eaLnBrk="1" fontAlgn="auto" latinLnBrk="0" hangingPunct="1">
              <a:lnSpc>
                <a:spcPct val="112000"/>
              </a:lnSpc>
              <a:spcBef>
                <a:spcPts val="1000"/>
              </a:spcBef>
              <a:spcAft>
                <a:spcPts val="0"/>
              </a:spcAft>
              <a:buClr>
                <a:schemeClr val="tx1"/>
              </a:buClr>
              <a:buSzTx/>
              <a:buFont typeface="System Font Regular"/>
              <a:buChar char="◦"/>
              <a:tabLst/>
              <a:defRPr/>
            </a:pPr>
            <a:r>
              <a:rPr lang="en-US" dirty="0"/>
              <a:t>Rebel spaceships, striking from a hidden base, have won their first victory against the evil Galactic Empire</a:t>
            </a:r>
          </a:p>
        </p:txBody>
      </p:sp>
      <p:sp>
        <p:nvSpPr>
          <p:cNvPr id="6" name="Title Placeholder 4">
            <a:extLst>
              <a:ext uri="{FF2B5EF4-FFF2-40B4-BE49-F238E27FC236}">
                <a16:creationId xmlns:a16="http://schemas.microsoft.com/office/drawing/2014/main" id="{95E3F954-7363-8442-AC75-A51B5518D2BC}"/>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p>
            <a:pPr lvl="0"/>
            <a:r>
              <a:rPr lang="en-US"/>
              <a:t>Click to edit Master title style</a:t>
            </a:r>
            <a:endParaRPr lang="en-US" dirty="0"/>
          </a:p>
        </p:txBody>
      </p:sp>
    </p:spTree>
    <p:extLst>
      <p:ext uri="{BB962C8B-B14F-4D97-AF65-F5344CB8AC3E}">
        <p14:creationId xmlns:p14="http://schemas.microsoft.com/office/powerpoint/2010/main" val="16639272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p:ext uri="{DCECCB84-F9BA-43D5-87BE-67443E8EF086}">
      <p15:sldGuideLst xmlns:p15="http://schemas.microsoft.com/office/powerpoint/2012/main">
        <p15:guide id="1" orient="horz" pos="708">
          <p15:clr>
            <a:srgbClr val="FBAE40"/>
          </p15:clr>
        </p15:guide>
        <p15:guide id="2" pos="28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 Column Numbered">
    <p:spTree>
      <p:nvGrpSpPr>
        <p:cNvPr id="1" name=""/>
        <p:cNvGrpSpPr/>
        <p:nvPr/>
      </p:nvGrpSpPr>
      <p:grpSpPr>
        <a:xfrm>
          <a:off x="0" y="0"/>
          <a:ext cx="0" cy="0"/>
          <a:chOff x="0" y="0"/>
          <a:chExt cx="0" cy="0"/>
        </a:xfrm>
      </p:grpSpPr>
      <p:sp>
        <p:nvSpPr>
          <p:cNvPr id="4" name="Title Placeholder 4">
            <a:extLst>
              <a:ext uri="{FF2B5EF4-FFF2-40B4-BE49-F238E27FC236}">
                <a16:creationId xmlns:a16="http://schemas.microsoft.com/office/drawing/2014/main" id="{F16BFF81-7BCA-8F45-B05B-F1553CCA2F72}"/>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p>
            <a:pPr lvl="0"/>
            <a:r>
              <a:rPr lang="en-US"/>
              <a:t>Click to edit Master title style</a:t>
            </a:r>
            <a:endParaRPr lang="en-US" dirty="0"/>
          </a:p>
        </p:txBody>
      </p:sp>
      <p:sp>
        <p:nvSpPr>
          <p:cNvPr id="6" name="Text Placeholder 5">
            <a:extLst>
              <a:ext uri="{FF2B5EF4-FFF2-40B4-BE49-F238E27FC236}">
                <a16:creationId xmlns:a16="http://schemas.microsoft.com/office/drawing/2014/main" id="{D77431DB-09F7-EB4C-93BC-54A4B7469A11}"/>
              </a:ext>
            </a:extLst>
          </p:cNvPr>
          <p:cNvSpPr>
            <a:spLocks noGrp="1"/>
          </p:cNvSpPr>
          <p:nvPr>
            <p:ph type="body" sz="quarter" idx="13" hasCustomPrompt="1"/>
          </p:nvPr>
        </p:nvSpPr>
        <p:spPr>
          <a:xfrm>
            <a:off x="499569" y="1132489"/>
            <a:ext cx="6035039" cy="3581315"/>
          </a:xfrm>
          <a:prstGeom prst="rect">
            <a:avLst/>
          </a:prstGeom>
        </p:spPr>
        <p:txBody>
          <a:bodyPr/>
          <a:lstStyle>
            <a:lvl1pPr marL="342900" marR="0" indent="-342900" algn="l" defTabSz="914400" rtl="0" eaLnBrk="1" fontAlgn="auto" latinLnBrk="0" hangingPunct="1">
              <a:lnSpc>
                <a:spcPct val="112000"/>
              </a:lnSpc>
              <a:spcBef>
                <a:spcPts val="1000"/>
              </a:spcBef>
              <a:spcAft>
                <a:spcPts val="0"/>
              </a:spcAft>
              <a:buClr>
                <a:schemeClr val="tx1"/>
              </a:buClr>
              <a:buSzTx/>
              <a:buFont typeface="+mj-lt"/>
              <a:buAutoNum type="arabicPeriod"/>
              <a:tabLst/>
              <a:defRPr sz="1800"/>
            </a:lvl1pPr>
            <a:lvl2pPr marL="800100" marR="0" indent="-342900" algn="l" defTabSz="914400" rtl="0" eaLnBrk="1" fontAlgn="auto" latinLnBrk="0" hangingPunct="1">
              <a:lnSpc>
                <a:spcPct val="112000"/>
              </a:lnSpc>
              <a:spcBef>
                <a:spcPts val="1000"/>
              </a:spcBef>
              <a:spcAft>
                <a:spcPts val="0"/>
              </a:spcAft>
              <a:buClr>
                <a:schemeClr val="tx1"/>
              </a:buClr>
              <a:buSzTx/>
              <a:buFont typeface="+mj-lt"/>
              <a:buAutoNum type="arabicPeriod"/>
              <a:tabLst/>
              <a:defRPr sz="1500"/>
            </a:lvl2pPr>
            <a:lvl3pPr marL="1257300" indent="-342900">
              <a:lnSpc>
                <a:spcPct val="112000"/>
              </a:lnSpc>
              <a:spcBef>
                <a:spcPts val="1000"/>
              </a:spcBef>
              <a:buFont typeface="+mj-lt"/>
              <a:buAutoNum type="arabicPeriod"/>
              <a:defRPr sz="1300"/>
            </a:lvl3pPr>
          </a:lstStyle>
          <a:p>
            <a:pPr lvl="0"/>
            <a:r>
              <a:rPr lang="en-US" dirty="0"/>
              <a:t>It is a period of civil war</a:t>
            </a:r>
          </a:p>
          <a:p>
            <a:pPr lvl="1"/>
            <a:r>
              <a:rPr lang="en-US" dirty="0"/>
              <a:t>Rebel spaceships, striking from a hidden base, have won their first victory against the evil Galactic Empire</a:t>
            </a:r>
          </a:p>
          <a:p>
            <a:pPr lvl="2"/>
            <a:r>
              <a:rPr lang="en-US" dirty="0"/>
              <a:t>During the battle, Rebel spies </a:t>
            </a:r>
          </a:p>
          <a:p>
            <a:pPr lvl="2"/>
            <a:r>
              <a:rPr lang="en-US" dirty="0"/>
              <a:t>Managed to steal secret plans to the Empire’s ultimate weapon</a:t>
            </a:r>
          </a:p>
          <a:p>
            <a:pPr marL="800100" marR="0" lvl="1" indent="-342900" algn="l" defTabSz="914400" rtl="0" eaLnBrk="1" fontAlgn="auto" latinLnBrk="0" hangingPunct="1">
              <a:lnSpc>
                <a:spcPct val="112000"/>
              </a:lnSpc>
              <a:spcBef>
                <a:spcPts val="1000"/>
              </a:spcBef>
              <a:spcAft>
                <a:spcPts val="0"/>
              </a:spcAft>
              <a:buClr>
                <a:schemeClr val="tx1"/>
              </a:buClr>
              <a:buSzTx/>
              <a:tabLst/>
              <a:defRPr/>
            </a:pPr>
            <a:r>
              <a:rPr lang="en-US" dirty="0"/>
              <a:t>Rebel spaceships, striking from a hidden base, have won their first victory against the evil Galactic Empire</a:t>
            </a:r>
          </a:p>
        </p:txBody>
      </p:sp>
    </p:spTree>
    <p:extLst>
      <p:ext uri="{BB962C8B-B14F-4D97-AF65-F5344CB8AC3E}">
        <p14:creationId xmlns:p14="http://schemas.microsoft.com/office/powerpoint/2010/main" val="2967720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p:ext uri="{DCECCB84-F9BA-43D5-87BE-67443E8EF086}">
      <p15:sldGuideLst xmlns:p15="http://schemas.microsoft.com/office/powerpoint/2012/main">
        <p15:guide id="1" orient="horz" pos="708">
          <p15:clr>
            <a:srgbClr val="FBAE40"/>
          </p15:clr>
        </p15:guide>
        <p15:guide id="2" pos="28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Numbered">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96E3C299-013F-234E-A392-DA25EE1D7994}"/>
              </a:ext>
            </a:extLst>
          </p:cNvPr>
          <p:cNvSpPr>
            <a:spLocks noGrp="1"/>
          </p:cNvSpPr>
          <p:nvPr>
            <p:ph type="body" sz="quarter" idx="15" hasCustomPrompt="1"/>
          </p:nvPr>
        </p:nvSpPr>
        <p:spPr>
          <a:xfrm>
            <a:off x="497033" y="1123950"/>
            <a:ext cx="4076699" cy="3467100"/>
          </a:xfrm>
          <a:prstGeom prst="rect">
            <a:avLst/>
          </a:prstGeom>
        </p:spPr>
        <p:txBody>
          <a:bodyPr/>
          <a:lstStyle>
            <a:lvl1pPr marL="342900" marR="0" indent="-342900" algn="l" defTabSz="914400" rtl="0" eaLnBrk="1" fontAlgn="auto" latinLnBrk="0" hangingPunct="1">
              <a:lnSpc>
                <a:spcPct val="112000"/>
              </a:lnSpc>
              <a:spcBef>
                <a:spcPts val="1000"/>
              </a:spcBef>
              <a:spcAft>
                <a:spcPts val="0"/>
              </a:spcAft>
              <a:buClr>
                <a:schemeClr val="tx1"/>
              </a:buClr>
              <a:buSzTx/>
              <a:buFont typeface="+mj-lt"/>
              <a:buAutoNum type="arabicPeriod"/>
              <a:tabLst/>
              <a:defRPr sz="1600"/>
            </a:lvl1pPr>
            <a:lvl2pPr marL="800100" marR="0" indent="-342900" algn="l" defTabSz="914400" rtl="0" eaLnBrk="1" fontAlgn="auto" latinLnBrk="0" hangingPunct="1">
              <a:lnSpc>
                <a:spcPct val="112000"/>
              </a:lnSpc>
              <a:spcBef>
                <a:spcPts val="1000"/>
              </a:spcBef>
              <a:spcAft>
                <a:spcPts val="0"/>
              </a:spcAft>
              <a:buClr>
                <a:schemeClr val="tx1"/>
              </a:buClr>
              <a:buSzTx/>
              <a:buFont typeface="+mj-lt"/>
              <a:buAutoNum type="arabicPeriod"/>
              <a:tabLst/>
              <a:defRPr sz="1400"/>
            </a:lvl2pPr>
            <a:lvl3pPr marL="1257300" indent="-342900">
              <a:lnSpc>
                <a:spcPct val="112000"/>
              </a:lnSpc>
              <a:spcBef>
                <a:spcPts val="1000"/>
              </a:spcBef>
              <a:buFont typeface="+mj-lt"/>
              <a:buAutoNum type="arabicPeriod"/>
              <a:defRPr sz="1300"/>
            </a:lvl3pPr>
          </a:lstStyle>
          <a:p>
            <a:pPr lvl="0"/>
            <a:r>
              <a:rPr lang="en-US" dirty="0"/>
              <a:t>It is a period of civil war</a:t>
            </a:r>
          </a:p>
          <a:p>
            <a:pPr lvl="1"/>
            <a:r>
              <a:rPr lang="en-US" dirty="0"/>
              <a:t>Rebel spaceships, striking from a hidden base, have won their first victory against the evil Galactic Empire</a:t>
            </a:r>
          </a:p>
          <a:p>
            <a:pPr lvl="2"/>
            <a:r>
              <a:rPr lang="en-US" dirty="0"/>
              <a:t>During the battle, Rebel spies </a:t>
            </a:r>
          </a:p>
          <a:p>
            <a:pPr lvl="2"/>
            <a:r>
              <a:rPr lang="en-US" dirty="0"/>
              <a:t>Managed to steal secret plans to the Empire’s ultimate weapon</a:t>
            </a:r>
          </a:p>
          <a:p>
            <a:pPr marL="800100" marR="0" lvl="1" indent="-342900" algn="l" defTabSz="914400" rtl="0" eaLnBrk="1" fontAlgn="auto" latinLnBrk="0" hangingPunct="1">
              <a:lnSpc>
                <a:spcPct val="112000"/>
              </a:lnSpc>
              <a:spcBef>
                <a:spcPts val="1000"/>
              </a:spcBef>
              <a:spcAft>
                <a:spcPts val="0"/>
              </a:spcAft>
              <a:buClr>
                <a:schemeClr val="tx1"/>
              </a:buClr>
              <a:buSzTx/>
              <a:tabLst/>
              <a:defRPr/>
            </a:pPr>
            <a:r>
              <a:rPr lang="en-US" dirty="0"/>
              <a:t>Rebel spaceships, striking from a hidden base, have won their first victory against the evil Galactic Empire</a:t>
            </a:r>
          </a:p>
        </p:txBody>
      </p:sp>
      <p:sp>
        <p:nvSpPr>
          <p:cNvPr id="10" name="Text Placeholder 5">
            <a:extLst>
              <a:ext uri="{FF2B5EF4-FFF2-40B4-BE49-F238E27FC236}">
                <a16:creationId xmlns:a16="http://schemas.microsoft.com/office/drawing/2014/main" id="{02A3980F-2B97-D74E-A68C-2D83486B9A77}"/>
              </a:ext>
            </a:extLst>
          </p:cNvPr>
          <p:cNvSpPr>
            <a:spLocks noGrp="1"/>
          </p:cNvSpPr>
          <p:nvPr>
            <p:ph type="body" sz="quarter" idx="16" hasCustomPrompt="1"/>
          </p:nvPr>
        </p:nvSpPr>
        <p:spPr>
          <a:xfrm>
            <a:off x="4570269" y="1123950"/>
            <a:ext cx="4076699" cy="3467100"/>
          </a:xfrm>
          <a:prstGeom prst="rect">
            <a:avLst/>
          </a:prstGeom>
        </p:spPr>
        <p:txBody>
          <a:bodyPr/>
          <a:lstStyle>
            <a:lvl1pPr marL="342900" marR="0" indent="-342900" algn="l" defTabSz="914400" rtl="0" eaLnBrk="1" fontAlgn="auto" latinLnBrk="0" hangingPunct="1">
              <a:lnSpc>
                <a:spcPct val="112000"/>
              </a:lnSpc>
              <a:spcBef>
                <a:spcPts val="1000"/>
              </a:spcBef>
              <a:spcAft>
                <a:spcPts val="0"/>
              </a:spcAft>
              <a:buClr>
                <a:schemeClr val="tx1"/>
              </a:buClr>
              <a:buSzTx/>
              <a:buFont typeface="+mj-lt"/>
              <a:buAutoNum type="arabicPeriod"/>
              <a:tabLst/>
              <a:defRPr sz="1600"/>
            </a:lvl1pPr>
            <a:lvl2pPr marL="800100" marR="0" indent="-342900" algn="l" defTabSz="914400" rtl="0" eaLnBrk="1" fontAlgn="auto" latinLnBrk="0" hangingPunct="1">
              <a:lnSpc>
                <a:spcPct val="112000"/>
              </a:lnSpc>
              <a:spcBef>
                <a:spcPts val="1000"/>
              </a:spcBef>
              <a:spcAft>
                <a:spcPts val="0"/>
              </a:spcAft>
              <a:buClr>
                <a:schemeClr val="tx1"/>
              </a:buClr>
              <a:buSzTx/>
              <a:buFont typeface="+mj-lt"/>
              <a:buAutoNum type="arabicPeriod"/>
              <a:tabLst/>
              <a:defRPr sz="1400"/>
            </a:lvl2pPr>
            <a:lvl3pPr marL="1257300" indent="-342900">
              <a:lnSpc>
                <a:spcPct val="112000"/>
              </a:lnSpc>
              <a:spcBef>
                <a:spcPts val="1000"/>
              </a:spcBef>
              <a:buFont typeface="+mj-lt"/>
              <a:buAutoNum type="arabicPeriod"/>
              <a:defRPr sz="1300"/>
            </a:lvl3pPr>
          </a:lstStyle>
          <a:p>
            <a:pPr lvl="0"/>
            <a:r>
              <a:rPr lang="en-US" dirty="0"/>
              <a:t>It is a period of civil war</a:t>
            </a:r>
          </a:p>
          <a:p>
            <a:pPr lvl="1"/>
            <a:r>
              <a:rPr lang="en-US" dirty="0"/>
              <a:t>Rebel spaceships, striking from a hidden base, have won their first victory against the evil Galactic Empire</a:t>
            </a:r>
          </a:p>
          <a:p>
            <a:pPr lvl="2"/>
            <a:r>
              <a:rPr lang="en-US" dirty="0"/>
              <a:t>During the battle, Rebel spies </a:t>
            </a:r>
          </a:p>
          <a:p>
            <a:pPr lvl="2"/>
            <a:r>
              <a:rPr lang="en-US" dirty="0"/>
              <a:t>Managed to steal secret plans to the Empire’s ultimate weapon</a:t>
            </a:r>
          </a:p>
          <a:p>
            <a:pPr marL="800100" marR="0" lvl="1" indent="-342900" algn="l" defTabSz="914400" rtl="0" eaLnBrk="1" fontAlgn="auto" latinLnBrk="0" hangingPunct="1">
              <a:lnSpc>
                <a:spcPct val="112000"/>
              </a:lnSpc>
              <a:spcBef>
                <a:spcPts val="1000"/>
              </a:spcBef>
              <a:spcAft>
                <a:spcPts val="0"/>
              </a:spcAft>
              <a:buClr>
                <a:schemeClr val="tx1"/>
              </a:buClr>
              <a:buSzTx/>
              <a:tabLst/>
              <a:defRPr/>
            </a:pPr>
            <a:r>
              <a:rPr lang="en-US" dirty="0"/>
              <a:t>Rebel spaceships, striking from a hidden base, have won their first victory against the evil Galactic Empire</a:t>
            </a:r>
          </a:p>
        </p:txBody>
      </p:sp>
      <p:sp>
        <p:nvSpPr>
          <p:cNvPr id="6" name="Title Placeholder 4">
            <a:extLst>
              <a:ext uri="{FF2B5EF4-FFF2-40B4-BE49-F238E27FC236}">
                <a16:creationId xmlns:a16="http://schemas.microsoft.com/office/drawing/2014/main" id="{95E3F954-7363-8442-AC75-A51B5518D2BC}"/>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p>
            <a:pPr lvl="0"/>
            <a:r>
              <a:rPr lang="en-US"/>
              <a:t>Click to edit Master title style</a:t>
            </a:r>
            <a:endParaRPr lang="en-US" dirty="0"/>
          </a:p>
        </p:txBody>
      </p:sp>
    </p:spTree>
    <p:extLst>
      <p:ext uri="{BB962C8B-B14F-4D97-AF65-F5344CB8AC3E}">
        <p14:creationId xmlns:p14="http://schemas.microsoft.com/office/powerpoint/2010/main" val="40308518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p:ext uri="{DCECCB84-F9BA-43D5-87BE-67443E8EF086}">
      <p15:sldGuideLst xmlns:p15="http://schemas.microsoft.com/office/powerpoint/2012/main">
        <p15:guide id="1" orient="horz" pos="708">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on Whit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3392ABFE-241A-054E-801A-E09BA477F48F}"/>
              </a:ext>
            </a:extLst>
          </p:cNvPr>
          <p:cNvSpPr>
            <a:spLocks noGrp="1"/>
          </p:cNvSpPr>
          <p:nvPr>
            <p:ph type="body" sz="quarter" idx="14" hasCustomPrompt="1"/>
          </p:nvPr>
        </p:nvSpPr>
        <p:spPr>
          <a:xfrm>
            <a:off x="1606083" y="1497880"/>
            <a:ext cx="766812" cy="687718"/>
          </a:xfrm>
          <a:prstGeom prst="rect">
            <a:avLst/>
          </a:prstGeom>
        </p:spPr>
        <p:txBody>
          <a:bodyPr lIns="0" tIns="0" rIns="0" bIns="0" anchor="t" anchorCtr="0">
            <a:noAutofit/>
          </a:bodyPr>
          <a:lstStyle>
            <a:lvl1pPr marL="4763" indent="0" algn="ctr">
              <a:lnSpc>
                <a:spcPct val="80000"/>
              </a:lnSpc>
              <a:buNone/>
              <a:tabLst/>
              <a:defRPr sz="11500" b="1" i="0">
                <a:solidFill>
                  <a:schemeClr val="bg2"/>
                </a:solidFill>
                <a:latin typeface="Source Sans Pro" panose="020B0503030403020204" pitchFamily="34" charset="0"/>
                <a:ea typeface="Source Sans Pro" panose="020B0503030403020204" pitchFamily="34" charset="0"/>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a:t>
            </a:r>
          </a:p>
        </p:txBody>
      </p:sp>
      <p:sp>
        <p:nvSpPr>
          <p:cNvPr id="6" name="Text Placeholder 9">
            <a:extLst>
              <a:ext uri="{FF2B5EF4-FFF2-40B4-BE49-F238E27FC236}">
                <a16:creationId xmlns:a16="http://schemas.microsoft.com/office/drawing/2014/main" id="{CE333363-DC7E-2647-96CC-74C6C939D541}"/>
              </a:ext>
            </a:extLst>
          </p:cNvPr>
          <p:cNvSpPr>
            <a:spLocks noGrp="1"/>
          </p:cNvSpPr>
          <p:nvPr>
            <p:ph type="body" sz="quarter" idx="12" hasCustomPrompt="1"/>
          </p:nvPr>
        </p:nvSpPr>
        <p:spPr>
          <a:xfrm>
            <a:off x="2428913" y="1677302"/>
            <a:ext cx="5451475" cy="2147775"/>
          </a:xfrm>
          <a:prstGeom prst="rect">
            <a:avLst/>
          </a:prstGeom>
        </p:spPr>
        <p:txBody>
          <a:bodyPr anchor="t" anchorCtr="0">
            <a:normAutofit/>
          </a:bodyPr>
          <a:lstStyle>
            <a:lvl1pPr marL="4763" indent="0">
              <a:lnSpc>
                <a:spcPct val="114000"/>
              </a:lnSpc>
              <a:buNone/>
              <a:tabLst/>
              <a:defRPr sz="2400">
                <a:solidFill>
                  <a:schemeClr val="bg2"/>
                </a:solidFill>
                <a:latin typeface="Merriweather" pitchFamily="2" charset="77"/>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Yes, a Jedi’s strength flows from the Force. But beware of the dark side. Anger, fear, aggression; the dark side of the Force are they.</a:t>
            </a:r>
          </a:p>
        </p:txBody>
      </p:sp>
      <p:sp>
        <p:nvSpPr>
          <p:cNvPr id="8" name="Text Placeholder 7">
            <a:extLst>
              <a:ext uri="{FF2B5EF4-FFF2-40B4-BE49-F238E27FC236}">
                <a16:creationId xmlns:a16="http://schemas.microsoft.com/office/drawing/2014/main" id="{46C0CE0D-ABAF-FE40-BD24-A2C2DA12DC09}"/>
              </a:ext>
            </a:extLst>
          </p:cNvPr>
          <p:cNvSpPr>
            <a:spLocks noGrp="1"/>
          </p:cNvSpPr>
          <p:nvPr>
            <p:ph type="body" sz="quarter" idx="13" hasCustomPrompt="1"/>
          </p:nvPr>
        </p:nvSpPr>
        <p:spPr>
          <a:xfrm>
            <a:off x="2424113" y="3771900"/>
            <a:ext cx="5448300" cy="411163"/>
          </a:xfrm>
          <a:prstGeom prst="rect">
            <a:avLst/>
          </a:prstGeom>
        </p:spPr>
        <p:txBody>
          <a:bodyPr/>
          <a:lstStyle>
            <a:lvl1pPr marL="0" indent="0" algn="r">
              <a:buNone/>
              <a:defRPr sz="1400" b="1" i="1" baseline="0">
                <a:solidFill>
                  <a:schemeClr val="bg2"/>
                </a:solidFill>
                <a:latin typeface="Merriweather" pitchFamily="2" charset="77"/>
              </a:defRPr>
            </a:lvl1pPr>
            <a:lvl2pPr algn="r">
              <a:defRPr sz="1400" b="0" i="1" baseline="0">
                <a:solidFill>
                  <a:schemeClr val="accent6"/>
                </a:solidFill>
                <a:latin typeface="Merriweather" pitchFamily="2" charset="77"/>
              </a:defRPr>
            </a:lvl2pPr>
            <a:lvl3pPr algn="r">
              <a:defRPr sz="1400" b="0" i="1" baseline="0">
                <a:solidFill>
                  <a:schemeClr val="accent6"/>
                </a:solidFill>
                <a:latin typeface="Merriweather" pitchFamily="2" charset="77"/>
              </a:defRPr>
            </a:lvl3pPr>
            <a:lvl4pPr algn="r">
              <a:defRPr sz="1400" b="0" i="1" baseline="0">
                <a:solidFill>
                  <a:schemeClr val="accent6"/>
                </a:solidFill>
                <a:latin typeface="Merriweather" pitchFamily="2" charset="77"/>
              </a:defRPr>
            </a:lvl4pPr>
            <a:lvl5pPr algn="r">
              <a:defRPr sz="1400" b="0" i="1" baseline="0">
                <a:solidFill>
                  <a:schemeClr val="accent6"/>
                </a:solidFill>
                <a:latin typeface="Merriweather" pitchFamily="2" charset="77"/>
              </a:defRPr>
            </a:lvl5pPr>
          </a:lstStyle>
          <a:p>
            <a:pPr lvl="0"/>
            <a:r>
              <a:rPr lang="en-US" dirty="0"/>
              <a:t>–Attribution</a:t>
            </a:r>
          </a:p>
        </p:txBody>
      </p:sp>
      <p:sp>
        <p:nvSpPr>
          <p:cNvPr id="9" name="Title Placeholder 4">
            <a:extLst>
              <a:ext uri="{FF2B5EF4-FFF2-40B4-BE49-F238E27FC236}">
                <a16:creationId xmlns:a16="http://schemas.microsoft.com/office/drawing/2014/main" id="{E641924A-30C7-2249-B1AC-29D2FA3C7173}"/>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lvl1pPr marL="0" indent="0">
              <a:buFont typeface="Arial" panose="020B0604020202020204" pitchFamily="34" charset="0"/>
              <a:buNone/>
              <a:defRPr/>
            </a:lvl1pPr>
          </a:lstStyle>
          <a:p>
            <a:pPr lvl="0"/>
            <a:r>
              <a:rPr lang="en-US"/>
              <a:t>Click to edit Master title style</a:t>
            </a:r>
            <a:endParaRPr lang="en-US" dirty="0"/>
          </a:p>
        </p:txBody>
      </p:sp>
    </p:spTree>
    <p:extLst>
      <p:ext uri="{BB962C8B-B14F-4D97-AF65-F5344CB8AC3E}">
        <p14:creationId xmlns:p14="http://schemas.microsoft.com/office/powerpoint/2010/main" val="86065738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on White (no title)">
    <p:spTree>
      <p:nvGrpSpPr>
        <p:cNvPr id="1" name=""/>
        <p:cNvGrpSpPr/>
        <p:nvPr/>
      </p:nvGrpSpPr>
      <p:grpSpPr>
        <a:xfrm>
          <a:off x="0" y="0"/>
          <a:ext cx="0" cy="0"/>
          <a:chOff x="0" y="0"/>
          <a:chExt cx="0" cy="0"/>
        </a:xfrm>
      </p:grpSpPr>
      <p:sp>
        <p:nvSpPr>
          <p:cNvPr id="8" name="Text Placeholder 9">
            <a:extLst>
              <a:ext uri="{FF2B5EF4-FFF2-40B4-BE49-F238E27FC236}">
                <a16:creationId xmlns:a16="http://schemas.microsoft.com/office/drawing/2014/main" id="{51FD088F-088B-CA45-8525-B5F5947F445E}"/>
              </a:ext>
            </a:extLst>
          </p:cNvPr>
          <p:cNvSpPr>
            <a:spLocks noGrp="1"/>
          </p:cNvSpPr>
          <p:nvPr>
            <p:ph type="body" sz="quarter" idx="12" hasCustomPrompt="1"/>
          </p:nvPr>
        </p:nvSpPr>
        <p:spPr>
          <a:xfrm>
            <a:off x="2148029" y="1152469"/>
            <a:ext cx="5697416" cy="2515952"/>
          </a:xfrm>
          <a:prstGeom prst="rect">
            <a:avLst/>
          </a:prstGeom>
        </p:spPr>
        <p:txBody>
          <a:bodyPr anchor="t" anchorCtr="0">
            <a:normAutofit/>
          </a:bodyPr>
          <a:lstStyle>
            <a:lvl1pPr marL="4763" indent="0">
              <a:lnSpc>
                <a:spcPct val="114000"/>
              </a:lnSpc>
              <a:buFont typeface="Arial" panose="020B0604020202020204" pitchFamily="34" charset="0"/>
              <a:buNone/>
              <a:tabLst/>
              <a:defRPr sz="2400">
                <a:solidFill>
                  <a:schemeClr val="bg2"/>
                </a:solidFill>
                <a:latin typeface="Merriweather" pitchFamily="2" charset="77"/>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Death is a natural part of life. Rejoice for those around you who transform into the Force. Mourn them do not. Miss them do not. Attachment leads to jealously. The shadow of greed, that is.</a:t>
            </a:r>
          </a:p>
        </p:txBody>
      </p:sp>
      <p:sp>
        <p:nvSpPr>
          <p:cNvPr id="10" name="Text Placeholder 7">
            <a:extLst>
              <a:ext uri="{FF2B5EF4-FFF2-40B4-BE49-F238E27FC236}">
                <a16:creationId xmlns:a16="http://schemas.microsoft.com/office/drawing/2014/main" id="{5E0491E4-2D9D-174D-8C5C-D67C34802427}"/>
              </a:ext>
            </a:extLst>
          </p:cNvPr>
          <p:cNvSpPr>
            <a:spLocks noGrp="1"/>
          </p:cNvSpPr>
          <p:nvPr>
            <p:ph type="body" sz="quarter" idx="13" hasCustomPrompt="1"/>
          </p:nvPr>
        </p:nvSpPr>
        <p:spPr>
          <a:xfrm>
            <a:off x="2424113" y="3771900"/>
            <a:ext cx="5448300" cy="411163"/>
          </a:xfrm>
          <a:prstGeom prst="rect">
            <a:avLst/>
          </a:prstGeom>
        </p:spPr>
        <p:txBody>
          <a:bodyPr/>
          <a:lstStyle>
            <a:lvl1pPr marL="0" indent="0" algn="r">
              <a:buFont typeface="Arial" panose="020B0604020202020204" pitchFamily="34" charset="0"/>
              <a:buNone/>
              <a:defRPr sz="1400" b="1" i="1" baseline="0">
                <a:solidFill>
                  <a:schemeClr val="bg2"/>
                </a:solidFill>
                <a:latin typeface="Merriweather" pitchFamily="2" charset="77"/>
              </a:defRPr>
            </a:lvl1pPr>
            <a:lvl2pPr algn="r">
              <a:defRPr sz="1400" b="0" i="1" baseline="0">
                <a:solidFill>
                  <a:schemeClr val="accent6"/>
                </a:solidFill>
                <a:latin typeface="Merriweather" pitchFamily="2" charset="77"/>
              </a:defRPr>
            </a:lvl2pPr>
            <a:lvl3pPr algn="r">
              <a:defRPr sz="1400" b="0" i="1" baseline="0">
                <a:solidFill>
                  <a:schemeClr val="accent6"/>
                </a:solidFill>
                <a:latin typeface="Merriweather" pitchFamily="2" charset="77"/>
              </a:defRPr>
            </a:lvl3pPr>
            <a:lvl4pPr algn="r">
              <a:defRPr sz="1400" b="0" i="1" baseline="0">
                <a:solidFill>
                  <a:schemeClr val="accent6"/>
                </a:solidFill>
                <a:latin typeface="Merriweather" pitchFamily="2" charset="77"/>
              </a:defRPr>
            </a:lvl4pPr>
            <a:lvl5pPr algn="r">
              <a:defRPr sz="1400" b="0" i="1" baseline="0">
                <a:solidFill>
                  <a:schemeClr val="accent6"/>
                </a:solidFill>
                <a:latin typeface="Merriweather" pitchFamily="2" charset="77"/>
              </a:defRPr>
            </a:lvl5pPr>
          </a:lstStyle>
          <a:p>
            <a:pPr lvl="0"/>
            <a:r>
              <a:rPr lang="en-US" dirty="0"/>
              <a:t>–Attribution</a:t>
            </a:r>
          </a:p>
        </p:txBody>
      </p:sp>
      <p:sp>
        <p:nvSpPr>
          <p:cNvPr id="7" name="Text Placeholder 9">
            <a:extLst>
              <a:ext uri="{FF2B5EF4-FFF2-40B4-BE49-F238E27FC236}">
                <a16:creationId xmlns:a16="http://schemas.microsoft.com/office/drawing/2014/main" id="{798A7A49-DBE8-304D-A5F5-541B190D1BA2}"/>
              </a:ext>
            </a:extLst>
          </p:cNvPr>
          <p:cNvSpPr>
            <a:spLocks noGrp="1"/>
          </p:cNvSpPr>
          <p:nvPr>
            <p:ph type="body" sz="quarter" idx="14" hasCustomPrompt="1"/>
          </p:nvPr>
        </p:nvSpPr>
        <p:spPr>
          <a:xfrm>
            <a:off x="1381217" y="956013"/>
            <a:ext cx="766812" cy="687718"/>
          </a:xfrm>
          <a:prstGeom prst="rect">
            <a:avLst/>
          </a:prstGeom>
        </p:spPr>
        <p:txBody>
          <a:bodyPr lIns="0" tIns="0" rIns="0" bIns="0" anchor="t" anchorCtr="0">
            <a:noAutofit/>
          </a:bodyPr>
          <a:lstStyle>
            <a:lvl1pPr marL="4763" indent="0" algn="ctr">
              <a:lnSpc>
                <a:spcPct val="80000"/>
              </a:lnSpc>
              <a:buFont typeface="Arial" panose="020B0604020202020204" pitchFamily="34" charset="0"/>
              <a:buNone/>
              <a:tabLst/>
              <a:defRPr sz="11500" b="1" i="0">
                <a:solidFill>
                  <a:schemeClr val="bg2"/>
                </a:solidFill>
                <a:latin typeface="Source Sans Pro" panose="020B0503030403020204" pitchFamily="34" charset="0"/>
                <a:ea typeface="Source Sans Pro" panose="020B0503030403020204" pitchFamily="34" charset="0"/>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a:t>
            </a:r>
          </a:p>
        </p:txBody>
      </p:sp>
    </p:spTree>
    <p:extLst>
      <p:ext uri="{BB962C8B-B14F-4D97-AF65-F5344CB8AC3E}">
        <p14:creationId xmlns:p14="http://schemas.microsoft.com/office/powerpoint/2010/main" val="38182310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 Photo with titl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E7DA425-DD04-6348-A676-3280BC632800}"/>
              </a:ext>
            </a:extLst>
          </p:cNvPr>
          <p:cNvSpPr>
            <a:spLocks noGrp="1"/>
          </p:cNvSpPr>
          <p:nvPr>
            <p:ph type="pic" sz="quarter" idx="10"/>
          </p:nvPr>
        </p:nvSpPr>
        <p:spPr>
          <a:xfrm>
            <a:off x="342900" y="940676"/>
            <a:ext cx="8458200" cy="3650374"/>
          </a:xfrm>
          <a:prstGeom prst="rect">
            <a:avLst/>
          </a:prstGeom>
          <a:ln w="6350">
            <a:solidFill>
              <a:schemeClr val="bg1">
                <a:lumMod val="75000"/>
              </a:schemeClr>
            </a:solidFill>
          </a:ln>
        </p:spPr>
        <p:txBody>
          <a:bodyPr/>
          <a:lstStyle>
            <a:lvl1pPr marL="0" indent="0" algn="ctr">
              <a:buNone/>
              <a:defRPr>
                <a:solidFill>
                  <a:schemeClr val="bg1">
                    <a:lumMod val="50000"/>
                  </a:schemeClr>
                </a:solidFill>
              </a:defRPr>
            </a:lvl1pPr>
          </a:lstStyle>
          <a:p>
            <a:r>
              <a:rPr lang="en-US"/>
              <a:t>Click icon to add picture</a:t>
            </a:r>
          </a:p>
        </p:txBody>
      </p:sp>
      <p:sp>
        <p:nvSpPr>
          <p:cNvPr id="5" name="Title Placeholder 4">
            <a:extLst>
              <a:ext uri="{FF2B5EF4-FFF2-40B4-BE49-F238E27FC236}">
                <a16:creationId xmlns:a16="http://schemas.microsoft.com/office/drawing/2014/main" id="{545EA2CD-C4AF-6749-A701-C8B1014F89A8}"/>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p>
            <a:pPr lvl="0"/>
            <a:r>
              <a:rPr lang="en-US"/>
              <a:t>Click to edit Master title style</a:t>
            </a:r>
            <a:endParaRPr lang="en-US" dirty="0"/>
          </a:p>
        </p:txBody>
      </p:sp>
    </p:spTree>
    <p:extLst>
      <p:ext uri="{BB962C8B-B14F-4D97-AF65-F5344CB8AC3E}">
        <p14:creationId xmlns:p14="http://schemas.microsoft.com/office/powerpoint/2010/main" val="29077262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with Photo">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B0791AB-8A2C-E74D-B70B-48330DF7A4D7}"/>
              </a:ext>
            </a:extLst>
          </p:cNvPr>
          <p:cNvSpPr>
            <a:spLocks noGrp="1"/>
          </p:cNvSpPr>
          <p:nvPr>
            <p:ph type="pic" sz="quarter" idx="13" hasCustomPrompt="1"/>
          </p:nvPr>
        </p:nvSpPr>
        <p:spPr>
          <a:xfrm>
            <a:off x="844841" y="1509712"/>
            <a:ext cx="1892300" cy="1893887"/>
          </a:xfrm>
          <a:prstGeom prst="ellipse">
            <a:avLst/>
          </a:prstGeom>
          <a:solidFill>
            <a:schemeClr val="bg1">
              <a:lumMod val="95000"/>
            </a:schemeClr>
          </a:solidFill>
        </p:spPr>
        <p:txBody>
          <a:bodyPr anchor="t"/>
          <a:lstStyle>
            <a:lvl1pPr marL="0" indent="0" algn="ctr">
              <a:buNone/>
              <a:defRPr>
                <a:solidFill>
                  <a:schemeClr val="bg1">
                    <a:lumMod val="50000"/>
                  </a:schemeClr>
                </a:solidFill>
              </a:defRPr>
            </a:lvl1pPr>
          </a:lstStyle>
          <a:p>
            <a:r>
              <a:rPr lang="en-US"/>
              <a:t>Insert square photo here</a:t>
            </a:r>
          </a:p>
        </p:txBody>
      </p:sp>
      <p:sp>
        <p:nvSpPr>
          <p:cNvPr id="10" name="Text Placeholder 9">
            <a:extLst>
              <a:ext uri="{FF2B5EF4-FFF2-40B4-BE49-F238E27FC236}">
                <a16:creationId xmlns:a16="http://schemas.microsoft.com/office/drawing/2014/main" id="{8AEA3128-AD33-424C-8789-096987AC1976}"/>
              </a:ext>
            </a:extLst>
          </p:cNvPr>
          <p:cNvSpPr>
            <a:spLocks noGrp="1"/>
          </p:cNvSpPr>
          <p:nvPr>
            <p:ph type="body" sz="quarter" idx="12" hasCustomPrompt="1"/>
          </p:nvPr>
        </p:nvSpPr>
        <p:spPr>
          <a:xfrm>
            <a:off x="2921282" y="1406771"/>
            <a:ext cx="5451475" cy="2147775"/>
          </a:xfrm>
          <a:prstGeom prst="rect">
            <a:avLst/>
          </a:prstGeom>
        </p:spPr>
        <p:txBody>
          <a:bodyPr anchor="ctr" anchorCtr="0">
            <a:normAutofit/>
          </a:bodyPr>
          <a:lstStyle>
            <a:lvl1pPr marL="4762" indent="0">
              <a:lnSpc>
                <a:spcPct val="114000"/>
              </a:lnSpc>
              <a:buNone/>
              <a:tabLst/>
              <a:defRPr sz="2400">
                <a:solidFill>
                  <a:schemeClr val="bg2"/>
                </a:solidFill>
                <a:latin typeface="Merriweather" pitchFamily="2" charset="77"/>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“Yes, a Jedi’s strength flows from the Force. But beware of the dark side. Anger, fear, aggression; the dark side of the Force are they.”</a:t>
            </a:r>
          </a:p>
        </p:txBody>
      </p:sp>
      <p:sp>
        <p:nvSpPr>
          <p:cNvPr id="14" name="Text Placeholder 7">
            <a:extLst>
              <a:ext uri="{FF2B5EF4-FFF2-40B4-BE49-F238E27FC236}">
                <a16:creationId xmlns:a16="http://schemas.microsoft.com/office/drawing/2014/main" id="{8B6289BF-85FF-CE42-ABA7-C8D46F56F092}"/>
              </a:ext>
            </a:extLst>
          </p:cNvPr>
          <p:cNvSpPr>
            <a:spLocks noGrp="1"/>
          </p:cNvSpPr>
          <p:nvPr>
            <p:ph type="body" sz="quarter" idx="14" hasCustomPrompt="1"/>
          </p:nvPr>
        </p:nvSpPr>
        <p:spPr>
          <a:xfrm>
            <a:off x="2867787" y="3771900"/>
            <a:ext cx="5448300" cy="411163"/>
          </a:xfrm>
          <a:prstGeom prst="rect">
            <a:avLst/>
          </a:prstGeom>
        </p:spPr>
        <p:txBody>
          <a:bodyPr/>
          <a:lstStyle>
            <a:lvl1pPr marL="0" indent="0" algn="r">
              <a:buNone/>
              <a:defRPr sz="1400" b="1" i="1" baseline="0">
                <a:solidFill>
                  <a:schemeClr val="bg2"/>
                </a:solidFill>
                <a:latin typeface="Merriweather" pitchFamily="2" charset="77"/>
              </a:defRPr>
            </a:lvl1pPr>
            <a:lvl2pPr algn="r">
              <a:defRPr sz="1400" b="0" i="1" baseline="0">
                <a:solidFill>
                  <a:schemeClr val="accent6"/>
                </a:solidFill>
                <a:latin typeface="Merriweather" pitchFamily="2" charset="77"/>
              </a:defRPr>
            </a:lvl2pPr>
            <a:lvl3pPr algn="r">
              <a:defRPr sz="1400" b="0" i="1" baseline="0">
                <a:solidFill>
                  <a:schemeClr val="accent6"/>
                </a:solidFill>
                <a:latin typeface="Merriweather" pitchFamily="2" charset="77"/>
              </a:defRPr>
            </a:lvl3pPr>
            <a:lvl4pPr algn="r">
              <a:defRPr sz="1400" b="0" i="1" baseline="0">
                <a:solidFill>
                  <a:schemeClr val="accent6"/>
                </a:solidFill>
                <a:latin typeface="Merriweather" pitchFamily="2" charset="77"/>
              </a:defRPr>
            </a:lvl4pPr>
            <a:lvl5pPr algn="r">
              <a:defRPr sz="1400" b="0" i="1" baseline="0">
                <a:solidFill>
                  <a:schemeClr val="accent6"/>
                </a:solidFill>
                <a:latin typeface="Merriweather" pitchFamily="2" charset="77"/>
              </a:defRPr>
            </a:lvl5pPr>
          </a:lstStyle>
          <a:p>
            <a:pPr lvl="0"/>
            <a:r>
              <a:rPr lang="en-US" dirty="0"/>
              <a:t>—Name of person in photo</a:t>
            </a:r>
          </a:p>
        </p:txBody>
      </p:sp>
      <p:sp>
        <p:nvSpPr>
          <p:cNvPr id="6" name="Title Placeholder 4">
            <a:extLst>
              <a:ext uri="{FF2B5EF4-FFF2-40B4-BE49-F238E27FC236}">
                <a16:creationId xmlns:a16="http://schemas.microsoft.com/office/drawing/2014/main" id="{B8D505D2-CA9C-3848-B0E5-196DD55AD9A2}"/>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lvl1pPr marL="0" indent="0">
              <a:buFont typeface="Arial" panose="020B0604020202020204" pitchFamily="34" charset="0"/>
              <a:buNone/>
              <a:defRPr/>
            </a:lvl1pPr>
          </a:lstStyle>
          <a:p>
            <a:pPr lvl="0"/>
            <a:r>
              <a:rPr lang="en-US"/>
              <a:t>Click to edit Master title style</a:t>
            </a:r>
            <a:endParaRPr lang="en-US" dirty="0"/>
          </a:p>
        </p:txBody>
      </p:sp>
    </p:spTree>
    <p:extLst>
      <p:ext uri="{BB962C8B-B14F-4D97-AF65-F5344CB8AC3E}">
        <p14:creationId xmlns:p14="http://schemas.microsoft.com/office/powerpoint/2010/main" val="17172395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with Photo - no titl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B0791AB-8A2C-E74D-B70B-48330DF7A4D7}"/>
              </a:ext>
            </a:extLst>
          </p:cNvPr>
          <p:cNvSpPr>
            <a:spLocks noGrp="1"/>
          </p:cNvSpPr>
          <p:nvPr>
            <p:ph type="pic" sz="quarter" idx="13" hasCustomPrompt="1"/>
          </p:nvPr>
        </p:nvSpPr>
        <p:spPr>
          <a:xfrm>
            <a:off x="844841" y="1097667"/>
            <a:ext cx="1892300" cy="1893887"/>
          </a:xfrm>
          <a:prstGeom prst="ellipse">
            <a:avLst/>
          </a:prstGeom>
          <a:solidFill>
            <a:schemeClr val="bg1">
              <a:lumMod val="95000"/>
            </a:schemeClr>
          </a:solidFill>
        </p:spPr>
        <p:txBody>
          <a:bodyPr anchor="t"/>
          <a:lstStyle>
            <a:lvl1pPr marL="0" indent="0" algn="ctr">
              <a:buNone/>
              <a:defRPr>
                <a:solidFill>
                  <a:schemeClr val="bg1">
                    <a:lumMod val="50000"/>
                  </a:schemeClr>
                </a:solidFill>
              </a:defRPr>
            </a:lvl1pPr>
          </a:lstStyle>
          <a:p>
            <a:r>
              <a:rPr lang="en-US"/>
              <a:t>Insert square photo here</a:t>
            </a:r>
          </a:p>
        </p:txBody>
      </p:sp>
      <p:sp>
        <p:nvSpPr>
          <p:cNvPr id="10" name="Text Placeholder 9">
            <a:extLst>
              <a:ext uri="{FF2B5EF4-FFF2-40B4-BE49-F238E27FC236}">
                <a16:creationId xmlns:a16="http://schemas.microsoft.com/office/drawing/2014/main" id="{8AEA3128-AD33-424C-8789-096987AC1976}"/>
              </a:ext>
            </a:extLst>
          </p:cNvPr>
          <p:cNvSpPr>
            <a:spLocks noGrp="1"/>
          </p:cNvSpPr>
          <p:nvPr>
            <p:ph type="body" sz="quarter" idx="12" hasCustomPrompt="1"/>
          </p:nvPr>
        </p:nvSpPr>
        <p:spPr>
          <a:xfrm>
            <a:off x="2921282" y="994726"/>
            <a:ext cx="5451475" cy="2147775"/>
          </a:xfrm>
          <a:prstGeom prst="rect">
            <a:avLst/>
          </a:prstGeom>
        </p:spPr>
        <p:txBody>
          <a:bodyPr anchor="ctr" anchorCtr="0">
            <a:normAutofit/>
          </a:bodyPr>
          <a:lstStyle>
            <a:lvl1pPr marL="4762" indent="0">
              <a:lnSpc>
                <a:spcPct val="114000"/>
              </a:lnSpc>
              <a:buNone/>
              <a:tabLst/>
              <a:defRPr sz="2400">
                <a:solidFill>
                  <a:schemeClr val="bg2"/>
                </a:solidFill>
                <a:latin typeface="Merriweather" pitchFamily="2" charset="77"/>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“Yes, a Jedi’s strength flows from the Force. But beware of the dark side. Anger, fear, aggression; the dark side of the Force are they.”</a:t>
            </a:r>
          </a:p>
        </p:txBody>
      </p:sp>
      <p:sp>
        <p:nvSpPr>
          <p:cNvPr id="14" name="Text Placeholder 7">
            <a:extLst>
              <a:ext uri="{FF2B5EF4-FFF2-40B4-BE49-F238E27FC236}">
                <a16:creationId xmlns:a16="http://schemas.microsoft.com/office/drawing/2014/main" id="{8B6289BF-85FF-CE42-ABA7-C8D46F56F092}"/>
              </a:ext>
            </a:extLst>
          </p:cNvPr>
          <p:cNvSpPr>
            <a:spLocks noGrp="1"/>
          </p:cNvSpPr>
          <p:nvPr>
            <p:ph type="body" sz="quarter" idx="14" hasCustomPrompt="1"/>
          </p:nvPr>
        </p:nvSpPr>
        <p:spPr>
          <a:xfrm>
            <a:off x="2867787" y="3359855"/>
            <a:ext cx="5448300" cy="411163"/>
          </a:xfrm>
          <a:prstGeom prst="rect">
            <a:avLst/>
          </a:prstGeom>
        </p:spPr>
        <p:txBody>
          <a:bodyPr/>
          <a:lstStyle>
            <a:lvl1pPr marL="0" indent="0" algn="r">
              <a:buNone/>
              <a:defRPr sz="1400" b="1" i="1" baseline="0">
                <a:solidFill>
                  <a:schemeClr val="bg2"/>
                </a:solidFill>
                <a:latin typeface="Merriweather" pitchFamily="2" charset="77"/>
              </a:defRPr>
            </a:lvl1pPr>
            <a:lvl2pPr algn="r">
              <a:defRPr sz="1400" b="0" i="1" baseline="0">
                <a:solidFill>
                  <a:schemeClr val="accent6"/>
                </a:solidFill>
                <a:latin typeface="Merriweather" pitchFamily="2" charset="77"/>
              </a:defRPr>
            </a:lvl2pPr>
            <a:lvl3pPr algn="r">
              <a:defRPr sz="1400" b="0" i="1" baseline="0">
                <a:solidFill>
                  <a:schemeClr val="accent6"/>
                </a:solidFill>
                <a:latin typeface="Merriweather" pitchFamily="2" charset="77"/>
              </a:defRPr>
            </a:lvl3pPr>
            <a:lvl4pPr algn="r">
              <a:defRPr sz="1400" b="0" i="1" baseline="0">
                <a:solidFill>
                  <a:schemeClr val="accent6"/>
                </a:solidFill>
                <a:latin typeface="Merriweather" pitchFamily="2" charset="77"/>
              </a:defRPr>
            </a:lvl4pPr>
            <a:lvl5pPr algn="r">
              <a:defRPr sz="1400" b="0" i="1" baseline="0">
                <a:solidFill>
                  <a:schemeClr val="accent6"/>
                </a:solidFill>
                <a:latin typeface="Merriweather" pitchFamily="2" charset="77"/>
              </a:defRPr>
            </a:lvl5pPr>
          </a:lstStyle>
          <a:p>
            <a:pPr lvl="0"/>
            <a:r>
              <a:rPr lang="en-US" dirty="0"/>
              <a:t>—Name of person in photo</a:t>
            </a:r>
          </a:p>
        </p:txBody>
      </p:sp>
    </p:spTree>
    <p:extLst>
      <p:ext uri="{BB962C8B-B14F-4D97-AF65-F5344CB8AC3E}">
        <p14:creationId xmlns:p14="http://schemas.microsoft.com/office/powerpoint/2010/main" val="23950152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on Blue">
    <p:bg>
      <p:bgPr>
        <a:solidFill>
          <a:schemeClr val="bg2"/>
        </a:solid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C3443755-1C8C-A04B-8C41-3BE61AC97545}"/>
              </a:ext>
            </a:extLst>
          </p:cNvPr>
          <p:cNvSpPr>
            <a:spLocks noGrp="1"/>
          </p:cNvSpPr>
          <p:nvPr>
            <p:ph type="body" sz="quarter" idx="12" hasCustomPrompt="1"/>
          </p:nvPr>
        </p:nvSpPr>
        <p:spPr>
          <a:xfrm>
            <a:off x="342900" y="345800"/>
            <a:ext cx="8458200" cy="635000"/>
          </a:xfrm>
          <a:prstGeom prst="rect">
            <a:avLst/>
          </a:prstGeom>
        </p:spPr>
        <p:txBody>
          <a:bodyPr lIns="0" rIns="0"/>
          <a:lstStyle>
            <a:lvl1pPr marL="0" indent="0">
              <a:buNone/>
              <a:defRPr sz="1800" b="1" i="0" cap="all" baseline="0">
                <a:solidFill>
                  <a:schemeClr val="bg1"/>
                </a:solidFill>
                <a:latin typeface="Source Sans Pro" panose="020B0503030403020204" pitchFamily="34" charset="0"/>
              </a:defRPr>
            </a:lvl1pPr>
            <a:lvl2pPr>
              <a:defRPr sz="1800" b="1" i="0" cap="all" baseline="0">
                <a:solidFill>
                  <a:schemeClr val="bg1"/>
                </a:solidFill>
                <a:latin typeface="Source Sans Pro" panose="020B0503030403020204" pitchFamily="34" charset="0"/>
              </a:defRPr>
            </a:lvl2pPr>
            <a:lvl3pPr>
              <a:defRPr sz="1800" b="1" i="0" cap="all" baseline="0">
                <a:solidFill>
                  <a:schemeClr val="bg1"/>
                </a:solidFill>
                <a:latin typeface="Source Sans Pro" panose="020B0503030403020204" pitchFamily="34" charset="0"/>
              </a:defRPr>
            </a:lvl3pPr>
            <a:lvl4pPr>
              <a:defRPr sz="1800" b="1" i="0" cap="all" baseline="0">
                <a:solidFill>
                  <a:schemeClr val="bg1"/>
                </a:solidFill>
                <a:latin typeface="Source Sans Pro" panose="020B0503030403020204" pitchFamily="34" charset="0"/>
              </a:defRPr>
            </a:lvl4pPr>
            <a:lvl5pPr>
              <a:defRPr sz="1800" b="1" i="0" cap="all" baseline="0">
                <a:solidFill>
                  <a:schemeClr val="bg1"/>
                </a:solidFill>
                <a:latin typeface="Source Sans Pro" panose="020B0503030403020204" pitchFamily="34" charset="0"/>
              </a:defRPr>
            </a:lvl5pPr>
          </a:lstStyle>
          <a:p>
            <a:pPr lvl="0"/>
            <a:r>
              <a:rPr lang="en-US"/>
              <a:t>Interior page title  //  Keep it short!</a:t>
            </a:r>
          </a:p>
        </p:txBody>
      </p:sp>
      <p:sp>
        <p:nvSpPr>
          <p:cNvPr id="14" name="Text Placeholder 13">
            <a:extLst>
              <a:ext uri="{FF2B5EF4-FFF2-40B4-BE49-F238E27FC236}">
                <a16:creationId xmlns:a16="http://schemas.microsoft.com/office/drawing/2014/main" id="{3A54313B-B585-4843-A18B-40754774C0C9}"/>
              </a:ext>
            </a:extLst>
          </p:cNvPr>
          <p:cNvSpPr>
            <a:spLocks noGrp="1"/>
          </p:cNvSpPr>
          <p:nvPr>
            <p:ph type="body" sz="quarter" idx="13" hasCustomPrompt="1"/>
          </p:nvPr>
        </p:nvSpPr>
        <p:spPr>
          <a:xfrm>
            <a:off x="2390774" y="1687532"/>
            <a:ext cx="5460453" cy="1865587"/>
          </a:xfrm>
          <a:prstGeom prst="rect">
            <a:avLst/>
          </a:prstGeom>
        </p:spPr>
        <p:txBody>
          <a:bodyPr anchor="t" anchorCtr="0">
            <a:normAutofit/>
          </a:bodyPr>
          <a:lstStyle>
            <a:lvl1pPr marL="0" indent="0">
              <a:lnSpc>
                <a:spcPct val="114000"/>
              </a:lnSpc>
              <a:buNone/>
              <a:defRPr sz="2400" b="1" i="0">
                <a:solidFill>
                  <a:schemeClr val="bg1"/>
                </a:solidFill>
                <a:latin typeface="Merriweather" pitchFamily="2" charset="77"/>
              </a:defRPr>
            </a:lvl1pPr>
          </a:lstStyle>
          <a:p>
            <a:pPr lvl="0"/>
            <a:r>
              <a:rPr lang="en-US"/>
              <a:t>Yes, a Jedi’s strength flows from the Force. But beware of the dark side. Anger, fear, aggression; the dark side of the Force are they.</a:t>
            </a:r>
          </a:p>
        </p:txBody>
      </p:sp>
      <p:sp>
        <p:nvSpPr>
          <p:cNvPr id="16" name="Text Placeholder 15">
            <a:extLst>
              <a:ext uri="{FF2B5EF4-FFF2-40B4-BE49-F238E27FC236}">
                <a16:creationId xmlns:a16="http://schemas.microsoft.com/office/drawing/2014/main" id="{EECB99A6-15BE-5741-AEF2-CDE00EDEADBB}"/>
              </a:ext>
            </a:extLst>
          </p:cNvPr>
          <p:cNvSpPr>
            <a:spLocks noGrp="1"/>
          </p:cNvSpPr>
          <p:nvPr>
            <p:ph type="body" sz="quarter" idx="14" hasCustomPrompt="1"/>
          </p:nvPr>
        </p:nvSpPr>
        <p:spPr>
          <a:xfrm>
            <a:off x="2396919" y="3694113"/>
            <a:ext cx="5388990" cy="461962"/>
          </a:xfrm>
          <a:prstGeom prst="rect">
            <a:avLst/>
          </a:prstGeom>
        </p:spPr>
        <p:txBody>
          <a:bodyPr lIns="100584" rIns="0"/>
          <a:lstStyle>
            <a:lvl1pPr marL="0" indent="0" algn="r">
              <a:buNone/>
              <a:defRPr sz="1500" b="1" i="1">
                <a:solidFill>
                  <a:schemeClr val="bg1"/>
                </a:solidFill>
                <a:latin typeface="Merriweather" pitchFamily="2" charset="77"/>
              </a:defRPr>
            </a:lvl1pPr>
            <a:lvl2pPr algn="r">
              <a:defRPr sz="1600" b="1" i="1">
                <a:latin typeface="Merriweather" pitchFamily="2" charset="77"/>
              </a:defRPr>
            </a:lvl2pPr>
            <a:lvl3pPr algn="r">
              <a:defRPr sz="1600" b="1" i="1">
                <a:latin typeface="Merriweather" pitchFamily="2" charset="77"/>
              </a:defRPr>
            </a:lvl3pPr>
            <a:lvl4pPr algn="r">
              <a:defRPr sz="1600" b="1" i="1">
                <a:latin typeface="Merriweather" pitchFamily="2" charset="77"/>
              </a:defRPr>
            </a:lvl4pPr>
            <a:lvl5pPr algn="r">
              <a:defRPr sz="1600" b="1" i="1">
                <a:latin typeface="Merriweather" pitchFamily="2" charset="77"/>
              </a:defRPr>
            </a:lvl5pPr>
          </a:lstStyle>
          <a:p>
            <a:pPr lvl="0"/>
            <a:r>
              <a:rPr lang="en-US" dirty="0"/>
              <a:t>–Attribution</a:t>
            </a:r>
          </a:p>
        </p:txBody>
      </p:sp>
      <p:sp>
        <p:nvSpPr>
          <p:cNvPr id="9" name="Text Placeholder 9">
            <a:extLst>
              <a:ext uri="{FF2B5EF4-FFF2-40B4-BE49-F238E27FC236}">
                <a16:creationId xmlns:a16="http://schemas.microsoft.com/office/drawing/2014/main" id="{F17C360E-28AA-7345-93F2-29291E8E97F3}"/>
              </a:ext>
            </a:extLst>
          </p:cNvPr>
          <p:cNvSpPr>
            <a:spLocks noGrp="1"/>
          </p:cNvSpPr>
          <p:nvPr>
            <p:ph type="body" sz="quarter" idx="15" hasCustomPrompt="1"/>
          </p:nvPr>
        </p:nvSpPr>
        <p:spPr>
          <a:xfrm>
            <a:off x="1606083" y="1497880"/>
            <a:ext cx="766812" cy="687718"/>
          </a:xfrm>
          <a:prstGeom prst="rect">
            <a:avLst/>
          </a:prstGeom>
        </p:spPr>
        <p:txBody>
          <a:bodyPr lIns="0" tIns="0" rIns="0" bIns="0" anchor="t" anchorCtr="0">
            <a:noAutofit/>
          </a:bodyPr>
          <a:lstStyle>
            <a:lvl1pPr marL="4763" indent="0" algn="ctr">
              <a:lnSpc>
                <a:spcPct val="80000"/>
              </a:lnSpc>
              <a:buNone/>
              <a:tabLst/>
              <a:defRPr sz="11500" b="1" i="0">
                <a:solidFill>
                  <a:schemeClr val="bg1"/>
                </a:solidFill>
                <a:latin typeface="Source Sans Pro" panose="020B0503030403020204" pitchFamily="34" charset="0"/>
                <a:ea typeface="Source Sans Pro" panose="020B0503030403020204" pitchFamily="34" charset="0"/>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a:t>
            </a:r>
          </a:p>
        </p:txBody>
      </p:sp>
    </p:spTree>
    <p:extLst>
      <p:ext uri="{BB962C8B-B14F-4D97-AF65-F5344CB8AC3E}">
        <p14:creationId xmlns:p14="http://schemas.microsoft.com/office/powerpoint/2010/main" val="33387958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ote on Blue (no title)">
    <p:bg>
      <p:bgPr>
        <a:solidFill>
          <a:schemeClr val="bg2"/>
        </a:solidFill>
        <a:effectLst/>
      </p:bgPr>
    </p:bg>
    <p:spTree>
      <p:nvGrpSpPr>
        <p:cNvPr id="1" name=""/>
        <p:cNvGrpSpPr/>
        <p:nvPr/>
      </p:nvGrpSpPr>
      <p:grpSpPr>
        <a:xfrm>
          <a:off x="0" y="0"/>
          <a:ext cx="0" cy="0"/>
          <a:chOff x="0" y="0"/>
          <a:chExt cx="0" cy="0"/>
        </a:xfrm>
      </p:grpSpPr>
      <p:sp>
        <p:nvSpPr>
          <p:cNvPr id="13" name="Text Placeholder 13">
            <a:extLst>
              <a:ext uri="{FF2B5EF4-FFF2-40B4-BE49-F238E27FC236}">
                <a16:creationId xmlns:a16="http://schemas.microsoft.com/office/drawing/2014/main" id="{3ED5DFD8-F335-9A42-9729-930D3ABCFE0B}"/>
              </a:ext>
            </a:extLst>
          </p:cNvPr>
          <p:cNvSpPr>
            <a:spLocks noGrp="1"/>
          </p:cNvSpPr>
          <p:nvPr>
            <p:ph type="body" sz="quarter" idx="13" hasCustomPrompt="1"/>
          </p:nvPr>
        </p:nvSpPr>
        <p:spPr>
          <a:xfrm>
            <a:off x="2147295" y="1157288"/>
            <a:ext cx="5687327" cy="2673453"/>
          </a:xfrm>
          <a:prstGeom prst="rect">
            <a:avLst/>
          </a:prstGeom>
        </p:spPr>
        <p:txBody>
          <a:bodyPr>
            <a:normAutofit/>
          </a:bodyPr>
          <a:lstStyle>
            <a:lvl1pPr marL="0" indent="0">
              <a:lnSpc>
                <a:spcPct val="114000"/>
              </a:lnSpc>
              <a:buNone/>
              <a:defRPr sz="2400" b="1" i="0">
                <a:solidFill>
                  <a:schemeClr val="bg1"/>
                </a:solidFill>
                <a:latin typeface="Merriweather" pitchFamily="2" charset="77"/>
              </a:defRPr>
            </a:lvl1pPr>
          </a:lstStyle>
          <a:p>
            <a:pPr lvl="0"/>
            <a:r>
              <a:rPr lang="en-US" dirty="0"/>
              <a:t>Death is a natural part of life. Rejoice for those around you who transform into the Force. Mourn them do not. Miss them do not. Attachment leads to jealously. The shadow of greed, that is.</a:t>
            </a:r>
          </a:p>
          <a:p>
            <a:pPr lvl="0"/>
            <a:endParaRPr lang="en-US" dirty="0"/>
          </a:p>
        </p:txBody>
      </p:sp>
      <p:sp>
        <p:nvSpPr>
          <p:cNvPr id="14" name="Text Placeholder 15">
            <a:extLst>
              <a:ext uri="{FF2B5EF4-FFF2-40B4-BE49-F238E27FC236}">
                <a16:creationId xmlns:a16="http://schemas.microsoft.com/office/drawing/2014/main" id="{B239CCFF-A0A7-BD4F-AD75-B4FF1370C085}"/>
              </a:ext>
            </a:extLst>
          </p:cNvPr>
          <p:cNvSpPr>
            <a:spLocks noGrp="1"/>
          </p:cNvSpPr>
          <p:nvPr>
            <p:ph type="body" sz="quarter" idx="14" hasCustomPrompt="1"/>
          </p:nvPr>
        </p:nvSpPr>
        <p:spPr>
          <a:xfrm>
            <a:off x="2131797" y="3878074"/>
            <a:ext cx="5664932" cy="461962"/>
          </a:xfrm>
          <a:prstGeom prst="rect">
            <a:avLst/>
          </a:prstGeom>
        </p:spPr>
        <p:txBody>
          <a:bodyPr rIns="0"/>
          <a:lstStyle>
            <a:lvl1pPr marL="0" indent="0" algn="r">
              <a:buNone/>
              <a:defRPr sz="1500" b="1" i="1">
                <a:solidFill>
                  <a:schemeClr val="bg1"/>
                </a:solidFill>
                <a:latin typeface="Merriweather" pitchFamily="2" charset="77"/>
              </a:defRPr>
            </a:lvl1pPr>
            <a:lvl2pPr algn="r">
              <a:defRPr sz="1600" b="1" i="1">
                <a:latin typeface="Merriweather" pitchFamily="2" charset="77"/>
              </a:defRPr>
            </a:lvl2pPr>
            <a:lvl3pPr algn="r">
              <a:defRPr sz="1600" b="1" i="1">
                <a:latin typeface="Merriweather" pitchFamily="2" charset="77"/>
              </a:defRPr>
            </a:lvl3pPr>
            <a:lvl4pPr algn="r">
              <a:defRPr sz="1600" b="1" i="1">
                <a:latin typeface="Merriweather" pitchFamily="2" charset="77"/>
              </a:defRPr>
            </a:lvl4pPr>
            <a:lvl5pPr algn="r">
              <a:defRPr sz="1600" b="1" i="1">
                <a:latin typeface="Merriweather" pitchFamily="2" charset="77"/>
              </a:defRPr>
            </a:lvl5pPr>
          </a:lstStyle>
          <a:p>
            <a:pPr lvl="0"/>
            <a:r>
              <a:rPr lang="en-US" dirty="0"/>
              <a:t>–Attribution</a:t>
            </a:r>
          </a:p>
        </p:txBody>
      </p:sp>
      <p:sp>
        <p:nvSpPr>
          <p:cNvPr id="9" name="Text Placeholder 9">
            <a:extLst>
              <a:ext uri="{FF2B5EF4-FFF2-40B4-BE49-F238E27FC236}">
                <a16:creationId xmlns:a16="http://schemas.microsoft.com/office/drawing/2014/main" id="{A08F80FB-DCB5-C14B-9870-3E25558B5546}"/>
              </a:ext>
            </a:extLst>
          </p:cNvPr>
          <p:cNvSpPr>
            <a:spLocks noGrp="1"/>
          </p:cNvSpPr>
          <p:nvPr>
            <p:ph type="body" sz="quarter" idx="15" hasCustomPrompt="1"/>
          </p:nvPr>
        </p:nvSpPr>
        <p:spPr>
          <a:xfrm>
            <a:off x="1381217" y="956013"/>
            <a:ext cx="766812" cy="687718"/>
          </a:xfrm>
          <a:prstGeom prst="rect">
            <a:avLst/>
          </a:prstGeom>
        </p:spPr>
        <p:txBody>
          <a:bodyPr lIns="0" tIns="0" rIns="0" bIns="0" anchor="t" anchorCtr="0">
            <a:noAutofit/>
          </a:bodyPr>
          <a:lstStyle>
            <a:lvl1pPr marL="4763" indent="0" algn="ctr">
              <a:lnSpc>
                <a:spcPct val="80000"/>
              </a:lnSpc>
              <a:buNone/>
              <a:tabLst/>
              <a:defRPr sz="11500" b="1" i="0">
                <a:solidFill>
                  <a:schemeClr val="bg1"/>
                </a:solidFill>
                <a:latin typeface="Source Sans Pro" panose="020B0503030403020204" pitchFamily="34" charset="0"/>
                <a:ea typeface="Source Sans Pro" panose="020B0503030403020204" pitchFamily="34" charset="0"/>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a:t>
            </a:r>
          </a:p>
        </p:txBody>
      </p:sp>
    </p:spTree>
    <p:extLst>
      <p:ext uri="{BB962C8B-B14F-4D97-AF65-F5344CB8AC3E}">
        <p14:creationId xmlns:p14="http://schemas.microsoft.com/office/powerpoint/2010/main" val="1344152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g statement - with title">
    <p:spTree>
      <p:nvGrpSpPr>
        <p:cNvPr id="1" name=""/>
        <p:cNvGrpSpPr/>
        <p:nvPr/>
      </p:nvGrpSpPr>
      <p:grpSpPr>
        <a:xfrm>
          <a:off x="0" y="0"/>
          <a:ext cx="0" cy="0"/>
          <a:chOff x="0" y="0"/>
          <a:chExt cx="0" cy="0"/>
        </a:xfrm>
      </p:grpSpPr>
      <p:sp>
        <p:nvSpPr>
          <p:cNvPr id="6" name="Text Placeholder 9">
            <a:extLst>
              <a:ext uri="{FF2B5EF4-FFF2-40B4-BE49-F238E27FC236}">
                <a16:creationId xmlns:a16="http://schemas.microsoft.com/office/drawing/2014/main" id="{CE333363-DC7E-2647-96CC-74C6C939D541}"/>
              </a:ext>
            </a:extLst>
          </p:cNvPr>
          <p:cNvSpPr>
            <a:spLocks noGrp="1"/>
          </p:cNvSpPr>
          <p:nvPr>
            <p:ph type="body" sz="quarter" idx="12" hasCustomPrompt="1"/>
          </p:nvPr>
        </p:nvSpPr>
        <p:spPr>
          <a:xfrm>
            <a:off x="781287" y="1795065"/>
            <a:ext cx="7031291" cy="1966443"/>
          </a:xfrm>
          <a:prstGeom prst="rect">
            <a:avLst/>
          </a:prstGeom>
        </p:spPr>
        <p:txBody>
          <a:bodyPr anchor="ctr" anchorCtr="0">
            <a:noAutofit/>
          </a:bodyPr>
          <a:lstStyle>
            <a:lvl1pPr marL="4763" indent="0">
              <a:lnSpc>
                <a:spcPct val="120000"/>
              </a:lnSpc>
              <a:buNone/>
              <a:tabLst/>
              <a:defRPr sz="3000">
                <a:solidFill>
                  <a:schemeClr val="bg2"/>
                </a:solidFill>
                <a:latin typeface="Merriweather" pitchFamily="2" charset="77"/>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Yes, a Jedi’s strength flows from the Force. But beware of the dark side. Anger, fear, aggression; the dark side of the Force are they.</a:t>
            </a:r>
          </a:p>
        </p:txBody>
      </p:sp>
      <p:sp>
        <p:nvSpPr>
          <p:cNvPr id="9" name="Title Placeholder 4">
            <a:extLst>
              <a:ext uri="{FF2B5EF4-FFF2-40B4-BE49-F238E27FC236}">
                <a16:creationId xmlns:a16="http://schemas.microsoft.com/office/drawing/2014/main" id="{E641924A-30C7-2249-B1AC-29D2FA3C7173}"/>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lvl1pPr marL="0" indent="0">
              <a:buFont typeface="Arial" panose="020B0604020202020204" pitchFamily="34" charset="0"/>
              <a:buNone/>
              <a:defRPr/>
            </a:lvl1pPr>
          </a:lstStyle>
          <a:p>
            <a:pPr lvl="0"/>
            <a:r>
              <a:rPr lang="en-US"/>
              <a:t>Click to edit Master title style</a:t>
            </a:r>
            <a:endParaRPr lang="en-US" dirty="0"/>
          </a:p>
        </p:txBody>
      </p:sp>
    </p:spTree>
    <p:extLst>
      <p:ext uri="{BB962C8B-B14F-4D97-AF65-F5344CB8AC3E}">
        <p14:creationId xmlns:p14="http://schemas.microsoft.com/office/powerpoint/2010/main" val="20095764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6" name="Text Placeholder 9">
            <a:extLst>
              <a:ext uri="{FF2B5EF4-FFF2-40B4-BE49-F238E27FC236}">
                <a16:creationId xmlns:a16="http://schemas.microsoft.com/office/drawing/2014/main" id="{CE333363-DC7E-2647-96CC-74C6C939D541}"/>
              </a:ext>
            </a:extLst>
          </p:cNvPr>
          <p:cNvSpPr>
            <a:spLocks noGrp="1"/>
          </p:cNvSpPr>
          <p:nvPr>
            <p:ph type="body" sz="quarter" idx="12" hasCustomPrompt="1"/>
          </p:nvPr>
        </p:nvSpPr>
        <p:spPr>
          <a:xfrm>
            <a:off x="781287" y="1538756"/>
            <a:ext cx="6940313" cy="1966443"/>
          </a:xfrm>
          <a:prstGeom prst="rect">
            <a:avLst/>
          </a:prstGeom>
        </p:spPr>
        <p:txBody>
          <a:bodyPr anchor="ctr" anchorCtr="0">
            <a:noAutofit/>
          </a:bodyPr>
          <a:lstStyle>
            <a:lvl1pPr marL="0" indent="0">
              <a:lnSpc>
                <a:spcPct val="120000"/>
              </a:lnSpc>
              <a:buNone/>
              <a:tabLst/>
              <a:defRPr sz="3000">
                <a:solidFill>
                  <a:schemeClr val="bg2"/>
                </a:solidFill>
                <a:latin typeface="Merriweather" pitchFamily="2" charset="77"/>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Yes, a Jedi’s strength flows from the Force. But beware of the dark side. Anger, fear, aggression; the dark side of the Force are they.</a:t>
            </a:r>
          </a:p>
        </p:txBody>
      </p:sp>
    </p:spTree>
    <p:extLst>
      <p:ext uri="{BB962C8B-B14F-4D97-AF65-F5344CB8AC3E}">
        <p14:creationId xmlns:p14="http://schemas.microsoft.com/office/powerpoint/2010/main" val="84810397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ig statement - light 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60E85D-D6C3-9F47-B6B3-505B52356B11}"/>
              </a:ext>
            </a:extLst>
          </p:cNvPr>
          <p:cNvSpPr/>
          <p:nvPr userDrawn="1"/>
        </p:nvSpPr>
        <p:spPr>
          <a:xfrm>
            <a:off x="0" y="0"/>
            <a:ext cx="9144000" cy="514350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9">
            <a:extLst>
              <a:ext uri="{FF2B5EF4-FFF2-40B4-BE49-F238E27FC236}">
                <a16:creationId xmlns:a16="http://schemas.microsoft.com/office/drawing/2014/main" id="{CE333363-DC7E-2647-96CC-74C6C939D541}"/>
              </a:ext>
            </a:extLst>
          </p:cNvPr>
          <p:cNvSpPr>
            <a:spLocks noGrp="1"/>
          </p:cNvSpPr>
          <p:nvPr>
            <p:ph type="body" sz="quarter" idx="12" hasCustomPrompt="1"/>
          </p:nvPr>
        </p:nvSpPr>
        <p:spPr>
          <a:xfrm>
            <a:off x="781287" y="1538756"/>
            <a:ext cx="6869193" cy="1966443"/>
          </a:xfrm>
          <a:prstGeom prst="rect">
            <a:avLst/>
          </a:prstGeom>
        </p:spPr>
        <p:txBody>
          <a:bodyPr anchor="ctr" anchorCtr="0">
            <a:noAutofit/>
          </a:bodyPr>
          <a:lstStyle>
            <a:lvl1pPr marL="0" indent="0">
              <a:lnSpc>
                <a:spcPct val="120000"/>
              </a:lnSpc>
              <a:buNone/>
              <a:tabLst/>
              <a:defRPr sz="3000">
                <a:solidFill>
                  <a:schemeClr val="accent6"/>
                </a:solidFill>
                <a:latin typeface="Merriweather" pitchFamily="2" charset="77"/>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Yes, a Jedi’s strength flows from the Force. But beware of the dark side. Anger, fear, aggression; the dark side of the Force are they.</a:t>
            </a:r>
          </a:p>
        </p:txBody>
      </p:sp>
    </p:spTree>
    <p:extLst>
      <p:ext uri="{BB962C8B-B14F-4D97-AF65-F5344CB8AC3E}">
        <p14:creationId xmlns:p14="http://schemas.microsoft.com/office/powerpoint/2010/main" val="25809268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ig statement - nav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60E85D-D6C3-9F47-B6B3-505B52356B11}"/>
              </a:ext>
            </a:extLst>
          </p:cNvPr>
          <p:cNvSpPr/>
          <p:nvPr userDrawn="1"/>
        </p:nvSpPr>
        <p:spPr>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9">
            <a:extLst>
              <a:ext uri="{FF2B5EF4-FFF2-40B4-BE49-F238E27FC236}">
                <a16:creationId xmlns:a16="http://schemas.microsoft.com/office/drawing/2014/main" id="{CE333363-DC7E-2647-96CC-74C6C939D541}"/>
              </a:ext>
            </a:extLst>
          </p:cNvPr>
          <p:cNvSpPr>
            <a:spLocks noGrp="1"/>
          </p:cNvSpPr>
          <p:nvPr>
            <p:ph type="body" sz="quarter" idx="12" hasCustomPrompt="1"/>
          </p:nvPr>
        </p:nvSpPr>
        <p:spPr>
          <a:xfrm>
            <a:off x="781287" y="1538756"/>
            <a:ext cx="6828553" cy="1966443"/>
          </a:xfrm>
          <a:prstGeom prst="rect">
            <a:avLst/>
          </a:prstGeom>
        </p:spPr>
        <p:txBody>
          <a:bodyPr anchor="ctr" anchorCtr="0">
            <a:noAutofit/>
          </a:bodyPr>
          <a:lstStyle>
            <a:lvl1pPr marL="0" indent="0">
              <a:lnSpc>
                <a:spcPct val="120000"/>
              </a:lnSpc>
              <a:buNone/>
              <a:tabLst/>
              <a:defRPr sz="3000">
                <a:solidFill>
                  <a:schemeClr val="bg1"/>
                </a:solidFill>
                <a:latin typeface="Merriweather" pitchFamily="2" charset="77"/>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Yes, a Jedi’s strength flows from the Force. But beware of the dark side. Anger, fear, aggression; the dark side of the Force are they.</a:t>
            </a:r>
          </a:p>
        </p:txBody>
      </p:sp>
    </p:spTree>
    <p:extLst>
      <p:ext uri="{BB962C8B-B14F-4D97-AF65-F5344CB8AC3E}">
        <p14:creationId xmlns:p14="http://schemas.microsoft.com/office/powerpoint/2010/main" val="32153806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Lg Caption + Laptop UI">
    <p:spTree>
      <p:nvGrpSpPr>
        <p:cNvPr id="1" name="Shape 48"/>
        <p:cNvGrpSpPr/>
        <p:nvPr/>
      </p:nvGrpSpPr>
      <p:grpSpPr>
        <a:xfrm>
          <a:off x="0" y="0"/>
          <a:ext cx="0" cy="0"/>
          <a:chOff x="0" y="0"/>
          <a:chExt cx="0" cy="0"/>
        </a:xfrm>
      </p:grpSpPr>
      <p:pic>
        <p:nvPicPr>
          <p:cNvPr id="7" name="Picture 6">
            <a:extLst>
              <a:ext uri="{FF2B5EF4-FFF2-40B4-BE49-F238E27FC236}">
                <a16:creationId xmlns:a16="http://schemas.microsoft.com/office/drawing/2014/main" id="{212A0E0E-2E5C-444D-83CD-F85982BFA0D5}"/>
              </a:ext>
            </a:extLst>
          </p:cNvPr>
          <p:cNvPicPr>
            <a:picLocks noChangeAspect="1"/>
          </p:cNvPicPr>
          <p:nvPr/>
        </p:nvPicPr>
        <p:blipFill>
          <a:blip r:embed="rId2"/>
          <a:stretch>
            <a:fillRect/>
          </a:stretch>
        </p:blipFill>
        <p:spPr>
          <a:xfrm>
            <a:off x="3262275" y="1174898"/>
            <a:ext cx="5742447" cy="3184448"/>
          </a:xfrm>
          <a:prstGeom prst="rect">
            <a:avLst/>
          </a:prstGeom>
        </p:spPr>
      </p:pic>
      <p:sp>
        <p:nvSpPr>
          <p:cNvPr id="5" name="Text Placeholder 4">
            <a:extLst>
              <a:ext uri="{FF2B5EF4-FFF2-40B4-BE49-F238E27FC236}">
                <a16:creationId xmlns:a16="http://schemas.microsoft.com/office/drawing/2014/main" id="{D3A454F7-AE76-C648-A1CD-C4AF03693EB7}"/>
              </a:ext>
            </a:extLst>
          </p:cNvPr>
          <p:cNvSpPr>
            <a:spLocks noGrp="1"/>
          </p:cNvSpPr>
          <p:nvPr>
            <p:ph type="body" sz="quarter" idx="10" hasCustomPrompt="1"/>
          </p:nvPr>
        </p:nvSpPr>
        <p:spPr>
          <a:xfrm>
            <a:off x="344869" y="1040416"/>
            <a:ext cx="2873266" cy="3105916"/>
          </a:xfrm>
          <a:prstGeom prst="rect">
            <a:avLst/>
          </a:prstGeom>
        </p:spPr>
        <p:txBody>
          <a:bodyPr anchor="ctr" anchorCtr="0">
            <a:normAutofit/>
          </a:bodyPr>
          <a:lstStyle>
            <a:lvl1pPr marL="0" indent="0">
              <a:lnSpc>
                <a:spcPct val="110000"/>
              </a:lnSpc>
              <a:buNone/>
              <a:defRPr sz="2100" baseline="0">
                <a:solidFill>
                  <a:schemeClr val="bg2"/>
                </a:solidFill>
                <a:latin typeface="Merriweather" pitchFamily="2" charset="77"/>
              </a:defRPr>
            </a:lvl1pPr>
            <a:lvl2pPr>
              <a:lnSpc>
                <a:spcPct val="110000"/>
              </a:lnSpc>
              <a:defRPr sz="2300" baseline="0">
                <a:solidFill>
                  <a:schemeClr val="accent6"/>
                </a:solidFill>
                <a:latin typeface="Merriweather" pitchFamily="2" charset="77"/>
              </a:defRPr>
            </a:lvl2pPr>
            <a:lvl3pPr>
              <a:lnSpc>
                <a:spcPct val="110000"/>
              </a:lnSpc>
              <a:defRPr sz="2300" baseline="0">
                <a:solidFill>
                  <a:schemeClr val="accent6"/>
                </a:solidFill>
                <a:latin typeface="Merriweather" pitchFamily="2" charset="77"/>
              </a:defRPr>
            </a:lvl3pPr>
            <a:lvl4pPr>
              <a:lnSpc>
                <a:spcPct val="110000"/>
              </a:lnSpc>
              <a:defRPr sz="2300" baseline="0">
                <a:solidFill>
                  <a:schemeClr val="accent6"/>
                </a:solidFill>
                <a:latin typeface="Merriweather" pitchFamily="2" charset="77"/>
              </a:defRPr>
            </a:lvl4pPr>
            <a:lvl5pPr>
              <a:lnSpc>
                <a:spcPct val="110000"/>
              </a:lnSpc>
              <a:defRPr sz="2300" baseline="0">
                <a:solidFill>
                  <a:schemeClr val="accent6"/>
                </a:solidFill>
                <a:latin typeface="Merriweather" pitchFamily="2" charset="77"/>
              </a:defRPr>
            </a:lvl5pPr>
          </a:lstStyle>
          <a:p>
            <a:pPr lvl="0"/>
            <a:r>
              <a:rPr lang="en-US" dirty="0"/>
              <a:t>Fear is the path to the dark side. Fear leads to anger. Anger leads to hate. Hate leads to suffering.</a:t>
            </a:r>
          </a:p>
        </p:txBody>
      </p:sp>
      <p:sp>
        <p:nvSpPr>
          <p:cNvPr id="8" name="Picture Placeholder 7">
            <a:extLst>
              <a:ext uri="{FF2B5EF4-FFF2-40B4-BE49-F238E27FC236}">
                <a16:creationId xmlns:a16="http://schemas.microsoft.com/office/drawing/2014/main" id="{DC99442C-5EC8-C14D-83BD-CF59DD061222}"/>
              </a:ext>
            </a:extLst>
          </p:cNvPr>
          <p:cNvSpPr>
            <a:spLocks noGrp="1"/>
          </p:cNvSpPr>
          <p:nvPr>
            <p:ph type="pic" sz="quarter" idx="11"/>
          </p:nvPr>
        </p:nvSpPr>
        <p:spPr>
          <a:xfrm>
            <a:off x="3931198" y="1361090"/>
            <a:ext cx="4398251" cy="2669627"/>
          </a:xfrm>
          <a:prstGeom prst="rect">
            <a:avLst/>
          </a:prstGeom>
          <a:ln w="6350">
            <a:noFill/>
          </a:ln>
        </p:spPr>
        <p:txBody>
          <a:bodyPr/>
          <a:lstStyle>
            <a:lvl1pPr marL="0" indent="0" algn="ctr">
              <a:buNone/>
              <a:defRPr>
                <a:solidFill>
                  <a:schemeClr val="bg1">
                    <a:lumMod val="50000"/>
                  </a:schemeClr>
                </a:solidFill>
              </a:defRPr>
            </a:lvl1pPr>
          </a:lstStyle>
          <a:p>
            <a:r>
              <a:rPr lang="en-US"/>
              <a:t>Click icon to add picture</a:t>
            </a:r>
          </a:p>
        </p:txBody>
      </p:sp>
      <p:sp>
        <p:nvSpPr>
          <p:cNvPr id="9" name="Title Placeholder 4">
            <a:extLst>
              <a:ext uri="{FF2B5EF4-FFF2-40B4-BE49-F238E27FC236}">
                <a16:creationId xmlns:a16="http://schemas.microsoft.com/office/drawing/2014/main" id="{3D3EECFD-5FDA-A24D-BD3E-9739B13728D6}"/>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lvl1pPr marL="0" indent="0">
              <a:buFont typeface="Arial" panose="020B0604020202020204" pitchFamily="34" charset="0"/>
              <a:buNone/>
              <a:defRPr/>
            </a:lvl1pPr>
          </a:lstStyle>
          <a:p>
            <a:pPr lvl="0"/>
            <a:r>
              <a:rPr lang="en-US"/>
              <a:t>Click to edit Master title style</a:t>
            </a:r>
            <a:endParaRPr lang="en-US" dirty="0"/>
          </a:p>
        </p:txBody>
      </p:sp>
    </p:spTree>
    <p:extLst>
      <p:ext uri="{BB962C8B-B14F-4D97-AF65-F5344CB8AC3E}">
        <p14:creationId xmlns:p14="http://schemas.microsoft.com/office/powerpoint/2010/main" val="15443937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Lg Caption + Mobile UI">
    <p:spTree>
      <p:nvGrpSpPr>
        <p:cNvPr id="1" name="Shape 48"/>
        <p:cNvGrpSpPr/>
        <p:nvPr/>
      </p:nvGrpSpPr>
      <p:grpSpPr>
        <a:xfrm>
          <a:off x="0" y="0"/>
          <a:ext cx="0" cy="0"/>
          <a:chOff x="0" y="0"/>
          <a:chExt cx="0" cy="0"/>
        </a:xfrm>
      </p:grpSpPr>
      <p:pic>
        <p:nvPicPr>
          <p:cNvPr id="3" name="Picture 2">
            <a:extLst>
              <a:ext uri="{FF2B5EF4-FFF2-40B4-BE49-F238E27FC236}">
                <a16:creationId xmlns:a16="http://schemas.microsoft.com/office/drawing/2014/main" id="{71F7AD3B-882B-1346-809E-3E2FB9031CFD}"/>
              </a:ext>
            </a:extLst>
          </p:cNvPr>
          <p:cNvPicPr>
            <a:picLocks noChangeAspect="1"/>
          </p:cNvPicPr>
          <p:nvPr/>
        </p:nvPicPr>
        <p:blipFill>
          <a:blip r:embed="rId2"/>
          <a:stretch>
            <a:fillRect/>
          </a:stretch>
        </p:blipFill>
        <p:spPr>
          <a:xfrm>
            <a:off x="5336940" y="278524"/>
            <a:ext cx="2877121" cy="4717831"/>
          </a:xfrm>
          <a:prstGeom prst="rect">
            <a:avLst/>
          </a:prstGeom>
        </p:spPr>
      </p:pic>
      <p:sp>
        <p:nvSpPr>
          <p:cNvPr id="8" name="Picture Placeholder 7">
            <a:extLst>
              <a:ext uri="{FF2B5EF4-FFF2-40B4-BE49-F238E27FC236}">
                <a16:creationId xmlns:a16="http://schemas.microsoft.com/office/drawing/2014/main" id="{DC99442C-5EC8-C14D-83BD-CF59DD061222}"/>
              </a:ext>
            </a:extLst>
          </p:cNvPr>
          <p:cNvSpPr>
            <a:spLocks noGrp="1"/>
          </p:cNvSpPr>
          <p:nvPr>
            <p:ph type="pic" sz="quarter" idx="11"/>
          </p:nvPr>
        </p:nvSpPr>
        <p:spPr>
          <a:xfrm flipH="1">
            <a:off x="6034534" y="1324303"/>
            <a:ext cx="1496125" cy="2622331"/>
          </a:xfrm>
          <a:prstGeom prst="rect">
            <a:avLst/>
          </a:prstGeom>
          <a:ln w="6350">
            <a:noFill/>
          </a:ln>
        </p:spPr>
        <p:txBody>
          <a:bodyPr/>
          <a:lstStyle>
            <a:lvl1pPr marL="0" indent="0" algn="ctr">
              <a:buNone/>
              <a:defRPr>
                <a:solidFill>
                  <a:schemeClr val="bg1">
                    <a:lumMod val="50000"/>
                  </a:schemeClr>
                </a:solidFill>
              </a:defRPr>
            </a:lvl1pPr>
          </a:lstStyle>
          <a:p>
            <a:r>
              <a:rPr lang="en-US"/>
              <a:t>Click icon to add picture</a:t>
            </a:r>
          </a:p>
        </p:txBody>
      </p:sp>
      <p:sp>
        <p:nvSpPr>
          <p:cNvPr id="9" name="Text Placeholder 4">
            <a:extLst>
              <a:ext uri="{FF2B5EF4-FFF2-40B4-BE49-F238E27FC236}">
                <a16:creationId xmlns:a16="http://schemas.microsoft.com/office/drawing/2014/main" id="{23A1357D-ADD9-1B42-A519-C61B94FCBCAF}"/>
              </a:ext>
            </a:extLst>
          </p:cNvPr>
          <p:cNvSpPr>
            <a:spLocks noGrp="1"/>
          </p:cNvSpPr>
          <p:nvPr>
            <p:ph type="body" sz="quarter" idx="10" hasCustomPrompt="1"/>
          </p:nvPr>
        </p:nvSpPr>
        <p:spPr>
          <a:xfrm>
            <a:off x="647700" y="1040416"/>
            <a:ext cx="4586452" cy="3105916"/>
          </a:xfrm>
          <a:prstGeom prst="rect">
            <a:avLst/>
          </a:prstGeom>
        </p:spPr>
        <p:txBody>
          <a:bodyPr anchor="ctr" anchorCtr="0">
            <a:normAutofit/>
          </a:bodyPr>
          <a:lstStyle>
            <a:lvl1pPr marL="0" indent="0">
              <a:lnSpc>
                <a:spcPct val="110000"/>
              </a:lnSpc>
              <a:buNone/>
              <a:defRPr sz="2300" baseline="0">
                <a:solidFill>
                  <a:schemeClr val="bg2"/>
                </a:solidFill>
                <a:latin typeface="Merriweather" pitchFamily="2" charset="77"/>
              </a:defRPr>
            </a:lvl1pPr>
            <a:lvl2pPr>
              <a:lnSpc>
                <a:spcPct val="110000"/>
              </a:lnSpc>
              <a:defRPr sz="2300" baseline="0">
                <a:solidFill>
                  <a:schemeClr val="accent6"/>
                </a:solidFill>
                <a:latin typeface="Merriweather" pitchFamily="2" charset="77"/>
              </a:defRPr>
            </a:lvl2pPr>
            <a:lvl3pPr>
              <a:lnSpc>
                <a:spcPct val="110000"/>
              </a:lnSpc>
              <a:defRPr sz="2300" baseline="0">
                <a:solidFill>
                  <a:schemeClr val="accent6"/>
                </a:solidFill>
                <a:latin typeface="Merriweather" pitchFamily="2" charset="77"/>
              </a:defRPr>
            </a:lvl3pPr>
            <a:lvl4pPr>
              <a:lnSpc>
                <a:spcPct val="110000"/>
              </a:lnSpc>
              <a:defRPr sz="2300" baseline="0">
                <a:solidFill>
                  <a:schemeClr val="accent6"/>
                </a:solidFill>
                <a:latin typeface="Merriweather" pitchFamily="2" charset="77"/>
              </a:defRPr>
            </a:lvl4pPr>
            <a:lvl5pPr>
              <a:lnSpc>
                <a:spcPct val="110000"/>
              </a:lnSpc>
              <a:defRPr sz="2300" baseline="0">
                <a:solidFill>
                  <a:schemeClr val="accent6"/>
                </a:solidFill>
                <a:latin typeface="Merriweather" pitchFamily="2" charset="77"/>
              </a:defRPr>
            </a:lvl5pPr>
          </a:lstStyle>
          <a:p>
            <a:pPr lvl="0"/>
            <a:r>
              <a:rPr lang="en-US" dirty="0"/>
              <a:t>Fear is the path to the dark side. Fear leads to anger. Anger leads to hate. Hate leads to suffering.</a:t>
            </a:r>
          </a:p>
        </p:txBody>
      </p:sp>
      <p:sp>
        <p:nvSpPr>
          <p:cNvPr id="7" name="Title Placeholder 4">
            <a:extLst>
              <a:ext uri="{FF2B5EF4-FFF2-40B4-BE49-F238E27FC236}">
                <a16:creationId xmlns:a16="http://schemas.microsoft.com/office/drawing/2014/main" id="{EAE7FDE2-A5EC-DD46-90EE-71A63DCE83FC}"/>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lvl1pPr marL="0" indent="0">
              <a:buFont typeface="Arial" panose="020B0604020202020204" pitchFamily="34" charset="0"/>
              <a:buNone/>
              <a:defRPr/>
            </a:lvl1pPr>
          </a:lstStyle>
          <a:p>
            <a:pPr lvl="0"/>
            <a:r>
              <a:rPr lang="en-US"/>
              <a:t>Click to edit Master title style</a:t>
            </a:r>
            <a:endParaRPr lang="en-US" dirty="0"/>
          </a:p>
        </p:txBody>
      </p:sp>
    </p:spTree>
    <p:extLst>
      <p:ext uri="{BB962C8B-B14F-4D97-AF65-F5344CB8AC3E}">
        <p14:creationId xmlns:p14="http://schemas.microsoft.com/office/powerpoint/2010/main" val="24349736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ext left, photo right">
    <p:spTree>
      <p:nvGrpSpPr>
        <p:cNvPr id="1" name="Shape 48"/>
        <p:cNvGrpSpPr/>
        <p:nvPr/>
      </p:nvGrpSpPr>
      <p:grpSpPr>
        <a:xfrm>
          <a:off x="0" y="0"/>
          <a:ext cx="0" cy="0"/>
          <a:chOff x="0" y="0"/>
          <a:chExt cx="0" cy="0"/>
        </a:xfrm>
      </p:grpSpPr>
      <p:sp>
        <p:nvSpPr>
          <p:cNvPr id="5" name="Text Placeholder 4">
            <a:extLst>
              <a:ext uri="{FF2B5EF4-FFF2-40B4-BE49-F238E27FC236}">
                <a16:creationId xmlns:a16="http://schemas.microsoft.com/office/drawing/2014/main" id="{D3A454F7-AE76-C648-A1CD-C4AF03693EB7}"/>
              </a:ext>
            </a:extLst>
          </p:cNvPr>
          <p:cNvSpPr>
            <a:spLocks noGrp="1"/>
          </p:cNvSpPr>
          <p:nvPr>
            <p:ph type="body" sz="quarter" idx="10" hasCustomPrompt="1"/>
          </p:nvPr>
        </p:nvSpPr>
        <p:spPr>
          <a:xfrm>
            <a:off x="495300" y="1040416"/>
            <a:ext cx="2873266" cy="3105916"/>
          </a:xfrm>
          <a:prstGeom prst="rect">
            <a:avLst/>
          </a:prstGeom>
        </p:spPr>
        <p:txBody>
          <a:bodyPr anchor="ctr" anchorCtr="0">
            <a:normAutofit/>
          </a:bodyPr>
          <a:lstStyle>
            <a:lvl1pPr marL="0" indent="0">
              <a:lnSpc>
                <a:spcPct val="110000"/>
              </a:lnSpc>
              <a:buNone/>
              <a:defRPr sz="2100" baseline="0">
                <a:solidFill>
                  <a:schemeClr val="bg2"/>
                </a:solidFill>
                <a:latin typeface="Merriweather" pitchFamily="2" charset="77"/>
              </a:defRPr>
            </a:lvl1pPr>
            <a:lvl2pPr>
              <a:lnSpc>
                <a:spcPct val="110000"/>
              </a:lnSpc>
              <a:defRPr sz="2300" baseline="0">
                <a:solidFill>
                  <a:schemeClr val="accent6"/>
                </a:solidFill>
                <a:latin typeface="Merriweather" pitchFamily="2" charset="77"/>
              </a:defRPr>
            </a:lvl2pPr>
            <a:lvl3pPr>
              <a:lnSpc>
                <a:spcPct val="110000"/>
              </a:lnSpc>
              <a:defRPr sz="2300" baseline="0">
                <a:solidFill>
                  <a:schemeClr val="accent6"/>
                </a:solidFill>
                <a:latin typeface="Merriweather" pitchFamily="2" charset="77"/>
              </a:defRPr>
            </a:lvl3pPr>
            <a:lvl4pPr>
              <a:lnSpc>
                <a:spcPct val="110000"/>
              </a:lnSpc>
              <a:defRPr sz="2300" baseline="0">
                <a:solidFill>
                  <a:schemeClr val="accent6"/>
                </a:solidFill>
                <a:latin typeface="Merriweather" pitchFamily="2" charset="77"/>
              </a:defRPr>
            </a:lvl4pPr>
            <a:lvl5pPr>
              <a:lnSpc>
                <a:spcPct val="110000"/>
              </a:lnSpc>
              <a:defRPr sz="2300" baseline="0">
                <a:solidFill>
                  <a:schemeClr val="accent6"/>
                </a:solidFill>
                <a:latin typeface="Merriweather" pitchFamily="2" charset="77"/>
              </a:defRPr>
            </a:lvl5pPr>
          </a:lstStyle>
          <a:p>
            <a:pPr lvl="0"/>
            <a:r>
              <a:rPr lang="en-US"/>
              <a:t>Fear is the path to the dark side. Fear leads to anger. Anger leads to hate. Hate leads to suffering.</a:t>
            </a:r>
          </a:p>
        </p:txBody>
      </p:sp>
      <p:sp>
        <p:nvSpPr>
          <p:cNvPr id="8" name="Picture Placeholder 7">
            <a:extLst>
              <a:ext uri="{FF2B5EF4-FFF2-40B4-BE49-F238E27FC236}">
                <a16:creationId xmlns:a16="http://schemas.microsoft.com/office/drawing/2014/main" id="{DC99442C-5EC8-C14D-83BD-CF59DD061222}"/>
              </a:ext>
            </a:extLst>
          </p:cNvPr>
          <p:cNvSpPr>
            <a:spLocks noGrp="1"/>
          </p:cNvSpPr>
          <p:nvPr>
            <p:ph type="pic" sz="quarter" idx="11"/>
          </p:nvPr>
        </p:nvSpPr>
        <p:spPr>
          <a:xfrm>
            <a:off x="3931198" y="1040416"/>
            <a:ext cx="4869902" cy="3105916"/>
          </a:xfrm>
          <a:prstGeom prst="rect">
            <a:avLst/>
          </a:prstGeom>
          <a:ln w="6350">
            <a:noFill/>
          </a:ln>
        </p:spPr>
        <p:txBody>
          <a:bodyPr/>
          <a:lstStyle>
            <a:lvl1pPr marL="0" indent="0" algn="ctr">
              <a:buNone/>
              <a:defRPr>
                <a:solidFill>
                  <a:schemeClr val="bg1">
                    <a:lumMod val="50000"/>
                  </a:schemeClr>
                </a:solidFill>
              </a:defRPr>
            </a:lvl1pPr>
          </a:lstStyle>
          <a:p>
            <a:r>
              <a:rPr lang="en-US"/>
              <a:t>Click icon to add picture</a:t>
            </a:r>
          </a:p>
        </p:txBody>
      </p:sp>
      <p:sp>
        <p:nvSpPr>
          <p:cNvPr id="9" name="Title Placeholder 4">
            <a:extLst>
              <a:ext uri="{FF2B5EF4-FFF2-40B4-BE49-F238E27FC236}">
                <a16:creationId xmlns:a16="http://schemas.microsoft.com/office/drawing/2014/main" id="{3D3EECFD-5FDA-A24D-BD3E-9739B13728D6}"/>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p>
            <a:pPr lvl="0"/>
            <a:r>
              <a:rPr lang="en-US"/>
              <a:t>Click to edit Master title style</a:t>
            </a:r>
            <a:endParaRPr lang="en-US" dirty="0"/>
          </a:p>
        </p:txBody>
      </p:sp>
    </p:spTree>
    <p:extLst>
      <p:ext uri="{BB962C8B-B14F-4D97-AF65-F5344CB8AC3E}">
        <p14:creationId xmlns:p14="http://schemas.microsoft.com/office/powerpoint/2010/main" val="20593689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Laptop UI">
    <p:spTree>
      <p:nvGrpSpPr>
        <p:cNvPr id="1" name="Shape 322"/>
        <p:cNvGrpSpPr/>
        <p:nvPr/>
      </p:nvGrpSpPr>
      <p:grpSpPr>
        <a:xfrm>
          <a:off x="0" y="0"/>
          <a:ext cx="0" cy="0"/>
          <a:chOff x="0" y="0"/>
          <a:chExt cx="0" cy="0"/>
        </a:xfrm>
      </p:grpSpPr>
      <p:pic>
        <p:nvPicPr>
          <p:cNvPr id="8" name="Picture 7">
            <a:extLst>
              <a:ext uri="{FF2B5EF4-FFF2-40B4-BE49-F238E27FC236}">
                <a16:creationId xmlns:a16="http://schemas.microsoft.com/office/drawing/2014/main" id="{AF4847F1-E571-9E45-A744-2B726EAAF382}"/>
              </a:ext>
            </a:extLst>
          </p:cNvPr>
          <p:cNvPicPr>
            <a:picLocks noChangeAspect="1"/>
          </p:cNvPicPr>
          <p:nvPr/>
        </p:nvPicPr>
        <p:blipFill>
          <a:blip r:embed="rId2"/>
          <a:srcRect/>
          <a:stretch/>
        </p:blipFill>
        <p:spPr>
          <a:xfrm>
            <a:off x="1016192" y="966748"/>
            <a:ext cx="7111616" cy="3645892"/>
          </a:xfrm>
          <a:prstGeom prst="rect">
            <a:avLst/>
          </a:prstGeom>
        </p:spPr>
      </p:pic>
      <p:sp>
        <p:nvSpPr>
          <p:cNvPr id="9" name="Picture Placeholder 7">
            <a:extLst>
              <a:ext uri="{FF2B5EF4-FFF2-40B4-BE49-F238E27FC236}">
                <a16:creationId xmlns:a16="http://schemas.microsoft.com/office/drawing/2014/main" id="{B8F0E1C1-7986-C04A-B386-13CC2CD249B8}"/>
              </a:ext>
            </a:extLst>
          </p:cNvPr>
          <p:cNvSpPr>
            <a:spLocks noGrp="1"/>
          </p:cNvSpPr>
          <p:nvPr>
            <p:ph type="pic" sz="quarter" idx="11"/>
          </p:nvPr>
        </p:nvSpPr>
        <p:spPr>
          <a:xfrm>
            <a:off x="1815971" y="1166648"/>
            <a:ext cx="5440817" cy="3072911"/>
          </a:xfrm>
          <a:prstGeom prst="rect">
            <a:avLst/>
          </a:prstGeom>
          <a:ln w="6350">
            <a:noFill/>
          </a:ln>
        </p:spPr>
        <p:txBody>
          <a:bodyPr/>
          <a:lstStyle>
            <a:lvl1pPr marL="0" indent="0" algn="ctr">
              <a:buNone/>
              <a:defRPr>
                <a:solidFill>
                  <a:schemeClr val="bg1">
                    <a:lumMod val="50000"/>
                  </a:schemeClr>
                </a:solidFill>
              </a:defRPr>
            </a:lvl1pPr>
          </a:lstStyle>
          <a:p>
            <a:r>
              <a:rPr lang="en-US"/>
              <a:t>Click icon to add picture</a:t>
            </a:r>
          </a:p>
        </p:txBody>
      </p:sp>
      <p:sp>
        <p:nvSpPr>
          <p:cNvPr id="7" name="Title Placeholder 4">
            <a:extLst>
              <a:ext uri="{FF2B5EF4-FFF2-40B4-BE49-F238E27FC236}">
                <a16:creationId xmlns:a16="http://schemas.microsoft.com/office/drawing/2014/main" id="{3E184035-60FB-CA42-81E4-90FAC192BFE1}"/>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lvl1pPr marL="0" indent="0">
              <a:buFont typeface="Arial" panose="020B0604020202020204" pitchFamily="34" charset="0"/>
              <a:buNone/>
              <a:defRPr/>
            </a:lvl1pPr>
          </a:lstStyle>
          <a:p>
            <a:pPr lvl="0"/>
            <a:r>
              <a:rPr lang="en-US"/>
              <a:t>Click to edit Master title style</a:t>
            </a:r>
            <a:endParaRPr lang="en-US" dirty="0"/>
          </a:p>
        </p:txBody>
      </p:sp>
    </p:spTree>
    <p:extLst>
      <p:ext uri="{BB962C8B-B14F-4D97-AF65-F5344CB8AC3E}">
        <p14:creationId xmlns:p14="http://schemas.microsoft.com/office/powerpoint/2010/main" val="6432883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ptop UI (no title)">
    <p:spTree>
      <p:nvGrpSpPr>
        <p:cNvPr id="1" name="Shape 322"/>
        <p:cNvGrpSpPr/>
        <p:nvPr/>
      </p:nvGrpSpPr>
      <p:grpSpPr>
        <a:xfrm>
          <a:off x="0" y="0"/>
          <a:ext cx="0" cy="0"/>
          <a:chOff x="0" y="0"/>
          <a:chExt cx="0" cy="0"/>
        </a:xfrm>
      </p:grpSpPr>
      <p:pic>
        <p:nvPicPr>
          <p:cNvPr id="8" name="Picture 7">
            <a:extLst>
              <a:ext uri="{FF2B5EF4-FFF2-40B4-BE49-F238E27FC236}">
                <a16:creationId xmlns:a16="http://schemas.microsoft.com/office/drawing/2014/main" id="{AF4847F1-E571-9E45-A744-2B726EAAF382}"/>
              </a:ext>
            </a:extLst>
          </p:cNvPr>
          <p:cNvPicPr>
            <a:picLocks noChangeAspect="1"/>
          </p:cNvPicPr>
          <p:nvPr/>
        </p:nvPicPr>
        <p:blipFill>
          <a:blip r:embed="rId2"/>
          <a:srcRect/>
          <a:stretch/>
        </p:blipFill>
        <p:spPr>
          <a:xfrm>
            <a:off x="500108" y="451944"/>
            <a:ext cx="8154598" cy="3962527"/>
          </a:xfrm>
          <a:prstGeom prst="rect">
            <a:avLst/>
          </a:prstGeom>
        </p:spPr>
      </p:pic>
      <p:sp>
        <p:nvSpPr>
          <p:cNvPr id="9" name="Picture Placeholder 7">
            <a:extLst>
              <a:ext uri="{FF2B5EF4-FFF2-40B4-BE49-F238E27FC236}">
                <a16:creationId xmlns:a16="http://schemas.microsoft.com/office/drawing/2014/main" id="{B8F0E1C1-7986-C04A-B386-13CC2CD249B8}"/>
              </a:ext>
            </a:extLst>
          </p:cNvPr>
          <p:cNvSpPr>
            <a:spLocks noGrp="1"/>
          </p:cNvSpPr>
          <p:nvPr>
            <p:ph type="pic" sz="quarter" idx="11"/>
          </p:nvPr>
        </p:nvSpPr>
        <p:spPr>
          <a:xfrm>
            <a:off x="1451042" y="710030"/>
            <a:ext cx="6241918" cy="3262300"/>
          </a:xfrm>
          <a:prstGeom prst="rect">
            <a:avLst/>
          </a:prstGeom>
          <a:ln w="6350">
            <a:noFill/>
          </a:ln>
        </p:spPr>
        <p:txBody>
          <a:bodyPr/>
          <a:lstStyle>
            <a:lvl1pPr marL="0" indent="0" algn="ctr">
              <a:buNone/>
              <a:defRPr>
                <a:solidFill>
                  <a:schemeClr val="bg1">
                    <a:lumMod val="50000"/>
                  </a:schemeClr>
                </a:solidFill>
              </a:defRPr>
            </a:lvl1pPr>
          </a:lstStyle>
          <a:p>
            <a:r>
              <a:rPr lang="en-US" dirty="0"/>
              <a:t>Click icon to add picture</a:t>
            </a:r>
          </a:p>
        </p:txBody>
      </p:sp>
    </p:spTree>
    <p:extLst>
      <p:ext uri="{BB962C8B-B14F-4D97-AF65-F5344CB8AC3E}">
        <p14:creationId xmlns:p14="http://schemas.microsoft.com/office/powerpoint/2010/main" val="38499706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ptop + Mobile UI">
    <p:spTree>
      <p:nvGrpSpPr>
        <p:cNvPr id="1" name="Shape 322"/>
        <p:cNvGrpSpPr/>
        <p:nvPr/>
      </p:nvGrpSpPr>
      <p:grpSpPr>
        <a:xfrm>
          <a:off x="0" y="0"/>
          <a:ext cx="0" cy="0"/>
          <a:chOff x="0" y="0"/>
          <a:chExt cx="0" cy="0"/>
        </a:xfrm>
      </p:grpSpPr>
      <p:pic>
        <p:nvPicPr>
          <p:cNvPr id="8" name="Picture 7">
            <a:extLst>
              <a:ext uri="{FF2B5EF4-FFF2-40B4-BE49-F238E27FC236}">
                <a16:creationId xmlns:a16="http://schemas.microsoft.com/office/drawing/2014/main" id="{AF4847F1-E571-9E45-A744-2B726EAAF382}"/>
              </a:ext>
            </a:extLst>
          </p:cNvPr>
          <p:cNvPicPr>
            <a:picLocks noChangeAspect="1"/>
          </p:cNvPicPr>
          <p:nvPr/>
        </p:nvPicPr>
        <p:blipFill>
          <a:blip r:embed="rId2"/>
          <a:srcRect/>
          <a:stretch/>
        </p:blipFill>
        <p:spPr>
          <a:xfrm>
            <a:off x="1850136" y="966748"/>
            <a:ext cx="6798563" cy="3485400"/>
          </a:xfrm>
          <a:prstGeom prst="rect">
            <a:avLst/>
          </a:prstGeom>
        </p:spPr>
      </p:pic>
      <p:sp>
        <p:nvSpPr>
          <p:cNvPr id="9" name="Picture Placeholder 7">
            <a:extLst>
              <a:ext uri="{FF2B5EF4-FFF2-40B4-BE49-F238E27FC236}">
                <a16:creationId xmlns:a16="http://schemas.microsoft.com/office/drawing/2014/main" id="{B8F0E1C1-7986-C04A-B386-13CC2CD249B8}"/>
              </a:ext>
            </a:extLst>
          </p:cNvPr>
          <p:cNvSpPr>
            <a:spLocks noGrp="1"/>
          </p:cNvSpPr>
          <p:nvPr>
            <p:ph type="pic" sz="quarter" idx="11"/>
          </p:nvPr>
        </p:nvSpPr>
        <p:spPr>
          <a:xfrm>
            <a:off x="2649915" y="1166649"/>
            <a:ext cx="5201313" cy="2937642"/>
          </a:xfrm>
          <a:prstGeom prst="rect">
            <a:avLst/>
          </a:prstGeom>
          <a:ln w="6350">
            <a:noFill/>
          </a:ln>
        </p:spPr>
        <p:txBody>
          <a:bodyPr/>
          <a:lstStyle>
            <a:lvl1pPr marL="0" indent="0" algn="ctr">
              <a:buNone/>
              <a:defRPr>
                <a:solidFill>
                  <a:schemeClr val="bg1">
                    <a:lumMod val="50000"/>
                  </a:schemeClr>
                </a:solidFill>
              </a:defRPr>
            </a:lvl1pPr>
          </a:lstStyle>
          <a:p>
            <a:r>
              <a:rPr lang="en-US"/>
              <a:t>Click icon to add picture</a:t>
            </a:r>
          </a:p>
        </p:txBody>
      </p:sp>
      <p:pic>
        <p:nvPicPr>
          <p:cNvPr id="5" name="Picture 4">
            <a:extLst>
              <a:ext uri="{FF2B5EF4-FFF2-40B4-BE49-F238E27FC236}">
                <a16:creationId xmlns:a16="http://schemas.microsoft.com/office/drawing/2014/main" id="{8D35B987-2AB1-7040-8BB7-CD030D6BAAC3}"/>
              </a:ext>
            </a:extLst>
          </p:cNvPr>
          <p:cNvPicPr>
            <a:picLocks noChangeAspect="1"/>
          </p:cNvPicPr>
          <p:nvPr/>
        </p:nvPicPr>
        <p:blipFill>
          <a:blip r:embed="rId3"/>
          <a:stretch>
            <a:fillRect/>
          </a:stretch>
        </p:blipFill>
        <p:spPr>
          <a:xfrm>
            <a:off x="0" y="1182416"/>
            <a:ext cx="2460496" cy="4034658"/>
          </a:xfrm>
          <a:prstGeom prst="rect">
            <a:avLst/>
          </a:prstGeom>
        </p:spPr>
      </p:pic>
      <p:sp>
        <p:nvSpPr>
          <p:cNvPr id="6" name="Picture Placeholder 7">
            <a:extLst>
              <a:ext uri="{FF2B5EF4-FFF2-40B4-BE49-F238E27FC236}">
                <a16:creationId xmlns:a16="http://schemas.microsoft.com/office/drawing/2014/main" id="{1B3198FC-A128-5A42-9B58-A375768BB8F9}"/>
              </a:ext>
            </a:extLst>
          </p:cNvPr>
          <p:cNvSpPr>
            <a:spLocks noGrp="1"/>
          </p:cNvSpPr>
          <p:nvPr>
            <p:ph type="pic" sz="quarter" idx="12"/>
          </p:nvPr>
        </p:nvSpPr>
        <p:spPr>
          <a:xfrm flipH="1">
            <a:off x="597605" y="2071219"/>
            <a:ext cx="1279476" cy="2242600"/>
          </a:xfrm>
          <a:prstGeom prst="rect">
            <a:avLst/>
          </a:prstGeom>
          <a:ln w="6350">
            <a:noFill/>
          </a:ln>
        </p:spPr>
        <p:txBody>
          <a:bodyPr/>
          <a:lstStyle>
            <a:lvl1pPr marL="0" indent="0" algn="ctr">
              <a:buNone/>
              <a:defRPr>
                <a:solidFill>
                  <a:schemeClr val="bg1">
                    <a:lumMod val="50000"/>
                  </a:schemeClr>
                </a:solidFill>
              </a:defRPr>
            </a:lvl1pPr>
          </a:lstStyle>
          <a:p>
            <a:r>
              <a:rPr lang="en-US"/>
              <a:t>Click icon to add picture</a:t>
            </a:r>
          </a:p>
        </p:txBody>
      </p:sp>
      <p:sp>
        <p:nvSpPr>
          <p:cNvPr id="7" name="Title Placeholder 4">
            <a:extLst>
              <a:ext uri="{FF2B5EF4-FFF2-40B4-BE49-F238E27FC236}">
                <a16:creationId xmlns:a16="http://schemas.microsoft.com/office/drawing/2014/main" id="{3E184035-60FB-CA42-81E4-90FAC192BFE1}"/>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lvl1pPr marL="0" indent="0">
              <a:buFont typeface="Arial" panose="020B0604020202020204" pitchFamily="34" charset="0"/>
              <a:buNone/>
              <a:defRPr/>
            </a:lvl1pPr>
          </a:lstStyle>
          <a:p>
            <a:pPr lvl="0"/>
            <a:r>
              <a:rPr lang="en-US"/>
              <a:t>Click to edit Master title style</a:t>
            </a:r>
            <a:endParaRPr lang="en-US" dirty="0"/>
          </a:p>
        </p:txBody>
      </p:sp>
    </p:spTree>
    <p:extLst>
      <p:ext uri="{BB962C8B-B14F-4D97-AF65-F5344CB8AC3E}">
        <p14:creationId xmlns:p14="http://schemas.microsoft.com/office/powerpoint/2010/main" val="13255982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Laptop + Mobile UI (no title)">
    <p:spTree>
      <p:nvGrpSpPr>
        <p:cNvPr id="1" name="Shape 322"/>
        <p:cNvGrpSpPr/>
        <p:nvPr/>
      </p:nvGrpSpPr>
      <p:grpSpPr>
        <a:xfrm>
          <a:off x="0" y="0"/>
          <a:ext cx="0" cy="0"/>
          <a:chOff x="0" y="0"/>
          <a:chExt cx="0" cy="0"/>
        </a:xfrm>
      </p:grpSpPr>
      <p:pic>
        <p:nvPicPr>
          <p:cNvPr id="8" name="Picture 7">
            <a:extLst>
              <a:ext uri="{FF2B5EF4-FFF2-40B4-BE49-F238E27FC236}">
                <a16:creationId xmlns:a16="http://schemas.microsoft.com/office/drawing/2014/main" id="{AF4847F1-E571-9E45-A744-2B726EAAF382}"/>
              </a:ext>
            </a:extLst>
          </p:cNvPr>
          <p:cNvPicPr>
            <a:picLocks noChangeAspect="1"/>
          </p:cNvPicPr>
          <p:nvPr/>
        </p:nvPicPr>
        <p:blipFill>
          <a:blip r:embed="rId2"/>
          <a:srcRect/>
          <a:stretch/>
        </p:blipFill>
        <p:spPr>
          <a:xfrm>
            <a:off x="1625597" y="505514"/>
            <a:ext cx="7175504" cy="3982405"/>
          </a:xfrm>
          <a:prstGeom prst="rect">
            <a:avLst/>
          </a:prstGeom>
        </p:spPr>
      </p:pic>
      <p:sp>
        <p:nvSpPr>
          <p:cNvPr id="9" name="Picture Placeholder 7">
            <a:extLst>
              <a:ext uri="{FF2B5EF4-FFF2-40B4-BE49-F238E27FC236}">
                <a16:creationId xmlns:a16="http://schemas.microsoft.com/office/drawing/2014/main" id="{B8F0E1C1-7986-C04A-B386-13CC2CD249B8}"/>
              </a:ext>
            </a:extLst>
          </p:cNvPr>
          <p:cNvSpPr>
            <a:spLocks noGrp="1"/>
          </p:cNvSpPr>
          <p:nvPr>
            <p:ph type="pic" sz="quarter" idx="11"/>
          </p:nvPr>
        </p:nvSpPr>
        <p:spPr>
          <a:xfrm>
            <a:off x="2464676" y="734746"/>
            <a:ext cx="5503394" cy="3332757"/>
          </a:xfrm>
          <a:prstGeom prst="rect">
            <a:avLst/>
          </a:prstGeom>
          <a:ln w="6350">
            <a:noFill/>
          </a:ln>
        </p:spPr>
        <p:txBody>
          <a:bodyPr/>
          <a:lstStyle>
            <a:lvl1pPr marL="0" indent="0" algn="ctr">
              <a:buFont typeface="Arial" panose="020B0604020202020204" pitchFamily="34" charset="0"/>
              <a:buNone/>
              <a:defRPr>
                <a:solidFill>
                  <a:schemeClr val="bg1">
                    <a:lumMod val="50000"/>
                  </a:schemeClr>
                </a:solidFill>
              </a:defRPr>
            </a:lvl1pPr>
          </a:lstStyle>
          <a:p>
            <a:r>
              <a:rPr lang="en-US"/>
              <a:t>Click icon to add picture</a:t>
            </a:r>
          </a:p>
        </p:txBody>
      </p:sp>
      <p:pic>
        <p:nvPicPr>
          <p:cNvPr id="5" name="Picture 4">
            <a:extLst>
              <a:ext uri="{FF2B5EF4-FFF2-40B4-BE49-F238E27FC236}">
                <a16:creationId xmlns:a16="http://schemas.microsoft.com/office/drawing/2014/main" id="{8D35B987-2AB1-7040-8BB7-CD030D6BAAC3}"/>
              </a:ext>
            </a:extLst>
          </p:cNvPr>
          <p:cNvPicPr>
            <a:picLocks noChangeAspect="1"/>
          </p:cNvPicPr>
          <p:nvPr/>
        </p:nvPicPr>
        <p:blipFill>
          <a:blip r:embed="rId3"/>
          <a:stretch>
            <a:fillRect/>
          </a:stretch>
        </p:blipFill>
        <p:spPr>
          <a:xfrm>
            <a:off x="0" y="1198181"/>
            <a:ext cx="2460496" cy="4034658"/>
          </a:xfrm>
          <a:prstGeom prst="rect">
            <a:avLst/>
          </a:prstGeom>
        </p:spPr>
      </p:pic>
      <p:sp>
        <p:nvSpPr>
          <p:cNvPr id="6" name="Picture Placeholder 7">
            <a:extLst>
              <a:ext uri="{FF2B5EF4-FFF2-40B4-BE49-F238E27FC236}">
                <a16:creationId xmlns:a16="http://schemas.microsoft.com/office/drawing/2014/main" id="{1B3198FC-A128-5A42-9B58-A375768BB8F9}"/>
              </a:ext>
            </a:extLst>
          </p:cNvPr>
          <p:cNvSpPr>
            <a:spLocks noGrp="1"/>
          </p:cNvSpPr>
          <p:nvPr>
            <p:ph type="pic" sz="quarter" idx="12"/>
          </p:nvPr>
        </p:nvSpPr>
        <p:spPr>
          <a:xfrm flipH="1">
            <a:off x="597605" y="2086984"/>
            <a:ext cx="1279476" cy="2242600"/>
          </a:xfrm>
          <a:prstGeom prst="rect">
            <a:avLst/>
          </a:prstGeom>
          <a:ln w="6350">
            <a:noFill/>
          </a:ln>
        </p:spPr>
        <p:txBody>
          <a:bodyPr/>
          <a:lstStyle>
            <a:lvl1pPr marL="0" indent="0" algn="ctr">
              <a:buFont typeface="Arial" panose="020B0604020202020204" pitchFamily="34" charset="0"/>
              <a:buNone/>
              <a:defRPr>
                <a:solidFill>
                  <a:schemeClr val="bg1">
                    <a:lumMod val="50000"/>
                  </a:schemeClr>
                </a:solidFill>
              </a:defRPr>
            </a:lvl1pPr>
          </a:lstStyle>
          <a:p>
            <a:r>
              <a:rPr lang="en-US"/>
              <a:t>Click icon to add picture</a:t>
            </a:r>
          </a:p>
        </p:txBody>
      </p:sp>
    </p:spTree>
    <p:extLst>
      <p:ext uri="{BB962C8B-B14F-4D97-AF65-F5344CB8AC3E}">
        <p14:creationId xmlns:p14="http://schemas.microsoft.com/office/powerpoint/2010/main" val="32496804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3 Mobile UI">
    <p:spTree>
      <p:nvGrpSpPr>
        <p:cNvPr id="1" name="Shape 322"/>
        <p:cNvGrpSpPr/>
        <p:nvPr/>
      </p:nvGrpSpPr>
      <p:grpSpPr>
        <a:xfrm>
          <a:off x="0" y="0"/>
          <a:ext cx="0" cy="0"/>
          <a:chOff x="0" y="0"/>
          <a:chExt cx="0" cy="0"/>
        </a:xfrm>
      </p:grpSpPr>
      <p:pic>
        <p:nvPicPr>
          <p:cNvPr id="5" name="Picture 4">
            <a:extLst>
              <a:ext uri="{FF2B5EF4-FFF2-40B4-BE49-F238E27FC236}">
                <a16:creationId xmlns:a16="http://schemas.microsoft.com/office/drawing/2014/main" id="{A29D2F8E-FCB3-BB4B-B26C-6D3AA75423A3}"/>
              </a:ext>
            </a:extLst>
          </p:cNvPr>
          <p:cNvPicPr>
            <a:picLocks noChangeAspect="1"/>
          </p:cNvPicPr>
          <p:nvPr/>
        </p:nvPicPr>
        <p:blipFill>
          <a:blip r:embed="rId2"/>
          <a:srcRect/>
          <a:stretch/>
        </p:blipFill>
        <p:spPr>
          <a:xfrm>
            <a:off x="1171646" y="973293"/>
            <a:ext cx="1625938" cy="3475440"/>
          </a:xfrm>
          <a:prstGeom prst="rect">
            <a:avLst/>
          </a:prstGeom>
        </p:spPr>
      </p:pic>
      <p:sp>
        <p:nvSpPr>
          <p:cNvPr id="6" name="Picture Placeholder 7">
            <a:extLst>
              <a:ext uri="{FF2B5EF4-FFF2-40B4-BE49-F238E27FC236}">
                <a16:creationId xmlns:a16="http://schemas.microsoft.com/office/drawing/2014/main" id="{F9DAF297-0082-D745-88E3-659C15656965}"/>
              </a:ext>
            </a:extLst>
          </p:cNvPr>
          <p:cNvSpPr>
            <a:spLocks noGrp="1"/>
          </p:cNvSpPr>
          <p:nvPr>
            <p:ph type="pic" sz="quarter" idx="11"/>
          </p:nvPr>
        </p:nvSpPr>
        <p:spPr>
          <a:xfrm flipH="1">
            <a:off x="1291572" y="1479502"/>
            <a:ext cx="1402976" cy="2453826"/>
          </a:xfrm>
          <a:prstGeom prst="rect">
            <a:avLst/>
          </a:prstGeom>
          <a:ln w="6350">
            <a:noFill/>
          </a:ln>
        </p:spPr>
        <p:txBody>
          <a:bodyPr/>
          <a:lstStyle>
            <a:lvl1pPr marL="0" indent="0" algn="ctr">
              <a:buNone/>
              <a:defRPr>
                <a:solidFill>
                  <a:schemeClr val="bg1">
                    <a:lumMod val="50000"/>
                  </a:schemeClr>
                </a:solidFill>
              </a:defRPr>
            </a:lvl1pPr>
          </a:lstStyle>
          <a:p>
            <a:r>
              <a:rPr lang="en-US"/>
              <a:t>Click icon to add picture</a:t>
            </a:r>
          </a:p>
        </p:txBody>
      </p:sp>
      <p:pic>
        <p:nvPicPr>
          <p:cNvPr id="13" name="Picture 12">
            <a:extLst>
              <a:ext uri="{FF2B5EF4-FFF2-40B4-BE49-F238E27FC236}">
                <a16:creationId xmlns:a16="http://schemas.microsoft.com/office/drawing/2014/main" id="{9EAE404A-9C29-5545-ACB1-C087D2802290}"/>
              </a:ext>
            </a:extLst>
          </p:cNvPr>
          <p:cNvPicPr>
            <a:picLocks noChangeAspect="1"/>
          </p:cNvPicPr>
          <p:nvPr/>
        </p:nvPicPr>
        <p:blipFill>
          <a:blip r:embed="rId2"/>
          <a:srcRect/>
          <a:stretch/>
        </p:blipFill>
        <p:spPr>
          <a:xfrm>
            <a:off x="3759030" y="973293"/>
            <a:ext cx="1625938" cy="3475440"/>
          </a:xfrm>
          <a:prstGeom prst="rect">
            <a:avLst/>
          </a:prstGeom>
        </p:spPr>
      </p:pic>
      <p:sp>
        <p:nvSpPr>
          <p:cNvPr id="14" name="Picture Placeholder 7">
            <a:extLst>
              <a:ext uri="{FF2B5EF4-FFF2-40B4-BE49-F238E27FC236}">
                <a16:creationId xmlns:a16="http://schemas.microsoft.com/office/drawing/2014/main" id="{B1802BA1-0407-2049-BF0E-B763C3357062}"/>
              </a:ext>
            </a:extLst>
          </p:cNvPr>
          <p:cNvSpPr>
            <a:spLocks noGrp="1"/>
          </p:cNvSpPr>
          <p:nvPr>
            <p:ph type="pic" sz="quarter" idx="12"/>
          </p:nvPr>
        </p:nvSpPr>
        <p:spPr>
          <a:xfrm flipH="1">
            <a:off x="3870512" y="1479502"/>
            <a:ext cx="1402976" cy="2453826"/>
          </a:xfrm>
          <a:prstGeom prst="rect">
            <a:avLst/>
          </a:prstGeom>
          <a:ln w="6350">
            <a:noFill/>
          </a:ln>
        </p:spPr>
        <p:txBody>
          <a:bodyPr/>
          <a:lstStyle>
            <a:lvl1pPr marL="0" indent="0" algn="ctr">
              <a:buNone/>
              <a:defRPr>
                <a:solidFill>
                  <a:schemeClr val="bg1">
                    <a:lumMod val="50000"/>
                  </a:schemeClr>
                </a:solidFill>
              </a:defRPr>
            </a:lvl1pPr>
          </a:lstStyle>
          <a:p>
            <a:r>
              <a:rPr lang="en-US"/>
              <a:t>Click icon to add picture</a:t>
            </a:r>
          </a:p>
        </p:txBody>
      </p:sp>
      <p:pic>
        <p:nvPicPr>
          <p:cNvPr id="15" name="Picture 14">
            <a:extLst>
              <a:ext uri="{FF2B5EF4-FFF2-40B4-BE49-F238E27FC236}">
                <a16:creationId xmlns:a16="http://schemas.microsoft.com/office/drawing/2014/main" id="{12D8B31D-64A8-D048-A2B2-C0B06325CBDB}"/>
              </a:ext>
            </a:extLst>
          </p:cNvPr>
          <p:cNvPicPr>
            <a:picLocks noChangeAspect="1"/>
          </p:cNvPicPr>
          <p:nvPr/>
        </p:nvPicPr>
        <p:blipFill>
          <a:blip r:embed="rId2"/>
          <a:srcRect/>
          <a:stretch/>
        </p:blipFill>
        <p:spPr>
          <a:xfrm>
            <a:off x="6346415" y="973293"/>
            <a:ext cx="1625938" cy="3475440"/>
          </a:xfrm>
          <a:prstGeom prst="rect">
            <a:avLst/>
          </a:prstGeom>
        </p:spPr>
      </p:pic>
      <p:sp>
        <p:nvSpPr>
          <p:cNvPr id="16" name="Picture Placeholder 7">
            <a:extLst>
              <a:ext uri="{FF2B5EF4-FFF2-40B4-BE49-F238E27FC236}">
                <a16:creationId xmlns:a16="http://schemas.microsoft.com/office/drawing/2014/main" id="{2832E651-265D-AE49-AE7B-FBB8A06F135B}"/>
              </a:ext>
            </a:extLst>
          </p:cNvPr>
          <p:cNvSpPr>
            <a:spLocks noGrp="1"/>
          </p:cNvSpPr>
          <p:nvPr>
            <p:ph type="pic" sz="quarter" idx="13"/>
          </p:nvPr>
        </p:nvSpPr>
        <p:spPr>
          <a:xfrm flipH="1">
            <a:off x="6465216" y="1479502"/>
            <a:ext cx="1402976" cy="2453826"/>
          </a:xfrm>
          <a:prstGeom prst="rect">
            <a:avLst/>
          </a:prstGeom>
          <a:ln w="6350">
            <a:noFill/>
          </a:ln>
        </p:spPr>
        <p:txBody>
          <a:bodyPr/>
          <a:lstStyle>
            <a:lvl1pPr marL="0" indent="0" algn="ctr">
              <a:buNone/>
              <a:defRPr>
                <a:solidFill>
                  <a:schemeClr val="bg1">
                    <a:lumMod val="50000"/>
                  </a:schemeClr>
                </a:solidFill>
              </a:defRPr>
            </a:lvl1pPr>
          </a:lstStyle>
          <a:p>
            <a:r>
              <a:rPr lang="en-US"/>
              <a:t>Click icon to add picture</a:t>
            </a:r>
          </a:p>
        </p:txBody>
      </p:sp>
      <p:sp>
        <p:nvSpPr>
          <p:cNvPr id="9" name="Title Placeholder 4">
            <a:extLst>
              <a:ext uri="{FF2B5EF4-FFF2-40B4-BE49-F238E27FC236}">
                <a16:creationId xmlns:a16="http://schemas.microsoft.com/office/drawing/2014/main" id="{207CFBB0-D1F5-5B46-A730-B8EF619BA4EA}"/>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lvl1pPr marL="0" indent="0">
              <a:buFont typeface="Arial" panose="020B0604020202020204" pitchFamily="34" charset="0"/>
              <a:buNone/>
              <a:defRPr/>
            </a:lvl1pPr>
          </a:lstStyle>
          <a:p>
            <a:pPr lvl="0"/>
            <a:r>
              <a:rPr lang="en-US"/>
              <a:t>Click to edit Master title style</a:t>
            </a:r>
            <a:endParaRPr lang="en-US" dirty="0"/>
          </a:p>
        </p:txBody>
      </p:sp>
    </p:spTree>
    <p:extLst>
      <p:ext uri="{BB962C8B-B14F-4D97-AF65-F5344CB8AC3E}">
        <p14:creationId xmlns:p14="http://schemas.microsoft.com/office/powerpoint/2010/main" val="16131368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3 Mobile UI w/ Captions">
    <p:spTree>
      <p:nvGrpSpPr>
        <p:cNvPr id="1" name="Shape 322"/>
        <p:cNvGrpSpPr/>
        <p:nvPr/>
      </p:nvGrpSpPr>
      <p:grpSpPr>
        <a:xfrm>
          <a:off x="0" y="0"/>
          <a:ext cx="0" cy="0"/>
          <a:chOff x="0" y="0"/>
          <a:chExt cx="0" cy="0"/>
        </a:xfrm>
      </p:grpSpPr>
      <p:pic>
        <p:nvPicPr>
          <p:cNvPr id="5" name="Picture 4">
            <a:extLst>
              <a:ext uri="{FF2B5EF4-FFF2-40B4-BE49-F238E27FC236}">
                <a16:creationId xmlns:a16="http://schemas.microsoft.com/office/drawing/2014/main" id="{A29D2F8E-FCB3-BB4B-B26C-6D3AA75423A3}"/>
              </a:ext>
            </a:extLst>
          </p:cNvPr>
          <p:cNvPicPr>
            <a:picLocks noChangeAspect="1"/>
          </p:cNvPicPr>
          <p:nvPr/>
        </p:nvPicPr>
        <p:blipFill>
          <a:blip r:embed="rId2"/>
          <a:srcRect/>
          <a:stretch/>
        </p:blipFill>
        <p:spPr>
          <a:xfrm>
            <a:off x="1171646" y="899720"/>
            <a:ext cx="1543469" cy="3299163"/>
          </a:xfrm>
          <a:prstGeom prst="rect">
            <a:avLst/>
          </a:prstGeom>
        </p:spPr>
      </p:pic>
      <p:sp>
        <p:nvSpPr>
          <p:cNvPr id="6" name="Picture Placeholder 7">
            <a:extLst>
              <a:ext uri="{FF2B5EF4-FFF2-40B4-BE49-F238E27FC236}">
                <a16:creationId xmlns:a16="http://schemas.microsoft.com/office/drawing/2014/main" id="{F9DAF297-0082-D745-88E3-659C15656965}"/>
              </a:ext>
            </a:extLst>
          </p:cNvPr>
          <p:cNvSpPr>
            <a:spLocks noGrp="1"/>
          </p:cNvSpPr>
          <p:nvPr>
            <p:ph type="pic" sz="quarter" idx="11"/>
          </p:nvPr>
        </p:nvSpPr>
        <p:spPr>
          <a:xfrm flipH="1">
            <a:off x="1286317" y="1379653"/>
            <a:ext cx="1331816" cy="2329366"/>
          </a:xfrm>
          <a:prstGeom prst="rect">
            <a:avLst/>
          </a:prstGeom>
          <a:ln w="6350">
            <a:noFill/>
          </a:ln>
        </p:spPr>
        <p:txBody>
          <a:bodyPr/>
          <a:lstStyle>
            <a:lvl1pPr marL="0" indent="0" algn="ctr">
              <a:buNone/>
              <a:defRPr>
                <a:solidFill>
                  <a:schemeClr val="bg1">
                    <a:lumMod val="50000"/>
                  </a:schemeClr>
                </a:solidFill>
              </a:defRPr>
            </a:lvl1pPr>
          </a:lstStyle>
          <a:p>
            <a:r>
              <a:rPr lang="en-US"/>
              <a:t>Click icon to add picture</a:t>
            </a:r>
          </a:p>
        </p:txBody>
      </p:sp>
      <p:sp>
        <p:nvSpPr>
          <p:cNvPr id="9" name="Text Placeholder 2">
            <a:extLst>
              <a:ext uri="{FF2B5EF4-FFF2-40B4-BE49-F238E27FC236}">
                <a16:creationId xmlns:a16="http://schemas.microsoft.com/office/drawing/2014/main" id="{C800D490-A52B-B74F-9F2B-0EC6700AC6A3}"/>
              </a:ext>
            </a:extLst>
          </p:cNvPr>
          <p:cNvSpPr>
            <a:spLocks noGrp="1"/>
          </p:cNvSpPr>
          <p:nvPr>
            <p:ph type="body" sz="quarter" idx="14" hasCustomPrompt="1"/>
          </p:nvPr>
        </p:nvSpPr>
        <p:spPr>
          <a:xfrm>
            <a:off x="1203763" y="4262272"/>
            <a:ext cx="1796940" cy="657555"/>
          </a:xfrm>
          <a:prstGeom prst="rect">
            <a:avLst/>
          </a:prstGeom>
        </p:spPr>
        <p:txBody>
          <a:bodyPr lIns="0" rIns="0">
            <a:normAutofit/>
          </a:bodyPr>
          <a:lstStyle>
            <a:lvl1pPr marL="0" indent="0" algn="l">
              <a:lnSpc>
                <a:spcPct val="120000"/>
              </a:lnSpc>
              <a:buNone/>
              <a:defRPr lang="en-US" sz="1500" b="1" i="0">
                <a:solidFill>
                  <a:schemeClr val="accent6"/>
                </a:solidFill>
                <a:effectLst/>
                <a:latin typeface="Source Sans Pro SemiBold" panose="020B0503030403020204" pitchFamily="34" charset="0"/>
                <a:ea typeface="Source Sans Pro SemiBold"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a:t>Insert caption</a:t>
            </a:r>
          </a:p>
        </p:txBody>
      </p:sp>
      <p:sp>
        <p:nvSpPr>
          <p:cNvPr id="10" name="Text Placeholder 2">
            <a:extLst>
              <a:ext uri="{FF2B5EF4-FFF2-40B4-BE49-F238E27FC236}">
                <a16:creationId xmlns:a16="http://schemas.microsoft.com/office/drawing/2014/main" id="{706F4938-60CE-E348-AD25-C8DD51E6F23F}"/>
              </a:ext>
            </a:extLst>
          </p:cNvPr>
          <p:cNvSpPr>
            <a:spLocks noGrp="1"/>
          </p:cNvSpPr>
          <p:nvPr>
            <p:ph type="body" sz="quarter" idx="15" hasCustomPrompt="1"/>
          </p:nvPr>
        </p:nvSpPr>
        <p:spPr>
          <a:xfrm>
            <a:off x="3810000" y="4262272"/>
            <a:ext cx="1796940" cy="657555"/>
          </a:xfrm>
          <a:prstGeom prst="rect">
            <a:avLst/>
          </a:prstGeom>
        </p:spPr>
        <p:txBody>
          <a:bodyPr lIns="0" rIns="0">
            <a:normAutofit/>
          </a:bodyPr>
          <a:lstStyle>
            <a:lvl1pPr marL="0" indent="0" algn="l">
              <a:lnSpc>
                <a:spcPct val="120000"/>
              </a:lnSpc>
              <a:buNone/>
              <a:defRPr lang="en-US" sz="1500" b="1" i="0">
                <a:solidFill>
                  <a:schemeClr val="accent6"/>
                </a:solidFill>
                <a:effectLst/>
                <a:latin typeface="Source Sans Pro SemiBold" panose="020B0503030403020204" pitchFamily="34" charset="0"/>
                <a:ea typeface="Source Sans Pro SemiBold"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a:t>Insert caption</a:t>
            </a:r>
          </a:p>
        </p:txBody>
      </p:sp>
      <p:sp>
        <p:nvSpPr>
          <p:cNvPr id="11" name="Text Placeholder 2">
            <a:extLst>
              <a:ext uri="{FF2B5EF4-FFF2-40B4-BE49-F238E27FC236}">
                <a16:creationId xmlns:a16="http://schemas.microsoft.com/office/drawing/2014/main" id="{26873AE6-B775-AB46-92CA-E8A26C7B9296}"/>
              </a:ext>
            </a:extLst>
          </p:cNvPr>
          <p:cNvSpPr>
            <a:spLocks noGrp="1"/>
          </p:cNvSpPr>
          <p:nvPr>
            <p:ph type="body" sz="quarter" idx="16" hasCustomPrompt="1"/>
          </p:nvPr>
        </p:nvSpPr>
        <p:spPr>
          <a:xfrm>
            <a:off x="6408684" y="4262272"/>
            <a:ext cx="1796940" cy="657555"/>
          </a:xfrm>
          <a:prstGeom prst="rect">
            <a:avLst/>
          </a:prstGeom>
        </p:spPr>
        <p:txBody>
          <a:bodyPr lIns="0" rIns="0">
            <a:normAutofit/>
          </a:bodyPr>
          <a:lstStyle>
            <a:lvl1pPr marL="0" indent="0" algn="l">
              <a:lnSpc>
                <a:spcPct val="120000"/>
              </a:lnSpc>
              <a:buNone/>
              <a:defRPr lang="en-US" sz="1500" b="1" i="0">
                <a:solidFill>
                  <a:schemeClr val="accent6"/>
                </a:solidFill>
                <a:effectLst/>
                <a:latin typeface="Source Sans Pro SemiBold" panose="020B0503030403020204" pitchFamily="34" charset="0"/>
                <a:ea typeface="Source Sans Pro SemiBold"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a:t>Insert caption</a:t>
            </a:r>
          </a:p>
        </p:txBody>
      </p:sp>
      <p:pic>
        <p:nvPicPr>
          <p:cNvPr id="12" name="Picture 11">
            <a:extLst>
              <a:ext uri="{FF2B5EF4-FFF2-40B4-BE49-F238E27FC236}">
                <a16:creationId xmlns:a16="http://schemas.microsoft.com/office/drawing/2014/main" id="{FFDE8951-302F-2649-BB48-17C9383C5059}"/>
              </a:ext>
            </a:extLst>
          </p:cNvPr>
          <p:cNvPicPr>
            <a:picLocks noChangeAspect="1"/>
          </p:cNvPicPr>
          <p:nvPr/>
        </p:nvPicPr>
        <p:blipFill>
          <a:blip r:embed="rId2"/>
          <a:srcRect/>
          <a:stretch/>
        </p:blipFill>
        <p:spPr>
          <a:xfrm>
            <a:off x="3800266" y="899720"/>
            <a:ext cx="1543469" cy="3299163"/>
          </a:xfrm>
          <a:prstGeom prst="rect">
            <a:avLst/>
          </a:prstGeom>
        </p:spPr>
      </p:pic>
      <p:sp>
        <p:nvSpPr>
          <p:cNvPr id="17" name="Picture Placeholder 7">
            <a:extLst>
              <a:ext uri="{FF2B5EF4-FFF2-40B4-BE49-F238E27FC236}">
                <a16:creationId xmlns:a16="http://schemas.microsoft.com/office/drawing/2014/main" id="{EB700EDE-8020-E147-81E2-67515B9B5614}"/>
              </a:ext>
            </a:extLst>
          </p:cNvPr>
          <p:cNvSpPr>
            <a:spLocks noGrp="1"/>
          </p:cNvSpPr>
          <p:nvPr>
            <p:ph type="pic" sz="quarter" idx="17"/>
          </p:nvPr>
        </p:nvSpPr>
        <p:spPr>
          <a:xfrm flipH="1">
            <a:off x="3911347" y="1379653"/>
            <a:ext cx="1331816" cy="2329366"/>
          </a:xfrm>
          <a:prstGeom prst="rect">
            <a:avLst/>
          </a:prstGeom>
          <a:ln w="6350">
            <a:noFill/>
          </a:ln>
        </p:spPr>
        <p:txBody>
          <a:bodyPr/>
          <a:lstStyle>
            <a:lvl1pPr marL="0" indent="0" algn="ctr">
              <a:buNone/>
              <a:defRPr>
                <a:solidFill>
                  <a:schemeClr val="bg1">
                    <a:lumMod val="50000"/>
                  </a:schemeClr>
                </a:solidFill>
              </a:defRPr>
            </a:lvl1pPr>
          </a:lstStyle>
          <a:p>
            <a:r>
              <a:rPr lang="en-US"/>
              <a:t>Click icon to add picture</a:t>
            </a:r>
          </a:p>
        </p:txBody>
      </p:sp>
      <p:pic>
        <p:nvPicPr>
          <p:cNvPr id="18" name="Picture 17">
            <a:extLst>
              <a:ext uri="{FF2B5EF4-FFF2-40B4-BE49-F238E27FC236}">
                <a16:creationId xmlns:a16="http://schemas.microsoft.com/office/drawing/2014/main" id="{7EF92D93-3626-B642-B7B3-42661BB5234D}"/>
              </a:ext>
            </a:extLst>
          </p:cNvPr>
          <p:cNvPicPr>
            <a:picLocks noChangeAspect="1"/>
          </p:cNvPicPr>
          <p:nvPr/>
        </p:nvPicPr>
        <p:blipFill>
          <a:blip r:embed="rId2"/>
          <a:srcRect/>
          <a:stretch/>
        </p:blipFill>
        <p:spPr>
          <a:xfrm>
            <a:off x="6400800" y="899720"/>
            <a:ext cx="1543469" cy="3299163"/>
          </a:xfrm>
          <a:prstGeom prst="rect">
            <a:avLst/>
          </a:prstGeom>
        </p:spPr>
      </p:pic>
      <p:sp>
        <p:nvSpPr>
          <p:cNvPr id="19" name="Picture Placeholder 7">
            <a:extLst>
              <a:ext uri="{FF2B5EF4-FFF2-40B4-BE49-F238E27FC236}">
                <a16:creationId xmlns:a16="http://schemas.microsoft.com/office/drawing/2014/main" id="{19148CC4-B588-D340-B920-6A2B54D25ECD}"/>
              </a:ext>
            </a:extLst>
          </p:cNvPr>
          <p:cNvSpPr>
            <a:spLocks noGrp="1"/>
          </p:cNvSpPr>
          <p:nvPr>
            <p:ph type="pic" sz="quarter" idx="18"/>
          </p:nvPr>
        </p:nvSpPr>
        <p:spPr>
          <a:xfrm flipH="1">
            <a:off x="6515471" y="1379653"/>
            <a:ext cx="1331816" cy="2329366"/>
          </a:xfrm>
          <a:prstGeom prst="rect">
            <a:avLst/>
          </a:prstGeom>
          <a:ln w="6350">
            <a:noFill/>
          </a:ln>
        </p:spPr>
        <p:txBody>
          <a:bodyPr/>
          <a:lstStyle>
            <a:lvl1pPr marL="0" indent="0" algn="ctr">
              <a:buNone/>
              <a:defRPr>
                <a:solidFill>
                  <a:schemeClr val="bg1">
                    <a:lumMod val="50000"/>
                  </a:schemeClr>
                </a:solidFill>
              </a:defRPr>
            </a:lvl1pPr>
          </a:lstStyle>
          <a:p>
            <a:r>
              <a:rPr lang="en-US"/>
              <a:t>Click icon to add picture</a:t>
            </a:r>
          </a:p>
        </p:txBody>
      </p:sp>
      <p:sp>
        <p:nvSpPr>
          <p:cNvPr id="13" name="Title Placeholder 4">
            <a:extLst>
              <a:ext uri="{FF2B5EF4-FFF2-40B4-BE49-F238E27FC236}">
                <a16:creationId xmlns:a16="http://schemas.microsoft.com/office/drawing/2014/main" id="{5BDF0F4D-6C44-3642-897F-310499E82039}"/>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lvl1pPr marL="0" indent="0">
              <a:buFont typeface="Arial" panose="020B0604020202020204" pitchFamily="34" charset="0"/>
              <a:buNone/>
              <a:defRPr/>
            </a:lvl1pPr>
          </a:lstStyle>
          <a:p>
            <a:pPr lvl="0"/>
            <a:r>
              <a:rPr lang="en-US"/>
              <a:t>Click to edit Master title style</a:t>
            </a:r>
            <a:endParaRPr lang="en-US" dirty="0"/>
          </a:p>
        </p:txBody>
      </p:sp>
    </p:spTree>
    <p:extLst>
      <p:ext uri="{BB962C8B-B14F-4D97-AF65-F5344CB8AC3E}">
        <p14:creationId xmlns:p14="http://schemas.microsoft.com/office/powerpoint/2010/main" val="9465108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3 Mobile UI (no title)">
    <p:spTree>
      <p:nvGrpSpPr>
        <p:cNvPr id="1" name="Shape 322"/>
        <p:cNvGrpSpPr/>
        <p:nvPr/>
      </p:nvGrpSpPr>
      <p:grpSpPr>
        <a:xfrm>
          <a:off x="0" y="0"/>
          <a:ext cx="0" cy="0"/>
          <a:chOff x="0" y="0"/>
          <a:chExt cx="0" cy="0"/>
        </a:xfrm>
      </p:grpSpPr>
      <p:pic>
        <p:nvPicPr>
          <p:cNvPr id="5" name="Picture 4">
            <a:extLst>
              <a:ext uri="{FF2B5EF4-FFF2-40B4-BE49-F238E27FC236}">
                <a16:creationId xmlns:a16="http://schemas.microsoft.com/office/drawing/2014/main" id="{A29D2F8E-FCB3-BB4B-B26C-6D3AA75423A3}"/>
              </a:ext>
            </a:extLst>
          </p:cNvPr>
          <p:cNvPicPr>
            <a:picLocks noChangeAspect="1"/>
          </p:cNvPicPr>
          <p:nvPr/>
        </p:nvPicPr>
        <p:blipFill>
          <a:blip r:embed="rId2"/>
          <a:srcRect/>
          <a:stretch/>
        </p:blipFill>
        <p:spPr>
          <a:xfrm>
            <a:off x="1016248" y="436179"/>
            <a:ext cx="1936734" cy="4139764"/>
          </a:xfrm>
          <a:prstGeom prst="rect">
            <a:avLst/>
          </a:prstGeom>
        </p:spPr>
      </p:pic>
      <p:sp>
        <p:nvSpPr>
          <p:cNvPr id="6" name="Picture Placeholder 7">
            <a:extLst>
              <a:ext uri="{FF2B5EF4-FFF2-40B4-BE49-F238E27FC236}">
                <a16:creationId xmlns:a16="http://schemas.microsoft.com/office/drawing/2014/main" id="{F9DAF297-0082-D745-88E3-659C15656965}"/>
              </a:ext>
            </a:extLst>
          </p:cNvPr>
          <p:cNvSpPr>
            <a:spLocks noGrp="1"/>
          </p:cNvSpPr>
          <p:nvPr>
            <p:ph type="pic" sz="quarter" idx="11"/>
          </p:nvPr>
        </p:nvSpPr>
        <p:spPr>
          <a:xfrm flipH="1">
            <a:off x="1157484" y="1040028"/>
            <a:ext cx="1671152" cy="2922870"/>
          </a:xfrm>
          <a:prstGeom prst="rect">
            <a:avLst/>
          </a:prstGeom>
          <a:ln w="6350">
            <a:noFill/>
          </a:ln>
        </p:spPr>
        <p:txBody>
          <a:bodyPr/>
          <a:lstStyle>
            <a:lvl1pPr marL="0" indent="0" algn="ctr">
              <a:buFont typeface="Arial" panose="020B0604020202020204" pitchFamily="34" charset="0"/>
              <a:buNone/>
              <a:defRPr>
                <a:solidFill>
                  <a:schemeClr val="bg1">
                    <a:lumMod val="50000"/>
                  </a:schemeClr>
                </a:solidFill>
              </a:defRPr>
            </a:lvl1pPr>
          </a:lstStyle>
          <a:p>
            <a:r>
              <a:rPr lang="en-US"/>
              <a:t>Click icon to add picture</a:t>
            </a:r>
          </a:p>
        </p:txBody>
      </p:sp>
      <p:pic>
        <p:nvPicPr>
          <p:cNvPr id="13" name="Picture 12">
            <a:extLst>
              <a:ext uri="{FF2B5EF4-FFF2-40B4-BE49-F238E27FC236}">
                <a16:creationId xmlns:a16="http://schemas.microsoft.com/office/drawing/2014/main" id="{9EAE404A-9C29-5545-ACB1-C087D2802290}"/>
              </a:ext>
            </a:extLst>
          </p:cNvPr>
          <p:cNvPicPr>
            <a:picLocks noChangeAspect="1"/>
          </p:cNvPicPr>
          <p:nvPr/>
        </p:nvPicPr>
        <p:blipFill>
          <a:blip r:embed="rId2"/>
          <a:srcRect/>
          <a:stretch/>
        </p:blipFill>
        <p:spPr>
          <a:xfrm>
            <a:off x="3603633" y="436179"/>
            <a:ext cx="1936734" cy="4139764"/>
          </a:xfrm>
          <a:prstGeom prst="rect">
            <a:avLst/>
          </a:prstGeom>
        </p:spPr>
      </p:pic>
      <p:sp>
        <p:nvSpPr>
          <p:cNvPr id="14" name="Picture Placeholder 7">
            <a:extLst>
              <a:ext uri="{FF2B5EF4-FFF2-40B4-BE49-F238E27FC236}">
                <a16:creationId xmlns:a16="http://schemas.microsoft.com/office/drawing/2014/main" id="{B1802BA1-0407-2049-BF0E-B763C3357062}"/>
              </a:ext>
            </a:extLst>
          </p:cNvPr>
          <p:cNvSpPr>
            <a:spLocks noGrp="1"/>
          </p:cNvSpPr>
          <p:nvPr>
            <p:ph type="pic" sz="quarter" idx="12"/>
          </p:nvPr>
        </p:nvSpPr>
        <p:spPr>
          <a:xfrm flipH="1">
            <a:off x="3741679" y="1040028"/>
            <a:ext cx="1671152" cy="2922870"/>
          </a:xfrm>
          <a:prstGeom prst="rect">
            <a:avLst/>
          </a:prstGeom>
          <a:ln w="6350">
            <a:noFill/>
          </a:ln>
        </p:spPr>
        <p:txBody>
          <a:bodyPr/>
          <a:lstStyle>
            <a:lvl1pPr marL="0" indent="0" algn="ctr">
              <a:buFont typeface="Arial" panose="020B0604020202020204" pitchFamily="34" charset="0"/>
              <a:buNone/>
              <a:defRPr>
                <a:solidFill>
                  <a:schemeClr val="bg1">
                    <a:lumMod val="50000"/>
                  </a:schemeClr>
                </a:solidFill>
              </a:defRPr>
            </a:lvl1pPr>
          </a:lstStyle>
          <a:p>
            <a:r>
              <a:rPr lang="en-US"/>
              <a:t>Click icon to add picture</a:t>
            </a:r>
          </a:p>
        </p:txBody>
      </p:sp>
      <p:pic>
        <p:nvPicPr>
          <p:cNvPr id="15" name="Picture 14">
            <a:extLst>
              <a:ext uri="{FF2B5EF4-FFF2-40B4-BE49-F238E27FC236}">
                <a16:creationId xmlns:a16="http://schemas.microsoft.com/office/drawing/2014/main" id="{12D8B31D-64A8-D048-A2B2-C0B06325CBDB}"/>
              </a:ext>
            </a:extLst>
          </p:cNvPr>
          <p:cNvPicPr>
            <a:picLocks noChangeAspect="1"/>
          </p:cNvPicPr>
          <p:nvPr/>
        </p:nvPicPr>
        <p:blipFill>
          <a:blip r:embed="rId2"/>
          <a:srcRect/>
          <a:stretch/>
        </p:blipFill>
        <p:spPr>
          <a:xfrm>
            <a:off x="6191017" y="436179"/>
            <a:ext cx="1936734" cy="4139764"/>
          </a:xfrm>
          <a:prstGeom prst="rect">
            <a:avLst/>
          </a:prstGeom>
        </p:spPr>
      </p:pic>
      <p:sp>
        <p:nvSpPr>
          <p:cNvPr id="16" name="Picture Placeholder 7">
            <a:extLst>
              <a:ext uri="{FF2B5EF4-FFF2-40B4-BE49-F238E27FC236}">
                <a16:creationId xmlns:a16="http://schemas.microsoft.com/office/drawing/2014/main" id="{2832E651-265D-AE49-AE7B-FBB8A06F135B}"/>
              </a:ext>
            </a:extLst>
          </p:cNvPr>
          <p:cNvSpPr>
            <a:spLocks noGrp="1"/>
          </p:cNvSpPr>
          <p:nvPr>
            <p:ph type="pic" sz="quarter" idx="13"/>
          </p:nvPr>
        </p:nvSpPr>
        <p:spPr>
          <a:xfrm flipH="1">
            <a:off x="6331128" y="1040028"/>
            <a:ext cx="1671152" cy="2922870"/>
          </a:xfrm>
          <a:prstGeom prst="rect">
            <a:avLst/>
          </a:prstGeom>
          <a:ln w="6350">
            <a:noFill/>
          </a:ln>
        </p:spPr>
        <p:txBody>
          <a:bodyPr/>
          <a:lstStyle>
            <a:lvl1pPr marL="0" indent="0" algn="ctr">
              <a:buFont typeface="Arial" panose="020B0604020202020204" pitchFamily="34" charset="0"/>
              <a:buNone/>
              <a:defRPr>
                <a:solidFill>
                  <a:schemeClr val="bg1">
                    <a:lumMod val="50000"/>
                  </a:schemeClr>
                </a:solidFill>
              </a:defRPr>
            </a:lvl1pPr>
          </a:lstStyle>
          <a:p>
            <a:r>
              <a:rPr lang="en-US"/>
              <a:t>Click icon to add picture</a:t>
            </a:r>
          </a:p>
        </p:txBody>
      </p:sp>
    </p:spTree>
    <p:extLst>
      <p:ext uri="{BB962C8B-B14F-4D97-AF65-F5344CB8AC3E}">
        <p14:creationId xmlns:p14="http://schemas.microsoft.com/office/powerpoint/2010/main" val="162092339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2E6F6-5B36-4E43-BF2F-3F7BF9A85A7D}"/>
              </a:ext>
            </a:extLst>
          </p:cNvPr>
          <p:cNvSpPr>
            <a:spLocks noGrp="1"/>
          </p:cNvSpPr>
          <p:nvPr>
            <p:ph type="title" hasCustomPrompt="1"/>
          </p:nvPr>
        </p:nvSpPr>
        <p:spPr>
          <a:xfrm>
            <a:off x="993228" y="2821851"/>
            <a:ext cx="7157544" cy="993775"/>
          </a:xfrm>
          <a:prstGeom prst="rect">
            <a:avLst/>
          </a:prstGeom>
        </p:spPr>
        <p:txBody>
          <a:bodyPr anchor="ctr" anchorCtr="0"/>
          <a:lstStyle>
            <a:lvl1pPr>
              <a:lnSpc>
                <a:spcPct val="110000"/>
              </a:lnSpc>
              <a:defRPr/>
            </a:lvl1pPr>
          </a:lstStyle>
          <a:p>
            <a:r>
              <a:rPr lang="en-US"/>
              <a:t>Click to edit title</a:t>
            </a:r>
          </a:p>
        </p:txBody>
      </p:sp>
      <p:sp>
        <p:nvSpPr>
          <p:cNvPr id="10" name="Text Placeholder 9">
            <a:extLst>
              <a:ext uri="{FF2B5EF4-FFF2-40B4-BE49-F238E27FC236}">
                <a16:creationId xmlns:a16="http://schemas.microsoft.com/office/drawing/2014/main" id="{AA95AEFA-02E8-254D-B038-A0C0CC898DCE}"/>
              </a:ext>
            </a:extLst>
          </p:cNvPr>
          <p:cNvSpPr>
            <a:spLocks noGrp="1"/>
          </p:cNvSpPr>
          <p:nvPr>
            <p:ph type="body" sz="quarter" idx="11" hasCustomPrompt="1"/>
          </p:nvPr>
        </p:nvSpPr>
        <p:spPr>
          <a:xfrm>
            <a:off x="995363" y="4394238"/>
            <a:ext cx="7153275" cy="366713"/>
          </a:xfrm>
          <a:prstGeom prst="rect">
            <a:avLst/>
          </a:prstGeom>
        </p:spPr>
        <p:txBody>
          <a:bodyPr anchor="ctr" anchorCtr="0"/>
          <a:lstStyle>
            <a:lvl1pPr algn="ctr">
              <a:defRPr sz="1200" cap="all" baseline="0">
                <a:solidFill>
                  <a:schemeClr val="bg1"/>
                </a:solidFill>
                <a:latin typeface="Source Sans Pro" panose="020B0503030403020204" pitchFamily="34" charset="0"/>
              </a:defRPr>
            </a:lvl1pPr>
            <a:lvl2pPr>
              <a:defRPr sz="1200" cap="all" baseline="0">
                <a:solidFill>
                  <a:schemeClr val="bg1"/>
                </a:solidFill>
                <a:latin typeface="Source Sans Pro" panose="020B0503030403020204" pitchFamily="34" charset="0"/>
              </a:defRPr>
            </a:lvl2pPr>
            <a:lvl3pPr>
              <a:defRPr sz="1200" cap="all" baseline="0">
                <a:solidFill>
                  <a:schemeClr val="bg1"/>
                </a:solidFill>
                <a:latin typeface="Source Sans Pro" panose="020B0503030403020204" pitchFamily="34" charset="0"/>
              </a:defRPr>
            </a:lvl3pPr>
            <a:lvl4pPr>
              <a:defRPr sz="1200" cap="all" baseline="0">
                <a:solidFill>
                  <a:schemeClr val="bg1"/>
                </a:solidFill>
                <a:latin typeface="Source Sans Pro" panose="020B0503030403020204" pitchFamily="34" charset="0"/>
              </a:defRPr>
            </a:lvl4pPr>
            <a:lvl5pPr>
              <a:defRPr sz="1200" cap="all" baseline="0">
                <a:solidFill>
                  <a:schemeClr val="bg1"/>
                </a:solidFill>
                <a:latin typeface="Source Sans Pro" panose="020B0503030403020204" pitchFamily="34" charset="0"/>
              </a:defRPr>
            </a:lvl5pPr>
          </a:lstStyle>
          <a:p>
            <a:pPr lvl="0"/>
            <a:r>
              <a:rPr lang="en-US" dirty="0"/>
              <a:t>U.S. Digital Service   //   Presenter name   //   month year</a:t>
            </a:r>
          </a:p>
        </p:txBody>
      </p:sp>
      <p:pic>
        <p:nvPicPr>
          <p:cNvPr id="5" name="Picture 4">
            <a:extLst>
              <a:ext uri="{FF2B5EF4-FFF2-40B4-BE49-F238E27FC236}">
                <a16:creationId xmlns:a16="http://schemas.microsoft.com/office/drawing/2014/main" id="{9CB45329-7616-4045-94AE-50020D6F6BD2}"/>
              </a:ext>
            </a:extLst>
          </p:cNvPr>
          <p:cNvPicPr>
            <a:picLocks noChangeAspect="1"/>
          </p:cNvPicPr>
          <p:nvPr userDrawn="1"/>
        </p:nvPicPr>
        <p:blipFill>
          <a:blip r:embed="rId2"/>
          <a:stretch>
            <a:fillRect/>
          </a:stretch>
        </p:blipFill>
        <p:spPr>
          <a:xfrm>
            <a:off x="3798627" y="735713"/>
            <a:ext cx="1546746" cy="1082722"/>
          </a:xfrm>
          <a:prstGeom prst="rect">
            <a:avLst/>
          </a:prstGeom>
        </p:spPr>
      </p:pic>
    </p:spTree>
    <p:extLst>
      <p:ext uri="{BB962C8B-B14F-4D97-AF65-F5344CB8AC3E}">
        <p14:creationId xmlns:p14="http://schemas.microsoft.com/office/powerpoint/2010/main" val="38340346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with subtitle -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5AFCB-8CFE-7F4F-AEF1-AA4B572EB2E2}"/>
              </a:ext>
            </a:extLst>
          </p:cNvPr>
          <p:cNvSpPr>
            <a:spLocks noGrp="1"/>
          </p:cNvSpPr>
          <p:nvPr>
            <p:ph type="title" hasCustomPrompt="1"/>
          </p:nvPr>
        </p:nvSpPr>
        <p:spPr>
          <a:xfrm>
            <a:off x="1124607" y="2564940"/>
            <a:ext cx="6894786" cy="993775"/>
          </a:xfrm>
          <a:prstGeom prst="rect">
            <a:avLst/>
          </a:prstGeom>
        </p:spPr>
        <p:txBody>
          <a:bodyPr/>
          <a:lstStyle>
            <a:lvl1pPr>
              <a:lnSpc>
                <a:spcPct val="110000"/>
              </a:lnSpc>
              <a:defRPr u="none"/>
            </a:lvl1pPr>
          </a:lstStyle>
          <a:p>
            <a:r>
              <a:rPr lang="en-US"/>
              <a:t>Click to edit title</a:t>
            </a:r>
          </a:p>
        </p:txBody>
      </p:sp>
      <p:sp>
        <p:nvSpPr>
          <p:cNvPr id="5" name="Subtitle 2">
            <a:extLst>
              <a:ext uri="{FF2B5EF4-FFF2-40B4-BE49-F238E27FC236}">
                <a16:creationId xmlns:a16="http://schemas.microsoft.com/office/drawing/2014/main" id="{8E6DAF9E-7944-4944-AAA2-35660A5DE760}"/>
              </a:ext>
            </a:extLst>
          </p:cNvPr>
          <p:cNvSpPr>
            <a:spLocks noGrp="1"/>
          </p:cNvSpPr>
          <p:nvPr>
            <p:ph type="subTitle" idx="1" hasCustomPrompt="1"/>
          </p:nvPr>
        </p:nvSpPr>
        <p:spPr>
          <a:xfrm>
            <a:off x="1119352" y="3648831"/>
            <a:ext cx="6905296" cy="463306"/>
          </a:xfrm>
          <a:prstGeom prst="rect">
            <a:avLst/>
          </a:prstGeom>
        </p:spPr>
        <p:txBody>
          <a:bodyPr/>
          <a:lstStyle>
            <a:lvl1pPr marL="0" indent="0" algn="ctr">
              <a:buNone/>
              <a:defRPr sz="2000" b="1" i="0">
                <a:solidFill>
                  <a:schemeClr val="tx1"/>
                </a:solidFill>
                <a:latin typeface="Source Sans Pro" panose="020B0503030403020204" pitchFamily="34" charset="0"/>
                <a:ea typeface="Source Sans Pro" panose="020B05030304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subtitle</a:t>
            </a:r>
          </a:p>
        </p:txBody>
      </p:sp>
      <p:sp>
        <p:nvSpPr>
          <p:cNvPr id="14" name="Text Placeholder 9">
            <a:extLst>
              <a:ext uri="{FF2B5EF4-FFF2-40B4-BE49-F238E27FC236}">
                <a16:creationId xmlns:a16="http://schemas.microsoft.com/office/drawing/2014/main" id="{AC3558A0-D4DF-F444-8675-79185F1C131E}"/>
              </a:ext>
            </a:extLst>
          </p:cNvPr>
          <p:cNvSpPr>
            <a:spLocks noGrp="1"/>
          </p:cNvSpPr>
          <p:nvPr>
            <p:ph type="body" sz="quarter" idx="11" hasCustomPrompt="1"/>
          </p:nvPr>
        </p:nvSpPr>
        <p:spPr>
          <a:xfrm>
            <a:off x="995363" y="4394238"/>
            <a:ext cx="7153275" cy="366713"/>
          </a:xfrm>
          <a:prstGeom prst="rect">
            <a:avLst/>
          </a:prstGeom>
        </p:spPr>
        <p:txBody>
          <a:bodyPr anchor="ctr" anchorCtr="0"/>
          <a:lstStyle>
            <a:lvl1pPr algn="ctr">
              <a:defRPr sz="1200" cap="all" baseline="0">
                <a:solidFill>
                  <a:schemeClr val="bg1"/>
                </a:solidFill>
                <a:latin typeface="Source Sans Pro" panose="020B0503030403020204" pitchFamily="34" charset="0"/>
              </a:defRPr>
            </a:lvl1pPr>
            <a:lvl2pPr>
              <a:defRPr sz="1200" cap="all" baseline="0">
                <a:solidFill>
                  <a:schemeClr val="bg1"/>
                </a:solidFill>
                <a:latin typeface="Source Sans Pro" panose="020B0503030403020204" pitchFamily="34" charset="0"/>
              </a:defRPr>
            </a:lvl2pPr>
            <a:lvl3pPr>
              <a:defRPr sz="1200" cap="all" baseline="0">
                <a:solidFill>
                  <a:schemeClr val="bg1"/>
                </a:solidFill>
                <a:latin typeface="Source Sans Pro" panose="020B0503030403020204" pitchFamily="34" charset="0"/>
              </a:defRPr>
            </a:lvl3pPr>
            <a:lvl4pPr>
              <a:defRPr sz="1200" cap="all" baseline="0">
                <a:solidFill>
                  <a:schemeClr val="bg1"/>
                </a:solidFill>
                <a:latin typeface="Source Sans Pro" panose="020B0503030403020204" pitchFamily="34" charset="0"/>
              </a:defRPr>
            </a:lvl4pPr>
            <a:lvl5pPr>
              <a:defRPr sz="1200" cap="all" baseline="0">
                <a:solidFill>
                  <a:schemeClr val="bg1"/>
                </a:solidFill>
                <a:latin typeface="Source Sans Pro" panose="020B0503030403020204" pitchFamily="34" charset="0"/>
              </a:defRPr>
            </a:lvl5pPr>
          </a:lstStyle>
          <a:p>
            <a:pPr lvl="0"/>
            <a:r>
              <a:rPr lang="en-US"/>
              <a:t>U.S. Digital Service   //   Presenter name   //   month year</a:t>
            </a:r>
          </a:p>
        </p:txBody>
      </p:sp>
      <p:pic>
        <p:nvPicPr>
          <p:cNvPr id="8" name="Picture 7">
            <a:extLst>
              <a:ext uri="{FF2B5EF4-FFF2-40B4-BE49-F238E27FC236}">
                <a16:creationId xmlns:a16="http://schemas.microsoft.com/office/drawing/2014/main" id="{824C4E6B-409B-784C-89C5-73499745970D}"/>
              </a:ext>
            </a:extLst>
          </p:cNvPr>
          <p:cNvPicPr>
            <a:picLocks noChangeAspect="1"/>
          </p:cNvPicPr>
          <p:nvPr userDrawn="1"/>
        </p:nvPicPr>
        <p:blipFill>
          <a:blip r:embed="rId2"/>
          <a:stretch>
            <a:fillRect/>
          </a:stretch>
        </p:blipFill>
        <p:spPr>
          <a:xfrm>
            <a:off x="3798627" y="735713"/>
            <a:ext cx="1546746" cy="1082722"/>
          </a:xfrm>
          <a:prstGeom prst="rect">
            <a:avLst/>
          </a:prstGeom>
        </p:spPr>
      </p:pic>
    </p:spTree>
    <p:extLst>
      <p:ext uri="{BB962C8B-B14F-4D97-AF65-F5344CB8AC3E}">
        <p14:creationId xmlns:p14="http://schemas.microsoft.com/office/powerpoint/2010/main" val="23176843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 navy">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2E6F6-5B36-4E43-BF2F-3F7BF9A85A7D}"/>
              </a:ext>
            </a:extLst>
          </p:cNvPr>
          <p:cNvSpPr>
            <a:spLocks noGrp="1"/>
          </p:cNvSpPr>
          <p:nvPr>
            <p:ph type="title" hasCustomPrompt="1"/>
          </p:nvPr>
        </p:nvSpPr>
        <p:spPr>
          <a:xfrm>
            <a:off x="993228" y="2872651"/>
            <a:ext cx="7157544" cy="993775"/>
          </a:xfrm>
          <a:prstGeom prst="rect">
            <a:avLst/>
          </a:prstGeom>
        </p:spPr>
        <p:txBody>
          <a:bodyPr anchor="ctr" anchorCtr="0"/>
          <a:lstStyle>
            <a:lvl1pPr>
              <a:lnSpc>
                <a:spcPct val="110000"/>
              </a:lnSpc>
              <a:defRPr/>
            </a:lvl1pPr>
          </a:lstStyle>
          <a:p>
            <a:r>
              <a:rPr lang="en-US"/>
              <a:t>Click to edit title</a:t>
            </a:r>
          </a:p>
        </p:txBody>
      </p:sp>
      <p:pic>
        <p:nvPicPr>
          <p:cNvPr id="3" name="Picture 2">
            <a:extLst>
              <a:ext uri="{FF2B5EF4-FFF2-40B4-BE49-F238E27FC236}">
                <a16:creationId xmlns:a16="http://schemas.microsoft.com/office/drawing/2014/main" id="{777E4174-C79D-C14E-B2D2-BBEAC078F46A}"/>
              </a:ext>
            </a:extLst>
          </p:cNvPr>
          <p:cNvPicPr>
            <a:picLocks noChangeAspect="1"/>
          </p:cNvPicPr>
          <p:nvPr userDrawn="1"/>
        </p:nvPicPr>
        <p:blipFill>
          <a:blip r:embed="rId2"/>
          <a:stretch>
            <a:fillRect/>
          </a:stretch>
        </p:blipFill>
        <p:spPr>
          <a:xfrm>
            <a:off x="3798627" y="797541"/>
            <a:ext cx="1546746" cy="1546746"/>
          </a:xfrm>
          <a:prstGeom prst="rect">
            <a:avLst/>
          </a:prstGeom>
        </p:spPr>
      </p:pic>
      <p:sp>
        <p:nvSpPr>
          <p:cNvPr id="10" name="Text Placeholder 9">
            <a:extLst>
              <a:ext uri="{FF2B5EF4-FFF2-40B4-BE49-F238E27FC236}">
                <a16:creationId xmlns:a16="http://schemas.microsoft.com/office/drawing/2014/main" id="{AA95AEFA-02E8-254D-B038-A0C0CC898DCE}"/>
              </a:ext>
            </a:extLst>
          </p:cNvPr>
          <p:cNvSpPr>
            <a:spLocks noGrp="1"/>
          </p:cNvSpPr>
          <p:nvPr>
            <p:ph type="body" sz="quarter" idx="11" hasCustomPrompt="1"/>
          </p:nvPr>
        </p:nvSpPr>
        <p:spPr>
          <a:xfrm>
            <a:off x="995363" y="4394238"/>
            <a:ext cx="7153275" cy="366713"/>
          </a:xfrm>
          <a:prstGeom prst="rect">
            <a:avLst/>
          </a:prstGeom>
        </p:spPr>
        <p:txBody>
          <a:bodyPr anchor="ctr" anchorCtr="0"/>
          <a:lstStyle>
            <a:lvl1pPr algn="ctr">
              <a:defRPr sz="1200" cap="all" baseline="0">
                <a:solidFill>
                  <a:schemeClr val="bg1"/>
                </a:solidFill>
                <a:latin typeface="Source Sans Pro" panose="020B0503030403020204" pitchFamily="34" charset="0"/>
              </a:defRPr>
            </a:lvl1pPr>
            <a:lvl2pPr>
              <a:defRPr sz="1200" cap="all" baseline="0">
                <a:solidFill>
                  <a:schemeClr val="bg1"/>
                </a:solidFill>
                <a:latin typeface="Source Sans Pro" panose="020B0503030403020204" pitchFamily="34" charset="0"/>
              </a:defRPr>
            </a:lvl2pPr>
            <a:lvl3pPr>
              <a:defRPr sz="1200" cap="all" baseline="0">
                <a:solidFill>
                  <a:schemeClr val="bg1"/>
                </a:solidFill>
                <a:latin typeface="Source Sans Pro" panose="020B0503030403020204" pitchFamily="34" charset="0"/>
              </a:defRPr>
            </a:lvl3pPr>
            <a:lvl4pPr>
              <a:defRPr sz="1200" cap="all" baseline="0">
                <a:solidFill>
                  <a:schemeClr val="bg1"/>
                </a:solidFill>
                <a:latin typeface="Source Sans Pro" panose="020B0503030403020204" pitchFamily="34" charset="0"/>
              </a:defRPr>
            </a:lvl4pPr>
            <a:lvl5pPr>
              <a:defRPr sz="1200" cap="all" baseline="0">
                <a:solidFill>
                  <a:schemeClr val="bg1"/>
                </a:solidFill>
                <a:latin typeface="Source Sans Pro" panose="020B0503030403020204" pitchFamily="34" charset="0"/>
              </a:defRPr>
            </a:lvl5pPr>
          </a:lstStyle>
          <a:p>
            <a:pPr lvl="0"/>
            <a:r>
              <a:rPr lang="en-US" dirty="0"/>
              <a:t>U.S. Digital Service   //   Presenter name   //   month year</a:t>
            </a:r>
          </a:p>
        </p:txBody>
      </p:sp>
    </p:spTree>
    <p:extLst>
      <p:ext uri="{BB962C8B-B14F-4D97-AF65-F5344CB8AC3E}">
        <p14:creationId xmlns:p14="http://schemas.microsoft.com/office/powerpoint/2010/main" val="13546942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hoto left, text right">
    <p:spTree>
      <p:nvGrpSpPr>
        <p:cNvPr id="1" name="Shape 48"/>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C99442C-5EC8-C14D-83BD-CF59DD061222}"/>
              </a:ext>
            </a:extLst>
          </p:cNvPr>
          <p:cNvSpPr>
            <a:spLocks noGrp="1"/>
          </p:cNvSpPr>
          <p:nvPr>
            <p:ph type="pic" sz="quarter" idx="11"/>
          </p:nvPr>
        </p:nvSpPr>
        <p:spPr>
          <a:xfrm>
            <a:off x="495300" y="1040416"/>
            <a:ext cx="4869902" cy="3105916"/>
          </a:xfrm>
          <a:prstGeom prst="rect">
            <a:avLst/>
          </a:prstGeom>
          <a:ln w="6350">
            <a:noFill/>
          </a:ln>
        </p:spPr>
        <p:txBody>
          <a:bodyPr/>
          <a:lstStyle>
            <a:lvl1pPr marL="0" indent="0" algn="ctr">
              <a:buNone/>
              <a:defRPr>
                <a:solidFill>
                  <a:schemeClr val="bg1">
                    <a:lumMod val="50000"/>
                  </a:schemeClr>
                </a:solidFill>
              </a:defRPr>
            </a:lvl1pPr>
          </a:lstStyle>
          <a:p>
            <a:r>
              <a:rPr lang="en-US"/>
              <a:t>Click icon to add picture</a:t>
            </a:r>
          </a:p>
        </p:txBody>
      </p:sp>
      <p:sp>
        <p:nvSpPr>
          <p:cNvPr id="5" name="Text Placeholder 4">
            <a:extLst>
              <a:ext uri="{FF2B5EF4-FFF2-40B4-BE49-F238E27FC236}">
                <a16:creationId xmlns:a16="http://schemas.microsoft.com/office/drawing/2014/main" id="{D3A454F7-AE76-C648-A1CD-C4AF03693EB7}"/>
              </a:ext>
            </a:extLst>
          </p:cNvPr>
          <p:cNvSpPr>
            <a:spLocks noGrp="1"/>
          </p:cNvSpPr>
          <p:nvPr>
            <p:ph type="body" sz="quarter" idx="10" hasCustomPrompt="1"/>
          </p:nvPr>
        </p:nvSpPr>
        <p:spPr>
          <a:xfrm>
            <a:off x="5640506" y="1040416"/>
            <a:ext cx="2873266" cy="3105916"/>
          </a:xfrm>
          <a:prstGeom prst="rect">
            <a:avLst/>
          </a:prstGeom>
        </p:spPr>
        <p:txBody>
          <a:bodyPr anchor="ctr" anchorCtr="0">
            <a:normAutofit/>
          </a:bodyPr>
          <a:lstStyle>
            <a:lvl1pPr marL="0" indent="0">
              <a:lnSpc>
                <a:spcPct val="110000"/>
              </a:lnSpc>
              <a:buNone/>
              <a:defRPr sz="2100" baseline="0">
                <a:solidFill>
                  <a:schemeClr val="bg2"/>
                </a:solidFill>
                <a:latin typeface="Merriweather" pitchFamily="2" charset="77"/>
              </a:defRPr>
            </a:lvl1pPr>
            <a:lvl2pPr>
              <a:lnSpc>
                <a:spcPct val="110000"/>
              </a:lnSpc>
              <a:defRPr sz="2300" baseline="0">
                <a:solidFill>
                  <a:schemeClr val="accent6"/>
                </a:solidFill>
                <a:latin typeface="Merriweather" pitchFamily="2" charset="77"/>
              </a:defRPr>
            </a:lvl2pPr>
            <a:lvl3pPr>
              <a:lnSpc>
                <a:spcPct val="110000"/>
              </a:lnSpc>
              <a:defRPr sz="2300" baseline="0">
                <a:solidFill>
                  <a:schemeClr val="accent6"/>
                </a:solidFill>
                <a:latin typeface="Merriweather" pitchFamily="2" charset="77"/>
              </a:defRPr>
            </a:lvl3pPr>
            <a:lvl4pPr>
              <a:lnSpc>
                <a:spcPct val="110000"/>
              </a:lnSpc>
              <a:defRPr sz="2300" baseline="0">
                <a:solidFill>
                  <a:schemeClr val="accent6"/>
                </a:solidFill>
                <a:latin typeface="Merriweather" pitchFamily="2" charset="77"/>
              </a:defRPr>
            </a:lvl4pPr>
            <a:lvl5pPr>
              <a:lnSpc>
                <a:spcPct val="110000"/>
              </a:lnSpc>
              <a:defRPr sz="2300" baseline="0">
                <a:solidFill>
                  <a:schemeClr val="accent6"/>
                </a:solidFill>
                <a:latin typeface="Merriweather" pitchFamily="2" charset="77"/>
              </a:defRPr>
            </a:lvl5pPr>
          </a:lstStyle>
          <a:p>
            <a:pPr lvl="0"/>
            <a:r>
              <a:rPr lang="en-US" dirty="0"/>
              <a:t>Fear is the path to the dark side. Fear leads to anger. Anger leads to hate. Hate leads to suffering.</a:t>
            </a:r>
          </a:p>
        </p:txBody>
      </p:sp>
      <p:sp>
        <p:nvSpPr>
          <p:cNvPr id="9" name="Title Placeholder 4">
            <a:extLst>
              <a:ext uri="{FF2B5EF4-FFF2-40B4-BE49-F238E27FC236}">
                <a16:creationId xmlns:a16="http://schemas.microsoft.com/office/drawing/2014/main" id="{3D3EECFD-5FDA-A24D-BD3E-9739B13728D6}"/>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p>
            <a:pPr lvl="0"/>
            <a:r>
              <a:rPr lang="en-US"/>
              <a:t>Click to edit Master title style</a:t>
            </a:r>
            <a:endParaRPr lang="en-US" dirty="0"/>
          </a:p>
        </p:txBody>
      </p:sp>
    </p:spTree>
    <p:extLst>
      <p:ext uri="{BB962C8B-B14F-4D97-AF65-F5344CB8AC3E}">
        <p14:creationId xmlns:p14="http://schemas.microsoft.com/office/powerpoint/2010/main" val="54701770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with subtitle - navy">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5AFCB-8CFE-7F4F-AEF1-AA4B572EB2E2}"/>
              </a:ext>
            </a:extLst>
          </p:cNvPr>
          <p:cNvSpPr>
            <a:spLocks noGrp="1"/>
          </p:cNvSpPr>
          <p:nvPr>
            <p:ph type="title" hasCustomPrompt="1"/>
          </p:nvPr>
        </p:nvSpPr>
        <p:spPr>
          <a:xfrm>
            <a:off x="1124607" y="2615740"/>
            <a:ext cx="6894786" cy="993775"/>
          </a:xfrm>
          <a:prstGeom prst="rect">
            <a:avLst/>
          </a:prstGeom>
        </p:spPr>
        <p:txBody>
          <a:bodyPr/>
          <a:lstStyle>
            <a:lvl1pPr>
              <a:lnSpc>
                <a:spcPct val="110000"/>
              </a:lnSpc>
              <a:defRPr u="none"/>
            </a:lvl1pPr>
          </a:lstStyle>
          <a:p>
            <a:r>
              <a:rPr lang="en-US"/>
              <a:t>Click to edit title</a:t>
            </a:r>
          </a:p>
        </p:txBody>
      </p:sp>
      <p:sp>
        <p:nvSpPr>
          <p:cNvPr id="5" name="Subtitle 2">
            <a:extLst>
              <a:ext uri="{FF2B5EF4-FFF2-40B4-BE49-F238E27FC236}">
                <a16:creationId xmlns:a16="http://schemas.microsoft.com/office/drawing/2014/main" id="{8E6DAF9E-7944-4944-AAA2-35660A5DE760}"/>
              </a:ext>
            </a:extLst>
          </p:cNvPr>
          <p:cNvSpPr>
            <a:spLocks noGrp="1"/>
          </p:cNvSpPr>
          <p:nvPr>
            <p:ph type="subTitle" idx="1" hasCustomPrompt="1"/>
          </p:nvPr>
        </p:nvSpPr>
        <p:spPr>
          <a:xfrm>
            <a:off x="1119352" y="3699631"/>
            <a:ext cx="6905296" cy="463306"/>
          </a:xfrm>
          <a:prstGeom prst="rect">
            <a:avLst/>
          </a:prstGeom>
        </p:spPr>
        <p:txBody>
          <a:bodyPr/>
          <a:lstStyle>
            <a:lvl1pPr marL="0" indent="0" algn="ctr">
              <a:buNone/>
              <a:defRPr sz="2000" b="1" i="0">
                <a:solidFill>
                  <a:schemeClr val="accent2"/>
                </a:solidFill>
                <a:latin typeface="Source Sans Pro" panose="020B0503030403020204" pitchFamily="34" charset="0"/>
                <a:ea typeface="Source Sans Pro" panose="020B05030304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subtitle</a:t>
            </a:r>
          </a:p>
        </p:txBody>
      </p:sp>
      <p:pic>
        <p:nvPicPr>
          <p:cNvPr id="11" name="Picture 10">
            <a:extLst>
              <a:ext uri="{FF2B5EF4-FFF2-40B4-BE49-F238E27FC236}">
                <a16:creationId xmlns:a16="http://schemas.microsoft.com/office/drawing/2014/main" id="{992AC8CC-874C-374A-A779-9134AC6A1A58}"/>
              </a:ext>
            </a:extLst>
          </p:cNvPr>
          <p:cNvPicPr>
            <a:picLocks noChangeAspect="1"/>
          </p:cNvPicPr>
          <p:nvPr userDrawn="1"/>
        </p:nvPicPr>
        <p:blipFill>
          <a:blip r:embed="rId2"/>
          <a:stretch>
            <a:fillRect/>
          </a:stretch>
        </p:blipFill>
        <p:spPr>
          <a:xfrm>
            <a:off x="3798627" y="613610"/>
            <a:ext cx="1546746" cy="1546746"/>
          </a:xfrm>
          <a:prstGeom prst="rect">
            <a:avLst/>
          </a:prstGeom>
        </p:spPr>
      </p:pic>
      <p:sp>
        <p:nvSpPr>
          <p:cNvPr id="14" name="Text Placeholder 9">
            <a:extLst>
              <a:ext uri="{FF2B5EF4-FFF2-40B4-BE49-F238E27FC236}">
                <a16:creationId xmlns:a16="http://schemas.microsoft.com/office/drawing/2014/main" id="{AC3558A0-D4DF-F444-8675-79185F1C131E}"/>
              </a:ext>
            </a:extLst>
          </p:cNvPr>
          <p:cNvSpPr>
            <a:spLocks noGrp="1"/>
          </p:cNvSpPr>
          <p:nvPr>
            <p:ph type="body" sz="quarter" idx="11" hasCustomPrompt="1"/>
          </p:nvPr>
        </p:nvSpPr>
        <p:spPr>
          <a:xfrm>
            <a:off x="995363" y="4394238"/>
            <a:ext cx="7153275" cy="366713"/>
          </a:xfrm>
          <a:prstGeom prst="rect">
            <a:avLst/>
          </a:prstGeom>
        </p:spPr>
        <p:txBody>
          <a:bodyPr anchor="ctr" anchorCtr="0"/>
          <a:lstStyle>
            <a:lvl1pPr algn="ctr">
              <a:defRPr sz="1200" cap="all" baseline="0">
                <a:solidFill>
                  <a:schemeClr val="bg1"/>
                </a:solidFill>
                <a:latin typeface="Source Sans Pro" panose="020B0503030403020204" pitchFamily="34" charset="0"/>
              </a:defRPr>
            </a:lvl1pPr>
            <a:lvl2pPr>
              <a:defRPr sz="1200" cap="all" baseline="0">
                <a:solidFill>
                  <a:schemeClr val="bg1"/>
                </a:solidFill>
                <a:latin typeface="Source Sans Pro" panose="020B0503030403020204" pitchFamily="34" charset="0"/>
              </a:defRPr>
            </a:lvl2pPr>
            <a:lvl3pPr>
              <a:defRPr sz="1200" cap="all" baseline="0">
                <a:solidFill>
                  <a:schemeClr val="bg1"/>
                </a:solidFill>
                <a:latin typeface="Source Sans Pro" panose="020B0503030403020204" pitchFamily="34" charset="0"/>
              </a:defRPr>
            </a:lvl3pPr>
            <a:lvl4pPr>
              <a:defRPr sz="1200" cap="all" baseline="0">
                <a:solidFill>
                  <a:schemeClr val="bg1"/>
                </a:solidFill>
                <a:latin typeface="Source Sans Pro" panose="020B0503030403020204" pitchFamily="34" charset="0"/>
              </a:defRPr>
            </a:lvl4pPr>
            <a:lvl5pPr>
              <a:defRPr sz="1200" cap="all" baseline="0">
                <a:solidFill>
                  <a:schemeClr val="bg1"/>
                </a:solidFill>
                <a:latin typeface="Source Sans Pro" panose="020B0503030403020204" pitchFamily="34" charset="0"/>
              </a:defRPr>
            </a:lvl5pPr>
          </a:lstStyle>
          <a:p>
            <a:pPr lvl="0"/>
            <a:r>
              <a:rPr lang="en-US"/>
              <a:t>U.S. Digital Service   //   Presenter name   //   month year</a:t>
            </a:r>
          </a:p>
        </p:txBody>
      </p:sp>
    </p:spTree>
    <p:extLst>
      <p:ext uri="{BB962C8B-B14F-4D97-AF65-F5344CB8AC3E}">
        <p14:creationId xmlns:p14="http://schemas.microsoft.com/office/powerpoint/2010/main" val="19468011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ull Bleed Photo w/ Page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A636632-963E-1746-B979-7A074CAA5E39}"/>
              </a:ext>
            </a:extLst>
          </p:cNvPr>
          <p:cNvSpPr>
            <a:spLocks noGrp="1"/>
          </p:cNvSpPr>
          <p:nvPr>
            <p:ph type="pic" sz="quarter" idx="10" hasCustomPrompt="1"/>
          </p:nvPr>
        </p:nvSpPr>
        <p:spPr>
          <a:xfrm>
            <a:off x="0" y="0"/>
            <a:ext cx="9144000" cy="5143500"/>
          </a:xfrm>
          <a:prstGeom prst="rect">
            <a:avLst/>
          </a:prstGeom>
        </p:spPr>
        <p:txBody>
          <a:bodyPr anchor="ctr"/>
          <a:lstStyle>
            <a:lvl1pPr marL="0" indent="0" algn="ctr">
              <a:buNone/>
              <a:defRPr b="0" i="0">
                <a:solidFill>
                  <a:schemeClr val="bg1"/>
                </a:solidFill>
                <a:latin typeface="Source Sans Pro" panose="020B0503030403020204" pitchFamily="34" charset="0"/>
                <a:ea typeface="Source Sans Pro" panose="020B0503030403020204" pitchFamily="34" charset="0"/>
              </a:defRPr>
            </a:lvl1pPr>
          </a:lstStyle>
          <a:p>
            <a:r>
              <a:rPr lang="en-US"/>
              <a:t>Insert full bleed photo</a:t>
            </a:r>
          </a:p>
        </p:txBody>
      </p:sp>
      <p:sp>
        <p:nvSpPr>
          <p:cNvPr id="5" name="Rectangle 4">
            <a:extLst>
              <a:ext uri="{FF2B5EF4-FFF2-40B4-BE49-F238E27FC236}">
                <a16:creationId xmlns:a16="http://schemas.microsoft.com/office/drawing/2014/main" id="{32B41F9A-4527-6F4E-8AAA-2A2CA4C36CBA}"/>
              </a:ext>
            </a:extLst>
          </p:cNvPr>
          <p:cNvSpPr/>
          <p:nvPr userDrawn="1"/>
        </p:nvSpPr>
        <p:spPr>
          <a:xfrm>
            <a:off x="0" y="0"/>
            <a:ext cx="9144000" cy="1900362"/>
          </a:xfrm>
          <a:prstGeom prst="rect">
            <a:avLst/>
          </a:prstGeom>
          <a:gradFill>
            <a:gsLst>
              <a:gs pos="100000">
                <a:srgbClr val="000000">
                  <a:alpha val="0"/>
                </a:srgbClr>
              </a:gs>
              <a:gs pos="18000">
                <a:srgbClr val="000000">
                  <a:alpha val="23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93B64FF5-16E7-3942-9F8A-2EDEB88B9DEE}"/>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9199921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ull Bleed Photo">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A636632-963E-1746-B979-7A074CAA5E39}"/>
              </a:ext>
            </a:extLst>
          </p:cNvPr>
          <p:cNvSpPr>
            <a:spLocks noGrp="1"/>
          </p:cNvSpPr>
          <p:nvPr>
            <p:ph type="pic" sz="quarter" idx="10" hasCustomPrompt="1"/>
          </p:nvPr>
        </p:nvSpPr>
        <p:spPr>
          <a:xfrm>
            <a:off x="0" y="0"/>
            <a:ext cx="9144000" cy="5143500"/>
          </a:xfrm>
          <a:prstGeom prst="rect">
            <a:avLst/>
          </a:prstGeom>
        </p:spPr>
        <p:txBody>
          <a:bodyPr anchor="ctr"/>
          <a:lstStyle>
            <a:lvl1pPr marL="0" indent="0" algn="ctr">
              <a:buNone/>
              <a:defRPr b="0" i="0">
                <a:solidFill>
                  <a:schemeClr val="bg1"/>
                </a:solidFill>
                <a:latin typeface="Source Sans Pro" panose="020B0503030403020204" pitchFamily="34" charset="0"/>
                <a:ea typeface="Source Sans Pro" panose="020B0503030403020204" pitchFamily="34" charset="0"/>
              </a:defRPr>
            </a:lvl1pPr>
          </a:lstStyle>
          <a:p>
            <a:r>
              <a:rPr lang="en-US"/>
              <a:t>Insert full bleed photo</a:t>
            </a:r>
          </a:p>
        </p:txBody>
      </p:sp>
    </p:spTree>
    <p:extLst>
      <p:ext uri="{BB962C8B-B14F-4D97-AF65-F5344CB8AC3E}">
        <p14:creationId xmlns:p14="http://schemas.microsoft.com/office/powerpoint/2010/main" val="15643720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 left align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14B34-2087-4A48-9C30-E74250B6BECD}"/>
              </a:ext>
            </a:extLst>
          </p:cNvPr>
          <p:cNvSpPr>
            <a:spLocks noGrp="1"/>
          </p:cNvSpPr>
          <p:nvPr>
            <p:ph type="title" hasCustomPrompt="1"/>
          </p:nvPr>
        </p:nvSpPr>
        <p:spPr>
          <a:xfrm>
            <a:off x="546538" y="2060233"/>
            <a:ext cx="8050924" cy="993775"/>
          </a:xfrm>
          <a:prstGeom prst="rect">
            <a:avLst/>
          </a:prstGeom>
        </p:spPr>
        <p:txBody>
          <a:bodyPr/>
          <a:lstStyle>
            <a:lvl1pPr>
              <a:defRPr/>
            </a:lvl1pPr>
          </a:lstStyle>
          <a:p>
            <a:r>
              <a:rPr lang="en-US"/>
              <a:t>Click to add section title</a:t>
            </a:r>
          </a:p>
        </p:txBody>
      </p:sp>
    </p:spTree>
    <p:extLst>
      <p:ext uri="{BB962C8B-B14F-4D97-AF65-F5344CB8AC3E}">
        <p14:creationId xmlns:p14="http://schemas.microsoft.com/office/powerpoint/2010/main" val="31587843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with subtitle - left align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BA8CC-18E2-7046-B6E7-0417AD659F75}"/>
              </a:ext>
            </a:extLst>
          </p:cNvPr>
          <p:cNvSpPr>
            <a:spLocks noGrp="1"/>
          </p:cNvSpPr>
          <p:nvPr>
            <p:ph type="title" hasCustomPrompt="1"/>
          </p:nvPr>
        </p:nvSpPr>
        <p:spPr>
          <a:xfrm>
            <a:off x="546538" y="1924749"/>
            <a:ext cx="8050924" cy="993775"/>
          </a:xfrm>
          <a:prstGeom prst="rect">
            <a:avLst/>
          </a:prstGeom>
        </p:spPr>
        <p:txBody>
          <a:bodyPr anchor="b" anchorCtr="0"/>
          <a:lstStyle>
            <a:lvl1pPr>
              <a:defRPr/>
            </a:lvl1pPr>
          </a:lstStyle>
          <a:p>
            <a:r>
              <a:rPr lang="en-US"/>
              <a:t>Click to add section title</a:t>
            </a:r>
          </a:p>
        </p:txBody>
      </p:sp>
      <p:sp>
        <p:nvSpPr>
          <p:cNvPr id="4" name="Text Placeholder 3">
            <a:extLst>
              <a:ext uri="{FF2B5EF4-FFF2-40B4-BE49-F238E27FC236}">
                <a16:creationId xmlns:a16="http://schemas.microsoft.com/office/drawing/2014/main" id="{DBA1CB02-A1B3-F248-AEA2-3D53658CA3AC}"/>
              </a:ext>
            </a:extLst>
          </p:cNvPr>
          <p:cNvSpPr>
            <a:spLocks noGrp="1"/>
          </p:cNvSpPr>
          <p:nvPr>
            <p:ph type="body" sz="quarter" idx="10" hasCustomPrompt="1"/>
          </p:nvPr>
        </p:nvSpPr>
        <p:spPr>
          <a:xfrm>
            <a:off x="551224" y="2972793"/>
            <a:ext cx="8035104" cy="534987"/>
          </a:xfrm>
          <a:prstGeom prst="rect">
            <a:avLst/>
          </a:prstGeom>
        </p:spPr>
        <p:txBody>
          <a:bodyPr lIns="100584" rIns="0"/>
          <a:lstStyle>
            <a:lvl1pPr marL="0" indent="0">
              <a:buNone/>
              <a:defRPr sz="2400" b="1" i="0">
                <a:solidFill>
                  <a:schemeClr val="tx1">
                    <a:lumMod val="75000"/>
                  </a:schemeClr>
                </a:solidFill>
                <a:latin typeface="Source Sans Pro" panose="020B0503030403020204" pitchFamily="34" charset="0"/>
                <a:ea typeface="Source Sans Pro" panose="020B0503030403020204" pitchFamily="34" charset="0"/>
              </a:defRPr>
            </a:lvl1pPr>
            <a:lvl2pPr marL="457200" indent="0">
              <a:buNone/>
              <a:defRPr sz="2400" b="1" i="0">
                <a:latin typeface="Source Sans Pro" panose="020B0503030403020204" pitchFamily="34" charset="0"/>
                <a:ea typeface="Source Sans Pro" panose="020B0503030403020204" pitchFamily="34" charset="0"/>
              </a:defRPr>
            </a:lvl2pPr>
            <a:lvl3pPr marL="914400" indent="0">
              <a:buNone/>
              <a:defRPr sz="2400" b="1" i="0">
                <a:latin typeface="Source Sans Pro" panose="020B0503030403020204" pitchFamily="34" charset="0"/>
                <a:ea typeface="Source Sans Pro" panose="020B0503030403020204" pitchFamily="34" charset="0"/>
              </a:defRPr>
            </a:lvl3pPr>
            <a:lvl4pPr marL="1371600" indent="0">
              <a:buNone/>
              <a:defRPr sz="2400" b="1" i="0">
                <a:latin typeface="Source Sans Pro" panose="020B0503030403020204" pitchFamily="34" charset="0"/>
                <a:ea typeface="Source Sans Pro" panose="020B0503030403020204" pitchFamily="34" charset="0"/>
              </a:defRPr>
            </a:lvl4pPr>
            <a:lvl5pPr marL="1828800" indent="0">
              <a:buNone/>
              <a:defRPr sz="2400" b="1" i="0">
                <a:latin typeface="Source Sans Pro" panose="020B0503030403020204" pitchFamily="34" charset="0"/>
                <a:ea typeface="Source Sans Pro" panose="020B0503030403020204" pitchFamily="34" charset="0"/>
              </a:defRPr>
            </a:lvl5pPr>
          </a:lstStyle>
          <a:p>
            <a:pPr lvl="0"/>
            <a:r>
              <a:rPr lang="en-US" dirty="0"/>
              <a:t>Click to add subtitle</a:t>
            </a:r>
          </a:p>
        </p:txBody>
      </p:sp>
    </p:spTree>
    <p:extLst>
      <p:ext uri="{BB962C8B-B14F-4D97-AF65-F5344CB8AC3E}">
        <p14:creationId xmlns:p14="http://schemas.microsoft.com/office/powerpoint/2010/main" val="20407243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 left aligned - navy">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14B34-2087-4A48-9C30-E74250B6BECD}"/>
              </a:ext>
            </a:extLst>
          </p:cNvPr>
          <p:cNvSpPr>
            <a:spLocks noGrp="1"/>
          </p:cNvSpPr>
          <p:nvPr>
            <p:ph type="title" hasCustomPrompt="1"/>
          </p:nvPr>
        </p:nvSpPr>
        <p:spPr>
          <a:xfrm>
            <a:off x="546538" y="2060233"/>
            <a:ext cx="8050924" cy="993775"/>
          </a:xfrm>
          <a:prstGeom prst="rect">
            <a:avLst/>
          </a:prstGeom>
        </p:spPr>
        <p:txBody>
          <a:bodyPr/>
          <a:lstStyle>
            <a:lvl1pPr>
              <a:defRPr/>
            </a:lvl1pPr>
          </a:lstStyle>
          <a:p>
            <a:r>
              <a:rPr lang="en-US"/>
              <a:t>Click to add section title</a:t>
            </a:r>
          </a:p>
        </p:txBody>
      </p:sp>
    </p:spTree>
    <p:extLst>
      <p:ext uri="{BB962C8B-B14F-4D97-AF65-F5344CB8AC3E}">
        <p14:creationId xmlns:p14="http://schemas.microsoft.com/office/powerpoint/2010/main" val="33646325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with subtitle - left aligned - navy">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BA8CC-18E2-7046-B6E7-0417AD659F75}"/>
              </a:ext>
            </a:extLst>
          </p:cNvPr>
          <p:cNvSpPr>
            <a:spLocks noGrp="1"/>
          </p:cNvSpPr>
          <p:nvPr>
            <p:ph type="title" hasCustomPrompt="1"/>
          </p:nvPr>
        </p:nvSpPr>
        <p:spPr>
          <a:xfrm>
            <a:off x="546538" y="1924749"/>
            <a:ext cx="8050924" cy="993775"/>
          </a:xfrm>
          <a:prstGeom prst="rect">
            <a:avLst/>
          </a:prstGeom>
        </p:spPr>
        <p:txBody>
          <a:bodyPr anchor="b" anchorCtr="0"/>
          <a:lstStyle>
            <a:lvl1pPr>
              <a:defRPr/>
            </a:lvl1pPr>
          </a:lstStyle>
          <a:p>
            <a:r>
              <a:rPr lang="en-US"/>
              <a:t>Click to add section title</a:t>
            </a:r>
          </a:p>
        </p:txBody>
      </p:sp>
      <p:sp>
        <p:nvSpPr>
          <p:cNvPr id="4" name="Text Placeholder 3">
            <a:extLst>
              <a:ext uri="{FF2B5EF4-FFF2-40B4-BE49-F238E27FC236}">
                <a16:creationId xmlns:a16="http://schemas.microsoft.com/office/drawing/2014/main" id="{DBA1CB02-A1B3-F248-AEA2-3D53658CA3AC}"/>
              </a:ext>
            </a:extLst>
          </p:cNvPr>
          <p:cNvSpPr>
            <a:spLocks noGrp="1"/>
          </p:cNvSpPr>
          <p:nvPr>
            <p:ph type="body" sz="quarter" idx="10" hasCustomPrompt="1"/>
          </p:nvPr>
        </p:nvSpPr>
        <p:spPr>
          <a:xfrm>
            <a:off x="551224" y="2972793"/>
            <a:ext cx="8035104" cy="534987"/>
          </a:xfrm>
          <a:prstGeom prst="rect">
            <a:avLst/>
          </a:prstGeom>
        </p:spPr>
        <p:txBody>
          <a:bodyPr lIns="100584" rIns="0"/>
          <a:lstStyle>
            <a:lvl1pPr marL="0" indent="0">
              <a:buNone/>
              <a:defRPr sz="2400" b="1" i="0">
                <a:solidFill>
                  <a:schemeClr val="accent2"/>
                </a:solidFill>
                <a:latin typeface="Source Sans Pro" panose="020B0503030403020204" pitchFamily="34" charset="0"/>
                <a:ea typeface="Source Sans Pro" panose="020B0503030403020204" pitchFamily="34" charset="0"/>
              </a:defRPr>
            </a:lvl1pPr>
            <a:lvl2pPr marL="457200" indent="0">
              <a:buNone/>
              <a:defRPr sz="2400" b="1" i="0">
                <a:latin typeface="Source Sans Pro" panose="020B0503030403020204" pitchFamily="34" charset="0"/>
                <a:ea typeface="Source Sans Pro" panose="020B0503030403020204" pitchFamily="34" charset="0"/>
              </a:defRPr>
            </a:lvl2pPr>
            <a:lvl3pPr marL="914400" indent="0">
              <a:buNone/>
              <a:defRPr sz="2400" b="1" i="0">
                <a:latin typeface="Source Sans Pro" panose="020B0503030403020204" pitchFamily="34" charset="0"/>
                <a:ea typeface="Source Sans Pro" panose="020B0503030403020204" pitchFamily="34" charset="0"/>
              </a:defRPr>
            </a:lvl3pPr>
            <a:lvl4pPr marL="1371600" indent="0">
              <a:buNone/>
              <a:defRPr sz="2400" b="1" i="0">
                <a:latin typeface="Source Sans Pro" panose="020B0503030403020204" pitchFamily="34" charset="0"/>
                <a:ea typeface="Source Sans Pro" panose="020B0503030403020204" pitchFamily="34" charset="0"/>
              </a:defRPr>
            </a:lvl4pPr>
            <a:lvl5pPr marL="1828800" indent="0">
              <a:buNone/>
              <a:defRPr sz="2400" b="1" i="0">
                <a:latin typeface="Source Sans Pro" panose="020B0503030403020204" pitchFamily="34" charset="0"/>
                <a:ea typeface="Source Sans Pro" panose="020B0503030403020204" pitchFamily="34" charset="0"/>
              </a:defRPr>
            </a:lvl5pPr>
          </a:lstStyle>
          <a:p>
            <a:pPr lvl="0"/>
            <a:r>
              <a:rPr lang="en-US" dirty="0"/>
              <a:t>Click to add subtitle</a:t>
            </a:r>
          </a:p>
        </p:txBody>
      </p:sp>
    </p:spTree>
    <p:extLst>
      <p:ext uri="{BB962C8B-B14F-4D97-AF65-F5344CB8AC3E}">
        <p14:creationId xmlns:p14="http://schemas.microsoft.com/office/powerpoint/2010/main" val="29972931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 center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14B34-2087-4A48-9C30-E74250B6BECD}"/>
              </a:ext>
            </a:extLst>
          </p:cNvPr>
          <p:cNvSpPr>
            <a:spLocks noGrp="1"/>
          </p:cNvSpPr>
          <p:nvPr>
            <p:ph type="title" hasCustomPrompt="1"/>
          </p:nvPr>
        </p:nvSpPr>
        <p:spPr>
          <a:xfrm>
            <a:off x="546538" y="2060233"/>
            <a:ext cx="8050924" cy="993775"/>
          </a:xfrm>
          <a:prstGeom prst="rect">
            <a:avLst/>
          </a:prstGeom>
        </p:spPr>
        <p:txBody>
          <a:bodyPr/>
          <a:lstStyle>
            <a:lvl1pPr>
              <a:defRPr/>
            </a:lvl1pPr>
          </a:lstStyle>
          <a:p>
            <a:r>
              <a:rPr lang="en-US"/>
              <a:t>Click to add section title</a:t>
            </a:r>
          </a:p>
        </p:txBody>
      </p:sp>
    </p:spTree>
    <p:extLst>
      <p:ext uri="{BB962C8B-B14F-4D97-AF65-F5344CB8AC3E}">
        <p14:creationId xmlns:p14="http://schemas.microsoft.com/office/powerpoint/2010/main" val="334526708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with subtitle - center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BA8CC-18E2-7046-B6E7-0417AD659F75}"/>
              </a:ext>
            </a:extLst>
          </p:cNvPr>
          <p:cNvSpPr>
            <a:spLocks noGrp="1"/>
          </p:cNvSpPr>
          <p:nvPr>
            <p:ph type="title" hasCustomPrompt="1"/>
          </p:nvPr>
        </p:nvSpPr>
        <p:spPr>
          <a:xfrm>
            <a:off x="546538" y="1924749"/>
            <a:ext cx="8050924" cy="993775"/>
          </a:xfrm>
          <a:prstGeom prst="rect">
            <a:avLst/>
          </a:prstGeom>
        </p:spPr>
        <p:txBody>
          <a:bodyPr anchor="b" anchorCtr="0"/>
          <a:lstStyle>
            <a:lvl1pPr>
              <a:defRPr/>
            </a:lvl1pPr>
          </a:lstStyle>
          <a:p>
            <a:r>
              <a:rPr lang="en-US" dirty="0"/>
              <a:t>Click to add section title</a:t>
            </a:r>
          </a:p>
        </p:txBody>
      </p:sp>
      <p:sp>
        <p:nvSpPr>
          <p:cNvPr id="4" name="Text Placeholder 3">
            <a:extLst>
              <a:ext uri="{FF2B5EF4-FFF2-40B4-BE49-F238E27FC236}">
                <a16:creationId xmlns:a16="http://schemas.microsoft.com/office/drawing/2014/main" id="{DBA1CB02-A1B3-F248-AEA2-3D53658CA3AC}"/>
              </a:ext>
            </a:extLst>
          </p:cNvPr>
          <p:cNvSpPr>
            <a:spLocks noGrp="1"/>
          </p:cNvSpPr>
          <p:nvPr>
            <p:ph type="body" sz="quarter" idx="10" hasCustomPrompt="1"/>
          </p:nvPr>
        </p:nvSpPr>
        <p:spPr>
          <a:xfrm>
            <a:off x="551224" y="2972793"/>
            <a:ext cx="8035104" cy="534987"/>
          </a:xfrm>
          <a:prstGeom prst="rect">
            <a:avLst/>
          </a:prstGeom>
        </p:spPr>
        <p:txBody>
          <a:bodyPr lIns="100584" rIns="0"/>
          <a:lstStyle>
            <a:lvl1pPr marL="0" indent="0" algn="ctr">
              <a:buNone/>
              <a:defRPr sz="2400" b="1" i="0">
                <a:solidFill>
                  <a:schemeClr val="tx1">
                    <a:lumMod val="75000"/>
                  </a:schemeClr>
                </a:solidFill>
                <a:latin typeface="Source Sans Pro" panose="020B0503030403020204" pitchFamily="34" charset="0"/>
                <a:ea typeface="Source Sans Pro" panose="020B0503030403020204" pitchFamily="34" charset="0"/>
              </a:defRPr>
            </a:lvl1pPr>
            <a:lvl2pPr marL="457200" indent="0">
              <a:buNone/>
              <a:defRPr sz="2400" b="1" i="0">
                <a:latin typeface="Source Sans Pro" panose="020B0503030403020204" pitchFamily="34" charset="0"/>
                <a:ea typeface="Source Sans Pro" panose="020B0503030403020204" pitchFamily="34" charset="0"/>
              </a:defRPr>
            </a:lvl2pPr>
            <a:lvl3pPr marL="914400" indent="0">
              <a:buNone/>
              <a:defRPr sz="2400" b="1" i="0">
                <a:latin typeface="Source Sans Pro" panose="020B0503030403020204" pitchFamily="34" charset="0"/>
                <a:ea typeface="Source Sans Pro" panose="020B0503030403020204" pitchFamily="34" charset="0"/>
              </a:defRPr>
            </a:lvl3pPr>
            <a:lvl4pPr marL="1371600" indent="0">
              <a:buNone/>
              <a:defRPr sz="2400" b="1" i="0">
                <a:latin typeface="Source Sans Pro" panose="020B0503030403020204" pitchFamily="34" charset="0"/>
                <a:ea typeface="Source Sans Pro" panose="020B0503030403020204" pitchFamily="34" charset="0"/>
              </a:defRPr>
            </a:lvl4pPr>
            <a:lvl5pPr marL="1828800" indent="0">
              <a:buNone/>
              <a:defRPr sz="2400" b="1" i="0">
                <a:latin typeface="Source Sans Pro" panose="020B0503030403020204" pitchFamily="34" charset="0"/>
                <a:ea typeface="Source Sans Pro" panose="020B0503030403020204" pitchFamily="34" charset="0"/>
              </a:defRPr>
            </a:lvl5pPr>
          </a:lstStyle>
          <a:p>
            <a:pPr lvl="0"/>
            <a:r>
              <a:rPr lang="en-US" dirty="0"/>
              <a:t>Click to add subtitle</a:t>
            </a:r>
          </a:p>
        </p:txBody>
      </p:sp>
    </p:spTree>
    <p:extLst>
      <p:ext uri="{BB962C8B-B14F-4D97-AF65-F5344CB8AC3E}">
        <p14:creationId xmlns:p14="http://schemas.microsoft.com/office/powerpoint/2010/main" val="25498530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 centered - navy">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14B34-2087-4A48-9C30-E74250B6BECD}"/>
              </a:ext>
            </a:extLst>
          </p:cNvPr>
          <p:cNvSpPr>
            <a:spLocks noGrp="1"/>
          </p:cNvSpPr>
          <p:nvPr>
            <p:ph type="title" hasCustomPrompt="1"/>
          </p:nvPr>
        </p:nvSpPr>
        <p:spPr>
          <a:xfrm>
            <a:off x="546538" y="2060233"/>
            <a:ext cx="8050924" cy="993775"/>
          </a:xfrm>
          <a:prstGeom prst="rect">
            <a:avLst/>
          </a:prstGeom>
        </p:spPr>
        <p:txBody>
          <a:bodyPr/>
          <a:lstStyle>
            <a:lvl1pPr>
              <a:defRPr/>
            </a:lvl1pPr>
          </a:lstStyle>
          <a:p>
            <a:r>
              <a:rPr lang="en-US"/>
              <a:t>Click to add section title</a:t>
            </a:r>
          </a:p>
        </p:txBody>
      </p:sp>
    </p:spTree>
    <p:extLst>
      <p:ext uri="{BB962C8B-B14F-4D97-AF65-F5344CB8AC3E}">
        <p14:creationId xmlns:p14="http://schemas.microsoft.com/office/powerpoint/2010/main" val="2376472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Photos with titl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E7DA425-DD04-6348-A676-3280BC632800}"/>
              </a:ext>
            </a:extLst>
          </p:cNvPr>
          <p:cNvSpPr>
            <a:spLocks noGrp="1"/>
          </p:cNvSpPr>
          <p:nvPr>
            <p:ph type="pic" sz="quarter" idx="10"/>
          </p:nvPr>
        </p:nvSpPr>
        <p:spPr>
          <a:xfrm>
            <a:off x="342900" y="940676"/>
            <a:ext cx="4123997" cy="3650374"/>
          </a:xfrm>
          <a:prstGeom prst="rect">
            <a:avLst/>
          </a:prstGeom>
          <a:ln w="6350">
            <a:solidFill>
              <a:schemeClr val="bg1">
                <a:lumMod val="75000"/>
              </a:schemeClr>
            </a:solidFill>
          </a:ln>
        </p:spPr>
        <p:txBody>
          <a:bodyPr/>
          <a:lstStyle>
            <a:lvl1pPr marL="0" indent="0" algn="ctr">
              <a:buNone/>
              <a:defRPr>
                <a:solidFill>
                  <a:schemeClr val="bg1">
                    <a:lumMod val="50000"/>
                  </a:schemeClr>
                </a:solidFill>
              </a:defRPr>
            </a:lvl1pPr>
          </a:lstStyle>
          <a:p>
            <a:r>
              <a:rPr lang="en-US" dirty="0"/>
              <a:t>Click icon to add picture</a:t>
            </a:r>
          </a:p>
        </p:txBody>
      </p:sp>
      <p:sp>
        <p:nvSpPr>
          <p:cNvPr id="4" name="Picture Placeholder 2">
            <a:extLst>
              <a:ext uri="{FF2B5EF4-FFF2-40B4-BE49-F238E27FC236}">
                <a16:creationId xmlns:a16="http://schemas.microsoft.com/office/drawing/2014/main" id="{25192B5E-DC1B-2E4A-92D2-8838D9772DB2}"/>
              </a:ext>
            </a:extLst>
          </p:cNvPr>
          <p:cNvSpPr>
            <a:spLocks noGrp="1"/>
          </p:cNvSpPr>
          <p:nvPr>
            <p:ph type="pic" sz="quarter" idx="11"/>
          </p:nvPr>
        </p:nvSpPr>
        <p:spPr>
          <a:xfrm>
            <a:off x="4677103" y="940676"/>
            <a:ext cx="4123997" cy="3650374"/>
          </a:xfrm>
          <a:prstGeom prst="rect">
            <a:avLst/>
          </a:prstGeom>
          <a:ln w="6350">
            <a:solidFill>
              <a:schemeClr val="bg1">
                <a:lumMod val="75000"/>
              </a:schemeClr>
            </a:solidFill>
          </a:ln>
        </p:spPr>
        <p:txBody>
          <a:bodyPr/>
          <a:lstStyle>
            <a:lvl1pPr marL="0" indent="0" algn="ctr">
              <a:buNone/>
              <a:defRPr>
                <a:solidFill>
                  <a:schemeClr val="bg1">
                    <a:lumMod val="50000"/>
                  </a:schemeClr>
                </a:solidFill>
              </a:defRPr>
            </a:lvl1pPr>
          </a:lstStyle>
          <a:p>
            <a:r>
              <a:rPr lang="en-US"/>
              <a:t>Click icon to add picture</a:t>
            </a:r>
          </a:p>
        </p:txBody>
      </p:sp>
      <p:sp>
        <p:nvSpPr>
          <p:cNvPr id="6" name="Title Placeholder 4">
            <a:extLst>
              <a:ext uri="{FF2B5EF4-FFF2-40B4-BE49-F238E27FC236}">
                <a16:creationId xmlns:a16="http://schemas.microsoft.com/office/drawing/2014/main" id="{8B3B2342-F70C-074D-B998-4ED0B2897A92}"/>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p>
            <a:pPr lvl="0"/>
            <a:r>
              <a:rPr lang="en-US"/>
              <a:t>Click to edit Master title style</a:t>
            </a:r>
            <a:endParaRPr lang="en-US" dirty="0"/>
          </a:p>
        </p:txBody>
      </p:sp>
    </p:spTree>
    <p:extLst>
      <p:ext uri="{BB962C8B-B14F-4D97-AF65-F5344CB8AC3E}">
        <p14:creationId xmlns:p14="http://schemas.microsoft.com/office/powerpoint/2010/main" val="356146458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with subtitle - centered - navy">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BA8CC-18E2-7046-B6E7-0417AD659F75}"/>
              </a:ext>
            </a:extLst>
          </p:cNvPr>
          <p:cNvSpPr>
            <a:spLocks noGrp="1"/>
          </p:cNvSpPr>
          <p:nvPr>
            <p:ph type="title" hasCustomPrompt="1"/>
          </p:nvPr>
        </p:nvSpPr>
        <p:spPr>
          <a:xfrm>
            <a:off x="546538" y="1924749"/>
            <a:ext cx="8050924" cy="993775"/>
          </a:xfrm>
          <a:prstGeom prst="rect">
            <a:avLst/>
          </a:prstGeom>
        </p:spPr>
        <p:txBody>
          <a:bodyPr anchor="b" anchorCtr="0"/>
          <a:lstStyle>
            <a:lvl1pPr>
              <a:defRPr/>
            </a:lvl1pPr>
          </a:lstStyle>
          <a:p>
            <a:r>
              <a:rPr lang="en-US" dirty="0"/>
              <a:t>Click to add section title</a:t>
            </a:r>
          </a:p>
        </p:txBody>
      </p:sp>
      <p:sp>
        <p:nvSpPr>
          <p:cNvPr id="4" name="Text Placeholder 3">
            <a:extLst>
              <a:ext uri="{FF2B5EF4-FFF2-40B4-BE49-F238E27FC236}">
                <a16:creationId xmlns:a16="http://schemas.microsoft.com/office/drawing/2014/main" id="{DBA1CB02-A1B3-F248-AEA2-3D53658CA3AC}"/>
              </a:ext>
            </a:extLst>
          </p:cNvPr>
          <p:cNvSpPr>
            <a:spLocks noGrp="1"/>
          </p:cNvSpPr>
          <p:nvPr>
            <p:ph type="body" sz="quarter" idx="10" hasCustomPrompt="1"/>
          </p:nvPr>
        </p:nvSpPr>
        <p:spPr>
          <a:xfrm>
            <a:off x="551224" y="2972793"/>
            <a:ext cx="8035104" cy="534987"/>
          </a:xfrm>
          <a:prstGeom prst="rect">
            <a:avLst/>
          </a:prstGeom>
        </p:spPr>
        <p:txBody>
          <a:bodyPr lIns="100584" rIns="0"/>
          <a:lstStyle>
            <a:lvl1pPr marL="0" indent="0" algn="ctr">
              <a:buNone/>
              <a:defRPr sz="2400" b="1" i="0">
                <a:solidFill>
                  <a:schemeClr val="accent2"/>
                </a:solidFill>
                <a:latin typeface="Source Sans Pro" panose="020B0503030403020204" pitchFamily="34" charset="0"/>
                <a:ea typeface="Source Sans Pro" panose="020B0503030403020204" pitchFamily="34" charset="0"/>
              </a:defRPr>
            </a:lvl1pPr>
            <a:lvl2pPr marL="457200" indent="0">
              <a:buNone/>
              <a:defRPr sz="2400" b="1" i="0">
                <a:latin typeface="Source Sans Pro" panose="020B0503030403020204" pitchFamily="34" charset="0"/>
                <a:ea typeface="Source Sans Pro" panose="020B0503030403020204" pitchFamily="34" charset="0"/>
              </a:defRPr>
            </a:lvl2pPr>
            <a:lvl3pPr marL="914400" indent="0">
              <a:buNone/>
              <a:defRPr sz="2400" b="1" i="0">
                <a:latin typeface="Source Sans Pro" panose="020B0503030403020204" pitchFamily="34" charset="0"/>
                <a:ea typeface="Source Sans Pro" panose="020B0503030403020204" pitchFamily="34" charset="0"/>
              </a:defRPr>
            </a:lvl3pPr>
            <a:lvl4pPr marL="1371600" indent="0">
              <a:buNone/>
              <a:defRPr sz="2400" b="1" i="0">
                <a:latin typeface="Source Sans Pro" panose="020B0503030403020204" pitchFamily="34" charset="0"/>
                <a:ea typeface="Source Sans Pro" panose="020B0503030403020204" pitchFamily="34" charset="0"/>
              </a:defRPr>
            </a:lvl4pPr>
            <a:lvl5pPr marL="1828800" indent="0">
              <a:buNone/>
              <a:defRPr sz="2400" b="1" i="0">
                <a:latin typeface="Source Sans Pro" panose="020B0503030403020204" pitchFamily="34" charset="0"/>
                <a:ea typeface="Source Sans Pro" panose="020B0503030403020204" pitchFamily="34" charset="0"/>
              </a:defRPr>
            </a:lvl5pPr>
          </a:lstStyle>
          <a:p>
            <a:pPr lvl="0"/>
            <a:r>
              <a:rPr lang="en-US" dirty="0"/>
              <a:t>Click to add subtitle</a:t>
            </a:r>
          </a:p>
        </p:txBody>
      </p:sp>
    </p:spTree>
    <p:extLst>
      <p:ext uri="{BB962C8B-B14F-4D97-AF65-F5344CB8AC3E}">
        <p14:creationId xmlns:p14="http://schemas.microsoft.com/office/powerpoint/2010/main" val="10636914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End slide - thank you + URL">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C6A8B754-F4B4-844A-827B-9A02EBEEF543}"/>
              </a:ext>
            </a:extLst>
          </p:cNvPr>
          <p:cNvSpPr txBox="1">
            <a:spLocks/>
          </p:cNvSpPr>
          <p:nvPr userDrawn="1"/>
        </p:nvSpPr>
        <p:spPr>
          <a:xfrm>
            <a:off x="546538" y="3040063"/>
            <a:ext cx="8050924" cy="993775"/>
          </a:xfrm>
          <a:prstGeom prst="rect">
            <a:avLst/>
          </a:prstGeom>
        </p:spPr>
        <p:txBody>
          <a:bodyPr vert="horz" lIns="91440" tIns="45720" rIns="91440" bIns="45720" rtlCol="0" anchor="ctr">
            <a:noAutofit/>
          </a:bodyPr>
          <a:lstStyle>
            <a:lvl1pPr algn="ctr" defTabSz="914400" rtl="0" eaLnBrk="1" latinLnBrk="0" hangingPunct="1">
              <a:lnSpc>
                <a:spcPct val="110000"/>
              </a:lnSpc>
              <a:spcBef>
                <a:spcPct val="0"/>
              </a:spcBef>
              <a:buNone/>
              <a:defRPr sz="4000" b="1" i="0" kern="1200">
                <a:solidFill>
                  <a:schemeClr val="bg1"/>
                </a:solidFill>
                <a:latin typeface="Merriweather" pitchFamily="2" charset="77"/>
                <a:ea typeface="+mj-ea"/>
                <a:cs typeface="+mj-cs"/>
              </a:defRPr>
            </a:lvl1pPr>
          </a:lstStyle>
          <a:p>
            <a:r>
              <a:rPr lang="en-US" sz="2800" b="1" i="1" dirty="0"/>
              <a:t>Thank you!</a:t>
            </a:r>
          </a:p>
        </p:txBody>
      </p:sp>
      <p:sp>
        <p:nvSpPr>
          <p:cNvPr id="6" name="Title Placeholder 1">
            <a:extLst>
              <a:ext uri="{FF2B5EF4-FFF2-40B4-BE49-F238E27FC236}">
                <a16:creationId xmlns:a16="http://schemas.microsoft.com/office/drawing/2014/main" id="{28F912CD-3965-3242-8C2D-573C918D18BD}"/>
              </a:ext>
            </a:extLst>
          </p:cNvPr>
          <p:cNvSpPr txBox="1">
            <a:spLocks/>
          </p:cNvSpPr>
          <p:nvPr userDrawn="1"/>
        </p:nvSpPr>
        <p:spPr>
          <a:xfrm>
            <a:off x="546538" y="3822383"/>
            <a:ext cx="8050924" cy="993775"/>
          </a:xfrm>
          <a:prstGeom prst="rect">
            <a:avLst/>
          </a:prstGeom>
        </p:spPr>
        <p:txBody>
          <a:bodyPr vert="horz" lIns="91440" tIns="45720" rIns="91440" bIns="45720" rtlCol="0" anchor="t">
            <a:noAutofit/>
          </a:bodyPr>
          <a:lstStyle>
            <a:lvl1pPr algn="ctr" defTabSz="914400" rtl="0" eaLnBrk="1" latinLnBrk="0" hangingPunct="1">
              <a:lnSpc>
                <a:spcPct val="110000"/>
              </a:lnSpc>
              <a:spcBef>
                <a:spcPct val="0"/>
              </a:spcBef>
              <a:buNone/>
              <a:defRPr sz="4000" b="1" i="0" kern="1200">
                <a:solidFill>
                  <a:schemeClr val="bg1"/>
                </a:solidFill>
                <a:latin typeface="Merriweather" pitchFamily="2" charset="77"/>
                <a:ea typeface="+mj-ea"/>
                <a:cs typeface="+mj-cs"/>
              </a:defRPr>
            </a:lvl1pPr>
          </a:lstStyle>
          <a:p>
            <a:r>
              <a:rPr lang="en-US" sz="4000" b="1" i="0" dirty="0" err="1"/>
              <a:t>USDS.gov</a:t>
            </a:r>
            <a:r>
              <a:rPr lang="en-US" sz="4000" b="1" i="0" dirty="0"/>
              <a:t>/apply</a:t>
            </a:r>
          </a:p>
        </p:txBody>
      </p:sp>
    </p:spTree>
    <p:extLst>
      <p:ext uri="{BB962C8B-B14F-4D97-AF65-F5344CB8AC3E}">
        <p14:creationId xmlns:p14="http://schemas.microsoft.com/office/powerpoint/2010/main" val="30982505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End slide - we're hiring + URL">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C6A8B754-F4B4-844A-827B-9A02EBEEF543}"/>
              </a:ext>
            </a:extLst>
          </p:cNvPr>
          <p:cNvSpPr txBox="1">
            <a:spLocks/>
          </p:cNvSpPr>
          <p:nvPr userDrawn="1"/>
        </p:nvSpPr>
        <p:spPr>
          <a:xfrm>
            <a:off x="546538" y="3040063"/>
            <a:ext cx="8050924" cy="993775"/>
          </a:xfrm>
          <a:prstGeom prst="rect">
            <a:avLst/>
          </a:prstGeom>
        </p:spPr>
        <p:txBody>
          <a:bodyPr vert="horz" lIns="91440" tIns="45720" rIns="91440" bIns="45720" rtlCol="0" anchor="ctr">
            <a:noAutofit/>
          </a:bodyPr>
          <a:lstStyle>
            <a:lvl1pPr algn="ctr" defTabSz="914400" rtl="0" eaLnBrk="1" latinLnBrk="0" hangingPunct="1">
              <a:lnSpc>
                <a:spcPct val="110000"/>
              </a:lnSpc>
              <a:spcBef>
                <a:spcPct val="0"/>
              </a:spcBef>
              <a:buNone/>
              <a:defRPr sz="4000" b="1" i="0" kern="1200">
                <a:solidFill>
                  <a:schemeClr val="bg1"/>
                </a:solidFill>
                <a:latin typeface="Merriweather" pitchFamily="2" charset="77"/>
                <a:ea typeface="+mj-ea"/>
                <a:cs typeface="+mj-cs"/>
              </a:defRPr>
            </a:lvl1pPr>
          </a:lstStyle>
          <a:p>
            <a:r>
              <a:rPr lang="en-US" sz="2800" b="1" i="1" dirty="0"/>
              <a:t>We’re hiring.</a:t>
            </a:r>
          </a:p>
        </p:txBody>
      </p:sp>
      <p:sp>
        <p:nvSpPr>
          <p:cNvPr id="6" name="Title Placeholder 1">
            <a:extLst>
              <a:ext uri="{FF2B5EF4-FFF2-40B4-BE49-F238E27FC236}">
                <a16:creationId xmlns:a16="http://schemas.microsoft.com/office/drawing/2014/main" id="{53F7CE5C-DF76-5F43-9F68-0FC730BE7315}"/>
              </a:ext>
            </a:extLst>
          </p:cNvPr>
          <p:cNvSpPr txBox="1">
            <a:spLocks/>
          </p:cNvSpPr>
          <p:nvPr userDrawn="1"/>
        </p:nvSpPr>
        <p:spPr>
          <a:xfrm>
            <a:off x="546538" y="3822383"/>
            <a:ext cx="8050924" cy="993775"/>
          </a:xfrm>
          <a:prstGeom prst="rect">
            <a:avLst/>
          </a:prstGeom>
        </p:spPr>
        <p:txBody>
          <a:bodyPr vert="horz" lIns="91440" tIns="45720" rIns="91440" bIns="45720" rtlCol="0" anchor="t">
            <a:noAutofit/>
          </a:bodyPr>
          <a:lstStyle>
            <a:lvl1pPr algn="ctr" defTabSz="914400" rtl="0" eaLnBrk="1" latinLnBrk="0" hangingPunct="1">
              <a:lnSpc>
                <a:spcPct val="110000"/>
              </a:lnSpc>
              <a:spcBef>
                <a:spcPct val="0"/>
              </a:spcBef>
              <a:buNone/>
              <a:defRPr sz="4000" b="1" i="0" kern="1200">
                <a:solidFill>
                  <a:schemeClr val="bg1"/>
                </a:solidFill>
                <a:latin typeface="Merriweather" pitchFamily="2" charset="77"/>
                <a:ea typeface="+mj-ea"/>
                <a:cs typeface="+mj-cs"/>
              </a:defRPr>
            </a:lvl1pPr>
          </a:lstStyle>
          <a:p>
            <a:r>
              <a:rPr lang="en-US" sz="4000" b="1" i="0" dirty="0" err="1"/>
              <a:t>USDS.gov</a:t>
            </a:r>
            <a:r>
              <a:rPr lang="en-US" sz="4000" b="1" i="0" dirty="0"/>
              <a:t>/apply</a:t>
            </a:r>
          </a:p>
        </p:txBody>
      </p:sp>
    </p:spTree>
    <p:extLst>
      <p:ext uri="{BB962C8B-B14F-4D97-AF65-F5344CB8AC3E}">
        <p14:creationId xmlns:p14="http://schemas.microsoft.com/office/powerpoint/2010/main" val="34605138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End slide - URL only">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DCC0D567-1FB6-7A42-9957-7A39D9C3DAD5}"/>
              </a:ext>
            </a:extLst>
          </p:cNvPr>
          <p:cNvSpPr txBox="1">
            <a:spLocks/>
          </p:cNvSpPr>
          <p:nvPr userDrawn="1"/>
        </p:nvSpPr>
        <p:spPr>
          <a:xfrm>
            <a:off x="546538" y="3487103"/>
            <a:ext cx="8050924" cy="993775"/>
          </a:xfrm>
          <a:prstGeom prst="rect">
            <a:avLst/>
          </a:prstGeom>
        </p:spPr>
        <p:txBody>
          <a:bodyPr vert="horz" lIns="91440" tIns="45720" rIns="91440" bIns="45720" rtlCol="0" anchor="t">
            <a:noAutofit/>
          </a:bodyPr>
          <a:lstStyle>
            <a:lvl1pPr algn="ctr" defTabSz="914400" rtl="0" eaLnBrk="1" latinLnBrk="0" hangingPunct="1">
              <a:lnSpc>
                <a:spcPct val="110000"/>
              </a:lnSpc>
              <a:spcBef>
                <a:spcPct val="0"/>
              </a:spcBef>
              <a:buNone/>
              <a:defRPr sz="4000" b="1" i="0" kern="1200">
                <a:solidFill>
                  <a:schemeClr val="bg1"/>
                </a:solidFill>
                <a:latin typeface="Merriweather" pitchFamily="2" charset="77"/>
                <a:ea typeface="+mj-ea"/>
                <a:cs typeface="+mj-cs"/>
              </a:defRPr>
            </a:lvl1pPr>
          </a:lstStyle>
          <a:p>
            <a:r>
              <a:rPr lang="en-US" sz="4400" b="1" i="0" dirty="0" err="1"/>
              <a:t>USDS.gov</a:t>
            </a:r>
            <a:r>
              <a:rPr lang="en-US" sz="4400" b="1" i="0" dirty="0"/>
              <a:t>/apply</a:t>
            </a:r>
          </a:p>
        </p:txBody>
      </p:sp>
    </p:spTree>
    <p:extLst>
      <p:ext uri="{BB962C8B-B14F-4D97-AF65-F5344CB8AC3E}">
        <p14:creationId xmlns:p14="http://schemas.microsoft.com/office/powerpoint/2010/main" val="30177719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End slide - thank you">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FD949345-C602-0F41-9710-E3529C68A7BC}"/>
              </a:ext>
            </a:extLst>
          </p:cNvPr>
          <p:cNvSpPr txBox="1">
            <a:spLocks/>
          </p:cNvSpPr>
          <p:nvPr userDrawn="1"/>
        </p:nvSpPr>
        <p:spPr>
          <a:xfrm>
            <a:off x="546538" y="3487103"/>
            <a:ext cx="8050924" cy="993775"/>
          </a:xfrm>
          <a:prstGeom prst="rect">
            <a:avLst/>
          </a:prstGeom>
        </p:spPr>
        <p:txBody>
          <a:bodyPr vert="horz" lIns="91440" tIns="45720" rIns="91440" bIns="45720" rtlCol="0" anchor="t">
            <a:noAutofit/>
          </a:bodyPr>
          <a:lstStyle>
            <a:lvl1pPr algn="ctr" defTabSz="914400" rtl="0" eaLnBrk="1" latinLnBrk="0" hangingPunct="1">
              <a:lnSpc>
                <a:spcPct val="110000"/>
              </a:lnSpc>
              <a:spcBef>
                <a:spcPct val="0"/>
              </a:spcBef>
              <a:buNone/>
              <a:defRPr sz="4000" b="1" i="0" kern="1200">
                <a:solidFill>
                  <a:schemeClr val="bg1"/>
                </a:solidFill>
                <a:latin typeface="Merriweather" pitchFamily="2" charset="77"/>
                <a:ea typeface="+mj-ea"/>
                <a:cs typeface="+mj-cs"/>
              </a:defRPr>
            </a:lvl1pPr>
          </a:lstStyle>
          <a:p>
            <a:r>
              <a:rPr lang="en-US" sz="4400" b="1" i="0" dirty="0"/>
              <a:t>Thank you</a:t>
            </a:r>
          </a:p>
        </p:txBody>
      </p:sp>
    </p:spTree>
    <p:extLst>
      <p:ext uri="{BB962C8B-B14F-4D97-AF65-F5344CB8AC3E}">
        <p14:creationId xmlns:p14="http://schemas.microsoft.com/office/powerpoint/2010/main" val="393729001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age - no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1330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Photos w/ Caption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E7DA425-DD04-6348-A676-3280BC632800}"/>
              </a:ext>
            </a:extLst>
          </p:cNvPr>
          <p:cNvSpPr>
            <a:spLocks noGrp="1"/>
          </p:cNvSpPr>
          <p:nvPr>
            <p:ph type="pic" sz="quarter" idx="10"/>
          </p:nvPr>
        </p:nvSpPr>
        <p:spPr>
          <a:xfrm>
            <a:off x="342900" y="940675"/>
            <a:ext cx="4123997" cy="3179379"/>
          </a:xfrm>
          <a:prstGeom prst="rect">
            <a:avLst/>
          </a:prstGeom>
          <a:ln w="6350">
            <a:solidFill>
              <a:schemeClr val="bg1">
                <a:lumMod val="75000"/>
              </a:schemeClr>
            </a:solidFill>
          </a:ln>
        </p:spPr>
        <p:txBody>
          <a:bodyPr/>
          <a:lstStyle>
            <a:lvl1pPr marL="0" indent="0" algn="ctr">
              <a:buNone/>
              <a:defRPr>
                <a:solidFill>
                  <a:schemeClr val="bg1">
                    <a:lumMod val="50000"/>
                  </a:schemeClr>
                </a:solidFill>
              </a:defRPr>
            </a:lvl1pPr>
          </a:lstStyle>
          <a:p>
            <a:r>
              <a:rPr lang="en-US"/>
              <a:t>Click icon to add picture</a:t>
            </a:r>
          </a:p>
        </p:txBody>
      </p:sp>
      <p:sp>
        <p:nvSpPr>
          <p:cNvPr id="4" name="Picture Placeholder 2">
            <a:extLst>
              <a:ext uri="{FF2B5EF4-FFF2-40B4-BE49-F238E27FC236}">
                <a16:creationId xmlns:a16="http://schemas.microsoft.com/office/drawing/2014/main" id="{25192B5E-DC1B-2E4A-92D2-8838D9772DB2}"/>
              </a:ext>
            </a:extLst>
          </p:cNvPr>
          <p:cNvSpPr>
            <a:spLocks noGrp="1"/>
          </p:cNvSpPr>
          <p:nvPr>
            <p:ph type="pic" sz="quarter" idx="11"/>
          </p:nvPr>
        </p:nvSpPr>
        <p:spPr>
          <a:xfrm>
            <a:off x="4677103" y="940675"/>
            <a:ext cx="4123997" cy="3179379"/>
          </a:xfrm>
          <a:prstGeom prst="rect">
            <a:avLst/>
          </a:prstGeom>
          <a:ln w="6350">
            <a:solidFill>
              <a:schemeClr val="bg1">
                <a:lumMod val="75000"/>
              </a:schemeClr>
            </a:solidFill>
          </a:ln>
        </p:spPr>
        <p:txBody>
          <a:bodyPr/>
          <a:lstStyle>
            <a:lvl1pPr marL="0" indent="0" algn="ctr">
              <a:buNone/>
              <a:defRPr>
                <a:solidFill>
                  <a:schemeClr val="bg1">
                    <a:lumMod val="50000"/>
                  </a:schemeClr>
                </a:solidFill>
              </a:defRPr>
            </a:lvl1pPr>
          </a:lstStyle>
          <a:p>
            <a:r>
              <a:rPr lang="en-US"/>
              <a:t>Click icon to add picture</a:t>
            </a:r>
          </a:p>
        </p:txBody>
      </p:sp>
      <p:sp>
        <p:nvSpPr>
          <p:cNvPr id="6" name="Text Placeholder 2">
            <a:extLst>
              <a:ext uri="{FF2B5EF4-FFF2-40B4-BE49-F238E27FC236}">
                <a16:creationId xmlns:a16="http://schemas.microsoft.com/office/drawing/2014/main" id="{704D7C80-875B-C642-BE35-B781D4A35306}"/>
              </a:ext>
            </a:extLst>
          </p:cNvPr>
          <p:cNvSpPr>
            <a:spLocks noGrp="1"/>
          </p:cNvSpPr>
          <p:nvPr>
            <p:ph type="body" sz="quarter" idx="13" hasCustomPrompt="1"/>
          </p:nvPr>
        </p:nvSpPr>
        <p:spPr>
          <a:xfrm>
            <a:off x="342900" y="4119397"/>
            <a:ext cx="3735114" cy="657555"/>
          </a:xfrm>
          <a:prstGeom prst="rect">
            <a:avLst/>
          </a:prstGeom>
        </p:spPr>
        <p:txBody>
          <a:bodyPr lIns="0" rIns="0">
            <a:normAutofit/>
          </a:bodyPr>
          <a:lstStyle>
            <a:lvl1pPr marL="0" indent="0" algn="l">
              <a:lnSpc>
                <a:spcPct val="120000"/>
              </a:lnSpc>
              <a:buNone/>
              <a:defRPr lang="en-US" sz="1500" b="1" i="0">
                <a:solidFill>
                  <a:schemeClr val="accent6"/>
                </a:solidFill>
                <a:effectLst/>
                <a:latin typeface="Source Sans Pro SemiBold" panose="020B0503030403020204" pitchFamily="34" charset="0"/>
                <a:ea typeface="Source Sans Pro SemiBold"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a:t>Insert caption</a:t>
            </a:r>
          </a:p>
        </p:txBody>
      </p:sp>
      <p:sp>
        <p:nvSpPr>
          <p:cNvPr id="7" name="Text Placeholder 2">
            <a:extLst>
              <a:ext uri="{FF2B5EF4-FFF2-40B4-BE49-F238E27FC236}">
                <a16:creationId xmlns:a16="http://schemas.microsoft.com/office/drawing/2014/main" id="{ABDE132D-82C7-D940-8E4A-689A3976AB06}"/>
              </a:ext>
            </a:extLst>
          </p:cNvPr>
          <p:cNvSpPr>
            <a:spLocks noGrp="1"/>
          </p:cNvSpPr>
          <p:nvPr>
            <p:ph type="body" sz="quarter" idx="14" hasCustomPrompt="1"/>
          </p:nvPr>
        </p:nvSpPr>
        <p:spPr>
          <a:xfrm>
            <a:off x="4672832" y="4119397"/>
            <a:ext cx="3514725" cy="657555"/>
          </a:xfrm>
          <a:prstGeom prst="rect">
            <a:avLst/>
          </a:prstGeom>
        </p:spPr>
        <p:txBody>
          <a:bodyPr lIns="0" rIns="0">
            <a:normAutofit/>
          </a:bodyPr>
          <a:lstStyle>
            <a:lvl1pPr marL="0" indent="0" algn="l">
              <a:lnSpc>
                <a:spcPct val="120000"/>
              </a:lnSpc>
              <a:buNone/>
              <a:defRPr lang="en-US" sz="1500" b="1" i="0">
                <a:solidFill>
                  <a:schemeClr val="accent6"/>
                </a:solidFill>
                <a:effectLst/>
                <a:latin typeface="Source Sans Pro SemiBold" panose="020B0503030403020204" pitchFamily="34" charset="0"/>
                <a:ea typeface="Source Sans Pro SemiBold"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a:t>Insert caption</a:t>
            </a:r>
          </a:p>
        </p:txBody>
      </p:sp>
      <p:sp>
        <p:nvSpPr>
          <p:cNvPr id="8" name="Title Placeholder 4">
            <a:extLst>
              <a:ext uri="{FF2B5EF4-FFF2-40B4-BE49-F238E27FC236}">
                <a16:creationId xmlns:a16="http://schemas.microsoft.com/office/drawing/2014/main" id="{0F3ED339-505E-924A-A602-B1A9F901E5E7}"/>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p>
            <a:pPr lvl="0"/>
            <a:r>
              <a:rPr lang="en-US"/>
              <a:t>Click to edit Master title style</a:t>
            </a:r>
            <a:endParaRPr lang="en-US" dirty="0"/>
          </a:p>
        </p:txBody>
      </p:sp>
    </p:spTree>
    <p:extLst>
      <p:ext uri="{BB962C8B-B14F-4D97-AF65-F5344CB8AC3E}">
        <p14:creationId xmlns:p14="http://schemas.microsoft.com/office/powerpoint/2010/main" val="34781034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ircular Photos w/ Captions">
    <p:spTree>
      <p:nvGrpSpPr>
        <p:cNvPr id="1" name="Shape 16"/>
        <p:cNvGrpSpPr/>
        <p:nvPr/>
      </p:nvGrpSpPr>
      <p:grpSpPr>
        <a:xfrm>
          <a:off x="0" y="0"/>
          <a:ext cx="0" cy="0"/>
          <a:chOff x="0" y="0"/>
          <a:chExt cx="0" cy="0"/>
        </a:xfrm>
      </p:grpSpPr>
      <p:sp>
        <p:nvSpPr>
          <p:cNvPr id="9" name="Picture Placeholder 12">
            <a:extLst>
              <a:ext uri="{FF2B5EF4-FFF2-40B4-BE49-F238E27FC236}">
                <a16:creationId xmlns:a16="http://schemas.microsoft.com/office/drawing/2014/main" id="{14FC879C-D67A-9645-97D6-09C022BD6523}"/>
              </a:ext>
            </a:extLst>
          </p:cNvPr>
          <p:cNvSpPr>
            <a:spLocks noGrp="1"/>
          </p:cNvSpPr>
          <p:nvPr>
            <p:ph type="pic" sz="quarter" idx="16" hasCustomPrompt="1"/>
          </p:nvPr>
        </p:nvSpPr>
        <p:spPr>
          <a:xfrm>
            <a:off x="1021487" y="1416195"/>
            <a:ext cx="1892300" cy="1893887"/>
          </a:xfrm>
          <a:prstGeom prst="ellipse">
            <a:avLst/>
          </a:prstGeom>
          <a:solidFill>
            <a:schemeClr val="bg1">
              <a:lumMod val="95000"/>
            </a:schemeClr>
          </a:solidFill>
        </p:spPr>
        <p:txBody>
          <a:bodyPr anchor="t"/>
          <a:lstStyle>
            <a:lvl1pPr marL="0" indent="0" algn="ctr">
              <a:buNone/>
              <a:defRPr>
                <a:solidFill>
                  <a:schemeClr val="bg1">
                    <a:lumMod val="50000"/>
                  </a:schemeClr>
                </a:solidFill>
              </a:defRPr>
            </a:lvl1pPr>
          </a:lstStyle>
          <a:p>
            <a:r>
              <a:rPr lang="en-US"/>
              <a:t>Insert square photo here</a:t>
            </a:r>
          </a:p>
        </p:txBody>
      </p:sp>
      <p:sp>
        <p:nvSpPr>
          <p:cNvPr id="15" name="Picture Placeholder 12">
            <a:extLst>
              <a:ext uri="{FF2B5EF4-FFF2-40B4-BE49-F238E27FC236}">
                <a16:creationId xmlns:a16="http://schemas.microsoft.com/office/drawing/2014/main" id="{12B0F8EE-2E3A-2947-ADEC-38B328FAFE04}"/>
              </a:ext>
            </a:extLst>
          </p:cNvPr>
          <p:cNvSpPr>
            <a:spLocks noGrp="1"/>
          </p:cNvSpPr>
          <p:nvPr>
            <p:ph type="pic" sz="quarter" idx="17" hasCustomPrompt="1"/>
          </p:nvPr>
        </p:nvSpPr>
        <p:spPr>
          <a:xfrm>
            <a:off x="3625850" y="1416195"/>
            <a:ext cx="1892300" cy="1893887"/>
          </a:xfrm>
          <a:prstGeom prst="ellipse">
            <a:avLst/>
          </a:prstGeom>
          <a:solidFill>
            <a:schemeClr val="bg1">
              <a:lumMod val="95000"/>
            </a:schemeClr>
          </a:solidFill>
        </p:spPr>
        <p:txBody>
          <a:bodyPr anchor="t"/>
          <a:lstStyle>
            <a:lvl1pPr marL="0" indent="0" algn="ctr">
              <a:buNone/>
              <a:defRPr>
                <a:solidFill>
                  <a:schemeClr val="bg1">
                    <a:lumMod val="50000"/>
                  </a:schemeClr>
                </a:solidFill>
              </a:defRPr>
            </a:lvl1pPr>
          </a:lstStyle>
          <a:p>
            <a:r>
              <a:rPr lang="en-US"/>
              <a:t>Insert square photo here</a:t>
            </a:r>
          </a:p>
        </p:txBody>
      </p:sp>
      <p:sp>
        <p:nvSpPr>
          <p:cNvPr id="16" name="Picture Placeholder 12">
            <a:extLst>
              <a:ext uri="{FF2B5EF4-FFF2-40B4-BE49-F238E27FC236}">
                <a16:creationId xmlns:a16="http://schemas.microsoft.com/office/drawing/2014/main" id="{BAC3240F-4587-D343-B48A-24381B338B0E}"/>
              </a:ext>
            </a:extLst>
          </p:cNvPr>
          <p:cNvSpPr>
            <a:spLocks noGrp="1"/>
          </p:cNvSpPr>
          <p:nvPr>
            <p:ph type="pic" sz="quarter" idx="18" hasCustomPrompt="1"/>
          </p:nvPr>
        </p:nvSpPr>
        <p:spPr>
          <a:xfrm>
            <a:off x="6234546" y="1416195"/>
            <a:ext cx="1892300" cy="1893887"/>
          </a:xfrm>
          <a:prstGeom prst="ellipse">
            <a:avLst/>
          </a:prstGeom>
          <a:solidFill>
            <a:schemeClr val="bg1">
              <a:lumMod val="95000"/>
            </a:schemeClr>
          </a:solidFill>
        </p:spPr>
        <p:txBody>
          <a:bodyPr anchor="t"/>
          <a:lstStyle>
            <a:lvl1pPr marL="0" indent="0" algn="ctr">
              <a:buNone/>
              <a:defRPr>
                <a:solidFill>
                  <a:schemeClr val="bg1">
                    <a:lumMod val="50000"/>
                  </a:schemeClr>
                </a:solidFill>
              </a:defRPr>
            </a:lvl1pPr>
          </a:lstStyle>
          <a:p>
            <a:r>
              <a:rPr lang="en-US"/>
              <a:t>Insert square photo here</a:t>
            </a:r>
          </a:p>
        </p:txBody>
      </p:sp>
      <p:sp>
        <p:nvSpPr>
          <p:cNvPr id="10" name="Title Placeholder 4">
            <a:extLst>
              <a:ext uri="{FF2B5EF4-FFF2-40B4-BE49-F238E27FC236}">
                <a16:creationId xmlns:a16="http://schemas.microsoft.com/office/drawing/2014/main" id="{93DE053A-5781-5442-BC4F-489A88A63B65}"/>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lvl1pPr marL="0" indent="0">
              <a:buFont typeface="Arial" panose="020B0604020202020204" pitchFamily="34" charset="0"/>
              <a:buNone/>
              <a:defRPr/>
            </a:lvl1pPr>
          </a:lstStyle>
          <a:p>
            <a:pPr lvl="0"/>
            <a:r>
              <a:rPr lang="en-US"/>
              <a:t>Click to edit Master title style</a:t>
            </a:r>
            <a:endParaRPr lang="en-US" dirty="0"/>
          </a:p>
        </p:txBody>
      </p:sp>
      <p:sp>
        <p:nvSpPr>
          <p:cNvPr id="11" name="Text Placeholder 2">
            <a:extLst>
              <a:ext uri="{FF2B5EF4-FFF2-40B4-BE49-F238E27FC236}">
                <a16:creationId xmlns:a16="http://schemas.microsoft.com/office/drawing/2014/main" id="{4D82EB87-C1BB-6940-B01D-030919858CED}"/>
              </a:ext>
            </a:extLst>
          </p:cNvPr>
          <p:cNvSpPr>
            <a:spLocks noGrp="1"/>
          </p:cNvSpPr>
          <p:nvPr>
            <p:ph type="body" sz="quarter" idx="12" hasCustomPrompt="1"/>
          </p:nvPr>
        </p:nvSpPr>
        <p:spPr>
          <a:xfrm>
            <a:off x="709476" y="3485842"/>
            <a:ext cx="2527014" cy="424300"/>
          </a:xfrm>
          <a:prstGeom prst="rect">
            <a:avLst/>
          </a:prstGeom>
        </p:spPr>
        <p:txBody>
          <a:bodyPr lIns="64008">
            <a:noAutofit/>
          </a:bodyPr>
          <a:lstStyle>
            <a:lvl1pPr marL="0" indent="0" algn="ctr">
              <a:lnSpc>
                <a:spcPct val="100000"/>
              </a:lnSpc>
              <a:buNone/>
              <a:defRPr lang="en-US" sz="1800" b="1" i="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Header text</a:t>
            </a:r>
          </a:p>
        </p:txBody>
      </p:sp>
      <p:sp>
        <p:nvSpPr>
          <p:cNvPr id="17" name="Text Placeholder 2">
            <a:extLst>
              <a:ext uri="{FF2B5EF4-FFF2-40B4-BE49-F238E27FC236}">
                <a16:creationId xmlns:a16="http://schemas.microsoft.com/office/drawing/2014/main" id="{14399C0C-0B56-A744-8BCD-F40ED01769A0}"/>
              </a:ext>
            </a:extLst>
          </p:cNvPr>
          <p:cNvSpPr>
            <a:spLocks noGrp="1"/>
          </p:cNvSpPr>
          <p:nvPr>
            <p:ph type="body" sz="quarter" idx="20" hasCustomPrompt="1"/>
          </p:nvPr>
        </p:nvSpPr>
        <p:spPr>
          <a:xfrm>
            <a:off x="709476" y="3836571"/>
            <a:ext cx="2527014" cy="424300"/>
          </a:xfrm>
          <a:prstGeom prst="rect">
            <a:avLst/>
          </a:prstGeom>
        </p:spPr>
        <p:txBody>
          <a:bodyPr lIns="64008">
            <a:noAutofit/>
          </a:bodyPr>
          <a:lstStyle>
            <a:lvl1pPr marL="0" indent="0" algn="ctr">
              <a:lnSpc>
                <a:spcPct val="100000"/>
              </a:lnSpc>
              <a:buNone/>
              <a:defRPr lang="en-US" sz="14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sp>
        <p:nvSpPr>
          <p:cNvPr id="18" name="Text Placeholder 2">
            <a:extLst>
              <a:ext uri="{FF2B5EF4-FFF2-40B4-BE49-F238E27FC236}">
                <a16:creationId xmlns:a16="http://schemas.microsoft.com/office/drawing/2014/main" id="{B6767DBE-F8DF-6F41-B75A-5938440BB6BB}"/>
              </a:ext>
            </a:extLst>
          </p:cNvPr>
          <p:cNvSpPr>
            <a:spLocks noGrp="1"/>
          </p:cNvSpPr>
          <p:nvPr>
            <p:ph type="body" sz="quarter" idx="21" hasCustomPrompt="1"/>
          </p:nvPr>
        </p:nvSpPr>
        <p:spPr>
          <a:xfrm>
            <a:off x="3339941" y="3485842"/>
            <a:ext cx="2527014" cy="424300"/>
          </a:xfrm>
          <a:prstGeom prst="rect">
            <a:avLst/>
          </a:prstGeom>
        </p:spPr>
        <p:txBody>
          <a:bodyPr lIns="64008">
            <a:noAutofit/>
          </a:bodyPr>
          <a:lstStyle>
            <a:lvl1pPr marL="0" indent="0" algn="ctr">
              <a:lnSpc>
                <a:spcPct val="100000"/>
              </a:lnSpc>
              <a:buNone/>
              <a:defRPr lang="en-US" sz="1800" b="1" i="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Header text</a:t>
            </a:r>
          </a:p>
        </p:txBody>
      </p:sp>
      <p:sp>
        <p:nvSpPr>
          <p:cNvPr id="19" name="Text Placeholder 2">
            <a:extLst>
              <a:ext uri="{FF2B5EF4-FFF2-40B4-BE49-F238E27FC236}">
                <a16:creationId xmlns:a16="http://schemas.microsoft.com/office/drawing/2014/main" id="{599C85DF-5194-1544-AD4A-4D9EB407FE5B}"/>
              </a:ext>
            </a:extLst>
          </p:cNvPr>
          <p:cNvSpPr>
            <a:spLocks noGrp="1"/>
          </p:cNvSpPr>
          <p:nvPr>
            <p:ph type="body" sz="quarter" idx="22" hasCustomPrompt="1"/>
          </p:nvPr>
        </p:nvSpPr>
        <p:spPr>
          <a:xfrm>
            <a:off x="3339941" y="3836571"/>
            <a:ext cx="2527014" cy="424300"/>
          </a:xfrm>
          <a:prstGeom prst="rect">
            <a:avLst/>
          </a:prstGeom>
        </p:spPr>
        <p:txBody>
          <a:bodyPr lIns="64008">
            <a:noAutofit/>
          </a:bodyPr>
          <a:lstStyle>
            <a:lvl1pPr marL="0" indent="0" algn="ctr">
              <a:lnSpc>
                <a:spcPct val="100000"/>
              </a:lnSpc>
              <a:buNone/>
              <a:defRPr lang="en-US" sz="14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sp>
        <p:nvSpPr>
          <p:cNvPr id="20" name="Text Placeholder 2">
            <a:extLst>
              <a:ext uri="{FF2B5EF4-FFF2-40B4-BE49-F238E27FC236}">
                <a16:creationId xmlns:a16="http://schemas.microsoft.com/office/drawing/2014/main" id="{5AB4EA49-01E2-244F-A083-23B26E61BB85}"/>
              </a:ext>
            </a:extLst>
          </p:cNvPr>
          <p:cNvSpPr>
            <a:spLocks noGrp="1"/>
          </p:cNvSpPr>
          <p:nvPr>
            <p:ph type="body" sz="quarter" idx="23" hasCustomPrompt="1"/>
          </p:nvPr>
        </p:nvSpPr>
        <p:spPr>
          <a:xfrm>
            <a:off x="5957880" y="3485842"/>
            <a:ext cx="2527014" cy="424300"/>
          </a:xfrm>
          <a:prstGeom prst="rect">
            <a:avLst/>
          </a:prstGeom>
        </p:spPr>
        <p:txBody>
          <a:bodyPr lIns="64008">
            <a:noAutofit/>
          </a:bodyPr>
          <a:lstStyle>
            <a:lvl1pPr marL="0" indent="0" algn="ctr">
              <a:lnSpc>
                <a:spcPct val="100000"/>
              </a:lnSpc>
              <a:buNone/>
              <a:defRPr lang="en-US" sz="1800" b="1" i="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Header text</a:t>
            </a:r>
          </a:p>
        </p:txBody>
      </p:sp>
      <p:sp>
        <p:nvSpPr>
          <p:cNvPr id="21" name="Text Placeholder 2">
            <a:extLst>
              <a:ext uri="{FF2B5EF4-FFF2-40B4-BE49-F238E27FC236}">
                <a16:creationId xmlns:a16="http://schemas.microsoft.com/office/drawing/2014/main" id="{3055AF3D-E8A7-564B-B415-A4407210A971}"/>
              </a:ext>
            </a:extLst>
          </p:cNvPr>
          <p:cNvSpPr>
            <a:spLocks noGrp="1"/>
          </p:cNvSpPr>
          <p:nvPr>
            <p:ph type="body" sz="quarter" idx="24" hasCustomPrompt="1"/>
          </p:nvPr>
        </p:nvSpPr>
        <p:spPr>
          <a:xfrm>
            <a:off x="5957880" y="3836571"/>
            <a:ext cx="2527014" cy="424300"/>
          </a:xfrm>
          <a:prstGeom prst="rect">
            <a:avLst/>
          </a:prstGeom>
        </p:spPr>
        <p:txBody>
          <a:bodyPr lIns="64008">
            <a:noAutofit/>
          </a:bodyPr>
          <a:lstStyle>
            <a:lvl1pPr marL="0" indent="0" algn="ctr">
              <a:lnSpc>
                <a:spcPct val="100000"/>
              </a:lnSpc>
              <a:buNone/>
              <a:defRPr lang="en-US" sz="14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spTree>
    <p:extLst>
      <p:ext uri="{BB962C8B-B14F-4D97-AF65-F5344CB8AC3E}">
        <p14:creationId xmlns:p14="http://schemas.microsoft.com/office/powerpoint/2010/main" val="21171992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ircular Photos w/ Captions">
    <p:spTree>
      <p:nvGrpSpPr>
        <p:cNvPr id="1" name="Shape 16"/>
        <p:cNvGrpSpPr/>
        <p:nvPr/>
      </p:nvGrpSpPr>
      <p:grpSpPr>
        <a:xfrm>
          <a:off x="0" y="0"/>
          <a:ext cx="0" cy="0"/>
          <a:chOff x="0" y="0"/>
          <a:chExt cx="0" cy="0"/>
        </a:xfrm>
      </p:grpSpPr>
      <p:sp>
        <p:nvSpPr>
          <p:cNvPr id="9" name="Picture Placeholder 12">
            <a:extLst>
              <a:ext uri="{FF2B5EF4-FFF2-40B4-BE49-F238E27FC236}">
                <a16:creationId xmlns:a16="http://schemas.microsoft.com/office/drawing/2014/main" id="{14FC879C-D67A-9645-97D6-09C022BD6523}"/>
              </a:ext>
            </a:extLst>
          </p:cNvPr>
          <p:cNvSpPr>
            <a:spLocks noGrp="1"/>
          </p:cNvSpPr>
          <p:nvPr>
            <p:ph type="pic" sz="quarter" idx="16" hasCustomPrompt="1"/>
          </p:nvPr>
        </p:nvSpPr>
        <p:spPr>
          <a:xfrm>
            <a:off x="709476" y="1569976"/>
            <a:ext cx="1608979" cy="1610328"/>
          </a:xfrm>
          <a:prstGeom prst="ellipse">
            <a:avLst/>
          </a:prstGeom>
          <a:solidFill>
            <a:schemeClr val="bg1">
              <a:lumMod val="95000"/>
            </a:schemeClr>
          </a:solidFill>
        </p:spPr>
        <p:txBody>
          <a:bodyPr anchor="t"/>
          <a:lstStyle>
            <a:lvl1pPr marL="0" indent="0" algn="ctr">
              <a:buNone/>
              <a:defRPr>
                <a:solidFill>
                  <a:schemeClr val="bg1">
                    <a:lumMod val="50000"/>
                  </a:schemeClr>
                </a:solidFill>
              </a:defRPr>
            </a:lvl1pPr>
          </a:lstStyle>
          <a:p>
            <a:r>
              <a:rPr lang="en-US"/>
              <a:t>Insert square photo here</a:t>
            </a:r>
          </a:p>
        </p:txBody>
      </p:sp>
      <p:sp>
        <p:nvSpPr>
          <p:cNvPr id="10" name="Title Placeholder 4">
            <a:extLst>
              <a:ext uri="{FF2B5EF4-FFF2-40B4-BE49-F238E27FC236}">
                <a16:creationId xmlns:a16="http://schemas.microsoft.com/office/drawing/2014/main" id="{93DE053A-5781-5442-BC4F-489A88A63B65}"/>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lvl1pPr marL="0" indent="0">
              <a:buFont typeface="Arial" panose="020B0604020202020204" pitchFamily="34" charset="0"/>
              <a:buNone/>
              <a:defRPr/>
            </a:lvl1pPr>
          </a:lstStyle>
          <a:p>
            <a:pPr lvl="0"/>
            <a:r>
              <a:rPr lang="en-US"/>
              <a:t>Click to edit Master title style</a:t>
            </a:r>
            <a:endParaRPr lang="en-US" dirty="0"/>
          </a:p>
        </p:txBody>
      </p:sp>
      <p:sp>
        <p:nvSpPr>
          <p:cNvPr id="11" name="Text Placeholder 2">
            <a:extLst>
              <a:ext uri="{FF2B5EF4-FFF2-40B4-BE49-F238E27FC236}">
                <a16:creationId xmlns:a16="http://schemas.microsoft.com/office/drawing/2014/main" id="{4D82EB87-C1BB-6940-B01D-030919858CED}"/>
              </a:ext>
            </a:extLst>
          </p:cNvPr>
          <p:cNvSpPr>
            <a:spLocks noGrp="1"/>
          </p:cNvSpPr>
          <p:nvPr>
            <p:ph type="body" sz="quarter" idx="12" hasCustomPrompt="1"/>
          </p:nvPr>
        </p:nvSpPr>
        <p:spPr>
          <a:xfrm>
            <a:off x="610408" y="3373108"/>
            <a:ext cx="1845834" cy="424299"/>
          </a:xfrm>
          <a:prstGeom prst="rect">
            <a:avLst/>
          </a:prstGeom>
        </p:spPr>
        <p:txBody>
          <a:bodyPr lIns="64008">
            <a:noAutofit/>
          </a:bodyPr>
          <a:lstStyle>
            <a:lvl1pPr marL="0" indent="0" algn="ctr">
              <a:lnSpc>
                <a:spcPct val="100000"/>
              </a:lnSpc>
              <a:buNone/>
              <a:defRPr lang="en-US" sz="1600" b="1" i="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Header text</a:t>
            </a:r>
          </a:p>
        </p:txBody>
      </p:sp>
      <p:sp>
        <p:nvSpPr>
          <p:cNvPr id="17" name="Text Placeholder 2">
            <a:extLst>
              <a:ext uri="{FF2B5EF4-FFF2-40B4-BE49-F238E27FC236}">
                <a16:creationId xmlns:a16="http://schemas.microsoft.com/office/drawing/2014/main" id="{14399C0C-0B56-A744-8BCD-F40ED01769A0}"/>
              </a:ext>
            </a:extLst>
          </p:cNvPr>
          <p:cNvSpPr>
            <a:spLocks noGrp="1"/>
          </p:cNvSpPr>
          <p:nvPr>
            <p:ph type="body" sz="quarter" idx="20" hasCustomPrompt="1"/>
          </p:nvPr>
        </p:nvSpPr>
        <p:spPr>
          <a:xfrm>
            <a:off x="610408" y="3686259"/>
            <a:ext cx="1845834" cy="424299"/>
          </a:xfrm>
          <a:prstGeom prst="rect">
            <a:avLst/>
          </a:prstGeom>
        </p:spPr>
        <p:txBody>
          <a:bodyPr lIns="64008">
            <a:noAutofit/>
          </a:bodyPr>
          <a:lstStyle>
            <a:lvl1pPr marL="0" indent="0" algn="ctr">
              <a:lnSpc>
                <a:spcPct val="100000"/>
              </a:lnSpc>
              <a:buNone/>
              <a:defRPr lang="en-US" sz="14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sp>
        <p:nvSpPr>
          <p:cNvPr id="12" name="Picture Placeholder 12">
            <a:extLst>
              <a:ext uri="{FF2B5EF4-FFF2-40B4-BE49-F238E27FC236}">
                <a16:creationId xmlns:a16="http://schemas.microsoft.com/office/drawing/2014/main" id="{A8237FB4-85E0-DE4B-86A4-A1C8B6DFAA49}"/>
              </a:ext>
            </a:extLst>
          </p:cNvPr>
          <p:cNvSpPr>
            <a:spLocks noGrp="1"/>
          </p:cNvSpPr>
          <p:nvPr>
            <p:ph type="pic" sz="quarter" idx="25" hasCustomPrompt="1"/>
          </p:nvPr>
        </p:nvSpPr>
        <p:spPr>
          <a:xfrm>
            <a:off x="2705290" y="1569976"/>
            <a:ext cx="1608979" cy="1610328"/>
          </a:xfrm>
          <a:prstGeom prst="ellipse">
            <a:avLst/>
          </a:prstGeom>
          <a:solidFill>
            <a:schemeClr val="bg1">
              <a:lumMod val="95000"/>
            </a:schemeClr>
          </a:solidFill>
        </p:spPr>
        <p:txBody>
          <a:bodyPr anchor="t"/>
          <a:lstStyle>
            <a:lvl1pPr marL="0" indent="0" algn="ctr">
              <a:buNone/>
              <a:defRPr>
                <a:solidFill>
                  <a:schemeClr val="bg1">
                    <a:lumMod val="50000"/>
                  </a:schemeClr>
                </a:solidFill>
              </a:defRPr>
            </a:lvl1pPr>
          </a:lstStyle>
          <a:p>
            <a:r>
              <a:rPr lang="en-US"/>
              <a:t>Insert square photo here</a:t>
            </a:r>
          </a:p>
        </p:txBody>
      </p:sp>
      <p:sp>
        <p:nvSpPr>
          <p:cNvPr id="13" name="Picture Placeholder 12">
            <a:extLst>
              <a:ext uri="{FF2B5EF4-FFF2-40B4-BE49-F238E27FC236}">
                <a16:creationId xmlns:a16="http://schemas.microsoft.com/office/drawing/2014/main" id="{663784EC-F383-CD49-9140-9CB01BE5E77F}"/>
              </a:ext>
            </a:extLst>
          </p:cNvPr>
          <p:cNvSpPr>
            <a:spLocks noGrp="1"/>
          </p:cNvSpPr>
          <p:nvPr>
            <p:ph type="pic" sz="quarter" idx="26" hasCustomPrompt="1"/>
          </p:nvPr>
        </p:nvSpPr>
        <p:spPr>
          <a:xfrm>
            <a:off x="4701104" y="1569976"/>
            <a:ext cx="1608979" cy="1610328"/>
          </a:xfrm>
          <a:prstGeom prst="ellipse">
            <a:avLst/>
          </a:prstGeom>
          <a:solidFill>
            <a:schemeClr val="bg1">
              <a:lumMod val="95000"/>
            </a:schemeClr>
          </a:solidFill>
        </p:spPr>
        <p:txBody>
          <a:bodyPr anchor="t"/>
          <a:lstStyle>
            <a:lvl1pPr marL="0" indent="0" algn="ctr">
              <a:buNone/>
              <a:defRPr>
                <a:solidFill>
                  <a:schemeClr val="bg1">
                    <a:lumMod val="50000"/>
                  </a:schemeClr>
                </a:solidFill>
              </a:defRPr>
            </a:lvl1pPr>
          </a:lstStyle>
          <a:p>
            <a:r>
              <a:rPr lang="en-US"/>
              <a:t>Insert square photo here</a:t>
            </a:r>
          </a:p>
        </p:txBody>
      </p:sp>
      <p:sp>
        <p:nvSpPr>
          <p:cNvPr id="14" name="Picture Placeholder 12">
            <a:extLst>
              <a:ext uri="{FF2B5EF4-FFF2-40B4-BE49-F238E27FC236}">
                <a16:creationId xmlns:a16="http://schemas.microsoft.com/office/drawing/2014/main" id="{1AB8C34A-8A72-7E45-8759-9484C2927F17}"/>
              </a:ext>
            </a:extLst>
          </p:cNvPr>
          <p:cNvSpPr>
            <a:spLocks noGrp="1"/>
          </p:cNvSpPr>
          <p:nvPr>
            <p:ph type="pic" sz="quarter" idx="27" hasCustomPrompt="1"/>
          </p:nvPr>
        </p:nvSpPr>
        <p:spPr>
          <a:xfrm>
            <a:off x="6696918" y="1569976"/>
            <a:ext cx="1608979" cy="1610328"/>
          </a:xfrm>
          <a:prstGeom prst="ellipse">
            <a:avLst/>
          </a:prstGeom>
          <a:solidFill>
            <a:schemeClr val="bg1">
              <a:lumMod val="95000"/>
            </a:schemeClr>
          </a:solidFill>
        </p:spPr>
        <p:txBody>
          <a:bodyPr anchor="t"/>
          <a:lstStyle>
            <a:lvl1pPr marL="0" indent="0" algn="ctr">
              <a:buNone/>
              <a:defRPr>
                <a:solidFill>
                  <a:schemeClr val="bg1">
                    <a:lumMod val="50000"/>
                  </a:schemeClr>
                </a:solidFill>
              </a:defRPr>
            </a:lvl1pPr>
          </a:lstStyle>
          <a:p>
            <a:r>
              <a:rPr lang="en-US"/>
              <a:t>Insert square photo here</a:t>
            </a:r>
          </a:p>
        </p:txBody>
      </p:sp>
      <p:sp>
        <p:nvSpPr>
          <p:cNvPr id="22" name="Text Placeholder 2">
            <a:extLst>
              <a:ext uri="{FF2B5EF4-FFF2-40B4-BE49-F238E27FC236}">
                <a16:creationId xmlns:a16="http://schemas.microsoft.com/office/drawing/2014/main" id="{85C134F1-972F-3B4F-8952-4430B948781C}"/>
              </a:ext>
            </a:extLst>
          </p:cNvPr>
          <p:cNvSpPr>
            <a:spLocks noGrp="1"/>
          </p:cNvSpPr>
          <p:nvPr>
            <p:ph type="body" sz="quarter" idx="28" hasCustomPrompt="1"/>
          </p:nvPr>
        </p:nvSpPr>
        <p:spPr>
          <a:xfrm>
            <a:off x="2602046" y="3373108"/>
            <a:ext cx="1845834" cy="424299"/>
          </a:xfrm>
          <a:prstGeom prst="rect">
            <a:avLst/>
          </a:prstGeom>
        </p:spPr>
        <p:txBody>
          <a:bodyPr lIns="64008">
            <a:noAutofit/>
          </a:bodyPr>
          <a:lstStyle>
            <a:lvl1pPr marL="0" indent="0" algn="ctr">
              <a:lnSpc>
                <a:spcPct val="100000"/>
              </a:lnSpc>
              <a:buNone/>
              <a:defRPr lang="en-US" sz="1600" b="1" i="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Header text</a:t>
            </a:r>
          </a:p>
        </p:txBody>
      </p:sp>
      <p:sp>
        <p:nvSpPr>
          <p:cNvPr id="23" name="Text Placeholder 2">
            <a:extLst>
              <a:ext uri="{FF2B5EF4-FFF2-40B4-BE49-F238E27FC236}">
                <a16:creationId xmlns:a16="http://schemas.microsoft.com/office/drawing/2014/main" id="{2960BAB3-4713-7E4E-BDD8-733B238610D3}"/>
              </a:ext>
            </a:extLst>
          </p:cNvPr>
          <p:cNvSpPr>
            <a:spLocks noGrp="1"/>
          </p:cNvSpPr>
          <p:nvPr>
            <p:ph type="body" sz="quarter" idx="29" hasCustomPrompt="1"/>
          </p:nvPr>
        </p:nvSpPr>
        <p:spPr>
          <a:xfrm>
            <a:off x="2602046" y="3686259"/>
            <a:ext cx="1845834" cy="424299"/>
          </a:xfrm>
          <a:prstGeom prst="rect">
            <a:avLst/>
          </a:prstGeom>
        </p:spPr>
        <p:txBody>
          <a:bodyPr lIns="64008">
            <a:noAutofit/>
          </a:bodyPr>
          <a:lstStyle>
            <a:lvl1pPr marL="0" indent="0" algn="ctr">
              <a:lnSpc>
                <a:spcPct val="100000"/>
              </a:lnSpc>
              <a:buNone/>
              <a:defRPr lang="en-US" sz="14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sp>
        <p:nvSpPr>
          <p:cNvPr id="24" name="Text Placeholder 2">
            <a:extLst>
              <a:ext uri="{FF2B5EF4-FFF2-40B4-BE49-F238E27FC236}">
                <a16:creationId xmlns:a16="http://schemas.microsoft.com/office/drawing/2014/main" id="{92B8DBE1-798A-A747-A3C5-264D86EDE34D}"/>
              </a:ext>
            </a:extLst>
          </p:cNvPr>
          <p:cNvSpPr>
            <a:spLocks noGrp="1"/>
          </p:cNvSpPr>
          <p:nvPr>
            <p:ph type="body" sz="quarter" idx="30" hasCustomPrompt="1"/>
          </p:nvPr>
        </p:nvSpPr>
        <p:spPr>
          <a:xfrm>
            <a:off x="4606211" y="3373108"/>
            <a:ext cx="1845834" cy="424299"/>
          </a:xfrm>
          <a:prstGeom prst="rect">
            <a:avLst/>
          </a:prstGeom>
        </p:spPr>
        <p:txBody>
          <a:bodyPr lIns="64008">
            <a:noAutofit/>
          </a:bodyPr>
          <a:lstStyle>
            <a:lvl1pPr marL="0" indent="0" algn="ctr">
              <a:lnSpc>
                <a:spcPct val="100000"/>
              </a:lnSpc>
              <a:buNone/>
              <a:defRPr lang="en-US" sz="1600" b="1" i="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Header text</a:t>
            </a:r>
          </a:p>
        </p:txBody>
      </p:sp>
      <p:sp>
        <p:nvSpPr>
          <p:cNvPr id="25" name="Text Placeholder 2">
            <a:extLst>
              <a:ext uri="{FF2B5EF4-FFF2-40B4-BE49-F238E27FC236}">
                <a16:creationId xmlns:a16="http://schemas.microsoft.com/office/drawing/2014/main" id="{7E88784E-5EB4-844F-BFE1-EB008B4E149B}"/>
              </a:ext>
            </a:extLst>
          </p:cNvPr>
          <p:cNvSpPr>
            <a:spLocks noGrp="1"/>
          </p:cNvSpPr>
          <p:nvPr>
            <p:ph type="body" sz="quarter" idx="31" hasCustomPrompt="1"/>
          </p:nvPr>
        </p:nvSpPr>
        <p:spPr>
          <a:xfrm>
            <a:off x="4606211" y="3686259"/>
            <a:ext cx="1845834" cy="424299"/>
          </a:xfrm>
          <a:prstGeom prst="rect">
            <a:avLst/>
          </a:prstGeom>
        </p:spPr>
        <p:txBody>
          <a:bodyPr lIns="64008">
            <a:noAutofit/>
          </a:bodyPr>
          <a:lstStyle>
            <a:lvl1pPr marL="0" indent="0" algn="ctr">
              <a:lnSpc>
                <a:spcPct val="100000"/>
              </a:lnSpc>
              <a:buNone/>
              <a:defRPr lang="en-US" sz="14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sp>
        <p:nvSpPr>
          <p:cNvPr id="26" name="Text Placeholder 2">
            <a:extLst>
              <a:ext uri="{FF2B5EF4-FFF2-40B4-BE49-F238E27FC236}">
                <a16:creationId xmlns:a16="http://schemas.microsoft.com/office/drawing/2014/main" id="{0B8D7F74-2A6B-1145-94CF-4D90FF1ACAF9}"/>
              </a:ext>
            </a:extLst>
          </p:cNvPr>
          <p:cNvSpPr>
            <a:spLocks noGrp="1"/>
          </p:cNvSpPr>
          <p:nvPr>
            <p:ph type="body" sz="quarter" idx="32" hasCustomPrompt="1"/>
          </p:nvPr>
        </p:nvSpPr>
        <p:spPr>
          <a:xfrm>
            <a:off x="6597850" y="3373108"/>
            <a:ext cx="1845834" cy="424299"/>
          </a:xfrm>
          <a:prstGeom prst="rect">
            <a:avLst/>
          </a:prstGeom>
        </p:spPr>
        <p:txBody>
          <a:bodyPr lIns="64008">
            <a:noAutofit/>
          </a:bodyPr>
          <a:lstStyle>
            <a:lvl1pPr marL="0" indent="0" algn="ctr">
              <a:lnSpc>
                <a:spcPct val="100000"/>
              </a:lnSpc>
              <a:buNone/>
              <a:defRPr lang="en-US" sz="1600" b="1" i="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Header text</a:t>
            </a:r>
          </a:p>
        </p:txBody>
      </p:sp>
      <p:sp>
        <p:nvSpPr>
          <p:cNvPr id="27" name="Text Placeholder 2">
            <a:extLst>
              <a:ext uri="{FF2B5EF4-FFF2-40B4-BE49-F238E27FC236}">
                <a16:creationId xmlns:a16="http://schemas.microsoft.com/office/drawing/2014/main" id="{EF4CCE80-8578-BA44-9E2E-AC6512F8426A}"/>
              </a:ext>
            </a:extLst>
          </p:cNvPr>
          <p:cNvSpPr>
            <a:spLocks noGrp="1"/>
          </p:cNvSpPr>
          <p:nvPr>
            <p:ph type="body" sz="quarter" idx="33" hasCustomPrompt="1"/>
          </p:nvPr>
        </p:nvSpPr>
        <p:spPr>
          <a:xfrm>
            <a:off x="6597850" y="3686259"/>
            <a:ext cx="1845834" cy="424299"/>
          </a:xfrm>
          <a:prstGeom prst="rect">
            <a:avLst/>
          </a:prstGeom>
        </p:spPr>
        <p:txBody>
          <a:bodyPr lIns="64008">
            <a:noAutofit/>
          </a:bodyPr>
          <a:lstStyle>
            <a:lvl1pPr marL="0" indent="0" algn="ctr">
              <a:lnSpc>
                <a:spcPct val="100000"/>
              </a:lnSpc>
              <a:buNone/>
              <a:defRPr lang="en-US" sz="14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spTree>
    <p:extLst>
      <p:ext uri="{BB962C8B-B14F-4D97-AF65-F5344CB8AC3E}">
        <p14:creationId xmlns:p14="http://schemas.microsoft.com/office/powerpoint/2010/main" val="9599735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9.xml"/><Relationship Id="rId2" Type="http://schemas.openxmlformats.org/officeDocument/2006/relationships/slideLayout" Target="../slideLayouts/slideLayout48.xml"/><Relationship Id="rId1" Type="http://schemas.openxmlformats.org/officeDocument/2006/relationships/slideLayout" Target="../slideLayouts/slideLayout47.xml"/><Relationship Id="rId5" Type="http://schemas.openxmlformats.org/officeDocument/2006/relationships/theme" Target="../theme/theme2.xml"/><Relationship Id="rId4"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52.xml"/><Relationship Id="rId1" Type="http://schemas.openxmlformats.org/officeDocument/2006/relationships/slideLayout" Target="../slideLayouts/slideLayout5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55.xml"/><Relationship Id="rId2" Type="http://schemas.openxmlformats.org/officeDocument/2006/relationships/slideLayout" Target="../slideLayouts/slideLayout54.xml"/><Relationship Id="rId1" Type="http://schemas.openxmlformats.org/officeDocument/2006/relationships/slideLayout" Target="../slideLayouts/slideLayout53.xml"/><Relationship Id="rId5" Type="http://schemas.openxmlformats.org/officeDocument/2006/relationships/theme" Target="../theme/theme4.xml"/><Relationship Id="rId4"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59.xml"/><Relationship Id="rId2" Type="http://schemas.openxmlformats.org/officeDocument/2006/relationships/slideLayout" Target="../slideLayouts/slideLayout58.xml"/><Relationship Id="rId1" Type="http://schemas.openxmlformats.org/officeDocument/2006/relationships/slideLayout" Target="../slideLayouts/slideLayout57.xml"/><Relationship Id="rId5" Type="http://schemas.openxmlformats.org/officeDocument/2006/relationships/theme" Target="../theme/theme5.xml"/><Relationship Id="rId4" Type="http://schemas.openxmlformats.org/officeDocument/2006/relationships/slideLayout" Target="../slideLayouts/slideLayout60.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63.xml"/><Relationship Id="rId7" Type="http://schemas.openxmlformats.org/officeDocument/2006/relationships/image" Target="../media/image9.emf"/><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image" Target="../media/image10.jpg"/><Relationship Id="rId5" Type="http://schemas.openxmlformats.org/officeDocument/2006/relationships/theme" Target="../theme/theme6.xml"/><Relationship Id="rId4"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5" name="Title Placeholder 4">
            <a:extLst>
              <a:ext uri="{FF2B5EF4-FFF2-40B4-BE49-F238E27FC236}">
                <a16:creationId xmlns:a16="http://schemas.microsoft.com/office/drawing/2014/main" id="{914082EE-66C1-B64B-AB6E-5B9943A09D57}"/>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p>
            <a:pPr lvl="0"/>
            <a:r>
              <a:rPr lang="en-US" dirty="0"/>
              <a:t>INTERIOR PAGE TITLE  //  KEEP IT SHORT!</a:t>
            </a:r>
          </a:p>
        </p:txBody>
      </p:sp>
      <p:pic>
        <p:nvPicPr>
          <p:cNvPr id="13" name="Picture 12">
            <a:extLst>
              <a:ext uri="{FF2B5EF4-FFF2-40B4-BE49-F238E27FC236}">
                <a16:creationId xmlns:a16="http://schemas.microsoft.com/office/drawing/2014/main" id="{57E081F7-8144-2F44-859A-81A785871B9A}"/>
              </a:ext>
            </a:extLst>
          </p:cNvPr>
          <p:cNvPicPr>
            <a:picLocks noChangeAspect="1"/>
          </p:cNvPicPr>
          <p:nvPr/>
        </p:nvPicPr>
        <p:blipFill>
          <a:blip r:embed="rId48"/>
          <a:stretch>
            <a:fillRect/>
          </a:stretch>
        </p:blipFill>
        <p:spPr>
          <a:xfrm>
            <a:off x="8376743" y="4664357"/>
            <a:ext cx="649671" cy="389803"/>
          </a:xfrm>
          <a:prstGeom prst="rect">
            <a:avLst/>
          </a:prstGeom>
        </p:spPr>
      </p:pic>
    </p:spTree>
    <p:extLst>
      <p:ext uri="{BB962C8B-B14F-4D97-AF65-F5344CB8AC3E}">
        <p14:creationId xmlns:p14="http://schemas.microsoft.com/office/powerpoint/2010/main" val="1714416828"/>
      </p:ext>
    </p:extLst>
  </p:cSld>
  <p:clrMap bg1="lt1" tx1="dk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830" r:id="rId10"/>
    <p:sldLayoutId id="2147483784" r:id="rId11"/>
    <p:sldLayoutId id="2147483828" r:id="rId12"/>
    <p:sldLayoutId id="2147483785" r:id="rId13"/>
    <p:sldLayoutId id="2147483829" r:id="rId14"/>
    <p:sldLayoutId id="2147483837" r:id="rId15"/>
    <p:sldLayoutId id="2147483836" r:id="rId16"/>
    <p:sldLayoutId id="2147483838" r:id="rId17"/>
    <p:sldLayoutId id="2147483786" r:id="rId18"/>
    <p:sldLayoutId id="2147483787" r:id="rId19"/>
    <p:sldLayoutId id="2147483831" r:id="rId20"/>
    <p:sldLayoutId id="2147483832" r:id="rId21"/>
    <p:sldLayoutId id="2147483788" r:id="rId22"/>
    <p:sldLayoutId id="2147483789" r:id="rId23"/>
    <p:sldLayoutId id="2147483790" r:id="rId24"/>
    <p:sldLayoutId id="2147483791" r:id="rId25"/>
    <p:sldLayoutId id="2147483833" r:id="rId26"/>
    <p:sldLayoutId id="2147483834" r:id="rId27"/>
    <p:sldLayoutId id="2147483792" r:id="rId28"/>
    <p:sldLayoutId id="2147483793" r:id="rId29"/>
    <p:sldLayoutId id="2147483794" r:id="rId30"/>
    <p:sldLayoutId id="2147483795" r:id="rId31"/>
    <p:sldLayoutId id="2147483796" r:id="rId32"/>
    <p:sldLayoutId id="2147483797" r:id="rId33"/>
    <p:sldLayoutId id="2147483819" r:id="rId34"/>
    <p:sldLayoutId id="2147483820" r:id="rId35"/>
    <p:sldLayoutId id="2147483822" r:id="rId36"/>
    <p:sldLayoutId id="2147483821" r:id="rId37"/>
    <p:sldLayoutId id="2147483798" r:id="rId38"/>
    <p:sldLayoutId id="2147483799" r:id="rId39"/>
    <p:sldLayoutId id="2147483835" r:id="rId40"/>
    <p:sldLayoutId id="2147483800" r:id="rId41"/>
    <p:sldLayoutId id="2147483801" r:id="rId42"/>
    <p:sldLayoutId id="2147483802" r:id="rId43"/>
    <p:sldLayoutId id="2147483803" r:id="rId44"/>
    <p:sldLayoutId id="2147483804" r:id="rId45"/>
    <p:sldLayoutId id="2147483805" r:id="rId46"/>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hf hdr="0" ftr="0" dt="0"/>
  <p:txStyles>
    <p:titleStyle>
      <a:defPPr marR="0" lvl="0" algn="l" rtl="0">
        <a:lnSpc>
          <a:spcPct val="100000"/>
        </a:lnSpc>
        <a:spcBef>
          <a:spcPts val="0"/>
        </a:spcBef>
        <a:spcAft>
          <a:spcPts val="0"/>
        </a:spcAft>
      </a:defPPr>
      <a:lvl1pPr marL="0" marR="0" lvl="0" indent="0" algn="l" defTabSz="914400" rtl="0" eaLnBrk="1" fontAlgn="auto" latinLnBrk="0" hangingPunct="1">
        <a:lnSpc>
          <a:spcPct val="100000"/>
        </a:lnSpc>
        <a:spcBef>
          <a:spcPts val="0"/>
        </a:spcBef>
        <a:spcAft>
          <a:spcPts val="0"/>
        </a:spcAft>
        <a:buClrTx/>
        <a:buSzTx/>
        <a:buFontTx/>
        <a:buNone/>
        <a:tabLst/>
        <a:defRPr sz="1800" b="1" i="0" u="none" strike="noStrike" cap="all" baseline="0">
          <a:solidFill>
            <a:schemeClr val="bg2"/>
          </a:solidFill>
          <a:latin typeface="Source Sans Pro" panose="020B0503030403020204" pitchFamily="34" charset="0"/>
          <a:ea typeface="Source Sans Pro" panose="020B0503030403020204" pitchFamily="34" charset="0"/>
          <a:cs typeface="Arial"/>
          <a:sym typeface="Arial"/>
        </a:defRPr>
      </a:lvl1pPr>
    </p:titleStyle>
    <p:bodyStyle>
      <a:defPPr marR="0" lvl="0" algn="l" rtl="0">
        <a:lnSpc>
          <a:spcPct val="100000"/>
        </a:lnSpc>
        <a:spcBef>
          <a:spcPts val="0"/>
        </a:spcBef>
        <a:spcAft>
          <a:spcPts val="0"/>
        </a:spcAft>
      </a:defPPr>
      <a:lvl1pPr marL="228600" marR="0" lvl="0" indent="-228600" algn="l" defTabSz="914400" rtl="0" eaLnBrk="1" fontAlgn="auto" latinLnBrk="0" hangingPunct="1">
        <a:lnSpc>
          <a:spcPct val="90000"/>
        </a:lnSpc>
        <a:spcBef>
          <a:spcPts val="1000"/>
        </a:spcBef>
        <a:spcAft>
          <a:spcPts val="0"/>
        </a:spcAft>
        <a:buClr>
          <a:schemeClr val="tx1"/>
        </a:buClr>
        <a:buSzTx/>
        <a:buFont typeface="Arial" panose="020B0604020202020204" pitchFamily="34" charset="0"/>
        <a:buChar char="•"/>
        <a:tabLst/>
        <a:defRPr sz="1400" b="0" i="0" u="none" strike="noStrike" cap="none" baseline="0">
          <a:solidFill>
            <a:schemeClr val="tx1"/>
          </a:solidFill>
          <a:latin typeface="Source Sans Pro" panose="020B0503030403020204" pitchFamily="34" charset="0"/>
          <a:ea typeface="Source Sans Pro" panose="020B0503030403020204" pitchFamily="34" charset="0"/>
          <a:cs typeface="Arial"/>
          <a:sym typeface="Arial"/>
        </a:defRPr>
      </a:lvl1pPr>
      <a:lvl2pPr marL="685800" marR="0" lvl="1" indent="-228600" algn="l" defTabSz="914400" rtl="0" eaLnBrk="1" fontAlgn="auto" latinLnBrk="0" hangingPunct="1">
        <a:lnSpc>
          <a:spcPct val="90000"/>
        </a:lnSpc>
        <a:spcBef>
          <a:spcPts val="500"/>
        </a:spcBef>
        <a:spcAft>
          <a:spcPts val="0"/>
        </a:spcAft>
        <a:buClr>
          <a:schemeClr val="tx1"/>
        </a:buClr>
        <a:buSzTx/>
        <a:buFont typeface="Courier New" panose="02070309020205020404" pitchFamily="49" charset="0"/>
        <a:buChar char="o"/>
        <a:tabLst/>
        <a:defRPr sz="1600" b="0" i="0" u="none" strike="noStrike" cap="none" baseline="0">
          <a:solidFill>
            <a:schemeClr val="tx1"/>
          </a:solidFill>
          <a:latin typeface="Source Sans Pro" panose="020B0503030403020204" pitchFamily="34" charset="0"/>
          <a:ea typeface="Arial"/>
          <a:cs typeface="Arial"/>
          <a:sym typeface="Arial"/>
        </a:defRPr>
      </a:lvl2pPr>
      <a:lvl3pPr marL="1143000" marR="0" lvl="2" indent="-228600" algn="l" defTabSz="914400" rtl="0" eaLnBrk="1" fontAlgn="auto" latinLnBrk="0" hangingPunct="1">
        <a:lnSpc>
          <a:spcPct val="90000"/>
        </a:lnSpc>
        <a:spcBef>
          <a:spcPts val="500"/>
        </a:spcBef>
        <a:spcAft>
          <a:spcPts val="0"/>
        </a:spcAft>
        <a:buClr>
          <a:schemeClr val="tx1"/>
        </a:buClr>
        <a:buSzTx/>
        <a:buFont typeface="Arial" panose="020B0604020202020204" pitchFamily="34" charset="0"/>
        <a:buChar char="•"/>
        <a:tabLst/>
        <a:defRPr sz="1400" b="0" i="0" u="none" strike="noStrike" cap="none" baseline="0">
          <a:solidFill>
            <a:schemeClr val="tx1"/>
          </a:solidFill>
          <a:latin typeface="Source Sans Pro" panose="020B0503030403020204" pitchFamily="34" charset="0"/>
          <a:ea typeface="Arial"/>
          <a:cs typeface="Arial"/>
          <a:sym typeface="Arial"/>
        </a:defRPr>
      </a:lvl3pPr>
      <a:lvl4pPr marL="1600200" marR="0" lvl="3" indent="-228600" algn="l" defTabSz="914400" rtl="0" eaLnBrk="1" fontAlgn="auto" latinLnBrk="0" hangingPunct="1">
        <a:lnSpc>
          <a:spcPct val="90000"/>
        </a:lnSpc>
        <a:spcBef>
          <a:spcPts val="500"/>
        </a:spcBef>
        <a:spcAft>
          <a:spcPts val="0"/>
        </a:spcAft>
        <a:buClr>
          <a:schemeClr val="tx1"/>
        </a:buClr>
        <a:buSzTx/>
        <a:buFont typeface="Arial" panose="020B0604020202020204" pitchFamily="34" charset="0"/>
        <a:buChar char="•"/>
        <a:tabLst/>
        <a:defRPr sz="1400" b="0" i="0" u="none" strike="noStrike" cap="none" baseline="0">
          <a:solidFill>
            <a:schemeClr val="tx1"/>
          </a:solidFill>
          <a:latin typeface="Arial"/>
          <a:ea typeface="Arial"/>
          <a:cs typeface="Arial"/>
          <a:sym typeface="Arial"/>
        </a:defRPr>
      </a:lvl4pPr>
      <a:lvl5pPr marL="2057400" marR="0" lvl="4" indent="-228600" algn="l" defTabSz="914400" rtl="0" eaLnBrk="1" fontAlgn="auto" latinLnBrk="0" hangingPunct="1">
        <a:lnSpc>
          <a:spcPct val="90000"/>
        </a:lnSpc>
        <a:spcBef>
          <a:spcPts val="500"/>
        </a:spcBef>
        <a:spcAft>
          <a:spcPts val="0"/>
        </a:spcAft>
        <a:buClr>
          <a:schemeClr val="tx1"/>
        </a:buClr>
        <a:buSzTx/>
        <a:buFont typeface="Arial" panose="020B0604020202020204" pitchFamily="34" charset="0"/>
        <a:buChar char="•"/>
        <a:tabLst/>
        <a:defRPr sz="1400" b="0" i="0" u="none" strike="noStrike" cap="none" baseline="0">
          <a:solidFill>
            <a:schemeClr val="tx1"/>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892">
          <p15:clr>
            <a:srgbClr val="F26B43"/>
          </p15:clr>
        </p15:guide>
        <p15:guide id="2" pos="216">
          <p15:clr>
            <a:srgbClr val="F26B43"/>
          </p15:clr>
        </p15:guide>
        <p15:guide id="3" pos="5544">
          <p15:clr>
            <a:srgbClr val="F26B43"/>
          </p15:clr>
        </p15:guide>
        <p15:guide id="4" pos="312">
          <p15:clr>
            <a:srgbClr val="F26B43"/>
          </p15:clr>
        </p15:guide>
        <p15:guide id="5" pos="544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Shape 5"/>
        <p:cNvGrpSpPr/>
        <p:nvPr/>
      </p:nvGrpSpPr>
      <p:grpSpPr>
        <a:xfrm>
          <a:off x="0" y="0"/>
          <a:ext cx="0" cy="0"/>
          <a:chOff x="0" y="0"/>
          <a:chExt cx="0" cy="0"/>
        </a:xfrm>
      </p:grpSpPr>
      <p:sp>
        <p:nvSpPr>
          <p:cNvPr id="4" name="Title Placeholder 3">
            <a:extLst>
              <a:ext uri="{FF2B5EF4-FFF2-40B4-BE49-F238E27FC236}">
                <a16:creationId xmlns:a16="http://schemas.microsoft.com/office/drawing/2014/main" id="{55D2DDA8-9227-6E4C-A606-C5B600DE1EE7}"/>
              </a:ext>
            </a:extLst>
          </p:cNvPr>
          <p:cNvSpPr>
            <a:spLocks noGrp="1"/>
          </p:cNvSpPr>
          <p:nvPr>
            <p:ph type="title"/>
          </p:nvPr>
        </p:nvSpPr>
        <p:spPr>
          <a:xfrm>
            <a:off x="1119352" y="2720253"/>
            <a:ext cx="6905296" cy="993775"/>
          </a:xfrm>
          <a:prstGeom prst="rect">
            <a:avLst/>
          </a:prstGeom>
        </p:spPr>
        <p:txBody>
          <a:bodyPr vert="horz" lIns="91440" tIns="45720" rIns="91440" bIns="45720" rtlCol="0" anchor="b" anchorCtr="0">
            <a:normAutofit/>
          </a:bodyPr>
          <a:lstStyle/>
          <a:p>
            <a:r>
              <a:rPr lang="en-US"/>
              <a:t>Click to edit title</a:t>
            </a:r>
          </a:p>
        </p:txBody>
      </p:sp>
    </p:spTree>
    <p:extLst>
      <p:ext uri="{BB962C8B-B14F-4D97-AF65-F5344CB8AC3E}">
        <p14:creationId xmlns:p14="http://schemas.microsoft.com/office/powerpoint/2010/main" val="2679425603"/>
      </p:ext>
    </p:extLst>
  </p:cSld>
  <p:clrMap bg1="lt1" tx1="dk1" bg2="dk2" tx2="lt2" accent1="accent1" accent2="accent2" accent3="accent3" accent4="accent4" accent5="accent5" accent6="accent6" hlink="hlink" folHlink="folHlink"/>
  <p:sldLayoutIdLst>
    <p:sldLayoutId id="2147483813" r:id="rId1"/>
    <p:sldLayoutId id="2147483814" r:id="rId2"/>
    <p:sldLayoutId id="2147483809" r:id="rId3"/>
    <p:sldLayoutId id="2147483810" r:id="rId4"/>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hf hdr="0" ftr="0" dt="0"/>
  <p:txStyles>
    <p:titleStyle>
      <a:defPPr marR="0" lvl="0" algn="l" rtl="0">
        <a:lnSpc>
          <a:spcPct val="100000"/>
        </a:lnSpc>
        <a:spcBef>
          <a:spcPts val="0"/>
        </a:spcBef>
        <a:spcAft>
          <a:spcPts val="0"/>
        </a:spcAft>
      </a:defPPr>
      <a:lvl1pPr marR="0" lvl="0" algn="ctr" rtl="0">
        <a:lnSpc>
          <a:spcPct val="100000"/>
        </a:lnSpc>
        <a:spcBef>
          <a:spcPts val="0"/>
        </a:spcBef>
        <a:spcAft>
          <a:spcPts val="0"/>
        </a:spcAft>
        <a:buNone/>
        <a:defRPr sz="3600" b="1" i="0" u="none" strike="noStrike" cap="none">
          <a:solidFill>
            <a:schemeClr val="bg1"/>
          </a:solidFill>
          <a:latin typeface="Merriweather" pitchFamily="2" charset="77"/>
          <a:ea typeface="Merriweather" pitchFamily="2" charset="77"/>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3"/>
        </a:solidFill>
        <a:effectLst/>
      </p:bgPr>
    </p:bg>
    <p:spTree>
      <p:nvGrpSpPr>
        <p:cNvPr id="1" name=""/>
        <p:cNvGrpSpPr/>
        <p:nvPr/>
      </p:nvGrpSpPr>
      <p:grpSpPr>
        <a:xfrm>
          <a:off x="0" y="0"/>
          <a:ext cx="0" cy="0"/>
          <a:chOff x="0" y="0"/>
          <a:chExt cx="0" cy="0"/>
        </a:xfrm>
      </p:grpSpPr>
      <p:sp>
        <p:nvSpPr>
          <p:cNvPr id="8" name="Title Placeholder 7">
            <a:extLst>
              <a:ext uri="{FF2B5EF4-FFF2-40B4-BE49-F238E27FC236}">
                <a16:creationId xmlns:a16="http://schemas.microsoft.com/office/drawing/2014/main" id="{49E7396F-76BB-4F40-94BE-A4A92A950417}"/>
              </a:ext>
            </a:extLst>
          </p:cNvPr>
          <p:cNvSpPr>
            <a:spLocks noGrp="1"/>
          </p:cNvSpPr>
          <p:nvPr>
            <p:ph type="title"/>
          </p:nvPr>
        </p:nvSpPr>
        <p:spPr>
          <a:xfrm>
            <a:off x="308084" y="316679"/>
            <a:ext cx="7886700" cy="392769"/>
          </a:xfrm>
          <a:prstGeom prst="rect">
            <a:avLst/>
          </a:prstGeom>
        </p:spPr>
        <p:txBody>
          <a:bodyPr vert="horz" lIns="91440" tIns="45720" rIns="91440" bIns="45720" rtlCol="0" anchor="t" anchorCtr="0">
            <a:normAutofit/>
          </a:bodyPr>
          <a:lstStyle/>
          <a:p>
            <a:r>
              <a:rPr lang="en-US"/>
              <a:t>INTERIOR PAGE TITLE  //  KEEP IT SHORT!</a:t>
            </a:r>
          </a:p>
        </p:txBody>
      </p:sp>
    </p:spTree>
    <p:extLst>
      <p:ext uri="{BB962C8B-B14F-4D97-AF65-F5344CB8AC3E}">
        <p14:creationId xmlns:p14="http://schemas.microsoft.com/office/powerpoint/2010/main" val="1766123166"/>
      </p:ext>
    </p:extLst>
  </p:cSld>
  <p:clrMap bg1="lt1" tx1="dk1" bg2="lt2" tx2="dk2" accent1="accent1" accent2="accent2" accent3="accent3" accent4="accent4" accent5="accent5" accent6="accent6" hlink="hlink" folHlink="folHlink"/>
  <p:sldLayoutIdLst>
    <p:sldLayoutId id="2147483747" r:id="rId1"/>
    <p:sldLayoutId id="2147483746" r:id="rId2"/>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914400" rtl="0" eaLnBrk="1" latinLnBrk="0" hangingPunct="1">
        <a:lnSpc>
          <a:spcPct val="90000"/>
        </a:lnSpc>
        <a:spcBef>
          <a:spcPct val="0"/>
        </a:spcBef>
        <a:buNone/>
        <a:defRPr sz="1800" b="1" i="0" kern="1200" cap="all" baseline="0">
          <a:solidFill>
            <a:schemeClr val="bg1"/>
          </a:solidFill>
          <a:latin typeface="Source Sans Pro" panose="020B0503030403020204" pitchFamily="34" charset="0"/>
          <a:ea typeface="Source Sans Pro" panose="020B0503030403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BB64A9-35E6-1E40-97D3-F28311C16A44}"/>
              </a:ext>
            </a:extLst>
          </p:cNvPr>
          <p:cNvSpPr>
            <a:spLocks noGrp="1"/>
          </p:cNvSpPr>
          <p:nvPr>
            <p:ph type="title"/>
          </p:nvPr>
        </p:nvSpPr>
        <p:spPr>
          <a:xfrm>
            <a:off x="546538" y="2060233"/>
            <a:ext cx="8050924" cy="993775"/>
          </a:xfrm>
          <a:prstGeom prst="rect">
            <a:avLst/>
          </a:prstGeom>
        </p:spPr>
        <p:txBody>
          <a:bodyPr vert="horz" lIns="91440" tIns="45720" rIns="91440" bIns="45720" rtlCol="0" anchor="ctr">
            <a:noAutofit/>
          </a:bodyPr>
          <a:lstStyle/>
          <a:p>
            <a:r>
              <a:rPr lang="en-US" dirty="0"/>
              <a:t>Click to add section title</a:t>
            </a:r>
          </a:p>
        </p:txBody>
      </p:sp>
    </p:spTree>
    <p:extLst>
      <p:ext uri="{BB962C8B-B14F-4D97-AF65-F5344CB8AC3E}">
        <p14:creationId xmlns:p14="http://schemas.microsoft.com/office/powerpoint/2010/main" val="2778574109"/>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815" r:id="rId3"/>
    <p:sldLayoutId id="2147483816" r:id="rId4"/>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914400" rtl="0" eaLnBrk="1" latinLnBrk="0" hangingPunct="1">
        <a:lnSpc>
          <a:spcPct val="110000"/>
        </a:lnSpc>
        <a:spcBef>
          <a:spcPct val="0"/>
        </a:spcBef>
        <a:buNone/>
        <a:defRPr sz="4000" b="1" i="0" kern="1200">
          <a:solidFill>
            <a:schemeClr val="bg1"/>
          </a:solidFill>
          <a:latin typeface="Merriweather"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BB64A9-35E6-1E40-97D3-F28311C16A44}"/>
              </a:ext>
            </a:extLst>
          </p:cNvPr>
          <p:cNvSpPr>
            <a:spLocks noGrp="1"/>
          </p:cNvSpPr>
          <p:nvPr>
            <p:ph type="title"/>
          </p:nvPr>
        </p:nvSpPr>
        <p:spPr>
          <a:xfrm>
            <a:off x="546538" y="2060233"/>
            <a:ext cx="8050924" cy="993775"/>
          </a:xfrm>
          <a:prstGeom prst="rect">
            <a:avLst/>
          </a:prstGeom>
        </p:spPr>
        <p:txBody>
          <a:bodyPr vert="horz" lIns="91440" tIns="45720" rIns="91440" bIns="45720" rtlCol="0" anchor="ctr">
            <a:noAutofit/>
          </a:bodyPr>
          <a:lstStyle/>
          <a:p>
            <a:r>
              <a:rPr lang="en-US" dirty="0"/>
              <a:t>Click to add section title</a:t>
            </a:r>
          </a:p>
        </p:txBody>
      </p:sp>
    </p:spTree>
    <p:extLst>
      <p:ext uri="{BB962C8B-B14F-4D97-AF65-F5344CB8AC3E}">
        <p14:creationId xmlns:p14="http://schemas.microsoft.com/office/powerpoint/2010/main" val="135344119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818" r:id="rId3"/>
    <p:sldLayoutId id="2147483817" r:id="rId4"/>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ctr" defTabSz="914400" rtl="0" eaLnBrk="1" latinLnBrk="0" hangingPunct="1">
        <a:lnSpc>
          <a:spcPct val="110000"/>
        </a:lnSpc>
        <a:spcBef>
          <a:spcPct val="0"/>
        </a:spcBef>
        <a:buNone/>
        <a:defRPr sz="4000" b="1" i="0" kern="1200">
          <a:solidFill>
            <a:schemeClr val="bg1"/>
          </a:solidFill>
          <a:latin typeface="Merriweather"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accent3"/>
        </a:solidFill>
        <a:effectLst/>
      </p:bgPr>
    </p:bg>
    <p:spTree>
      <p:nvGrpSpPr>
        <p:cNvPr id="1" name=""/>
        <p:cNvGrpSpPr/>
        <p:nvPr/>
      </p:nvGrpSpPr>
      <p:grpSpPr>
        <a:xfrm>
          <a:off x="0" y="0"/>
          <a:ext cx="0" cy="0"/>
          <a:chOff x="0" y="0"/>
          <a:chExt cx="0" cy="0"/>
        </a:xfrm>
      </p:grpSpPr>
      <p:pic>
        <p:nvPicPr>
          <p:cNvPr id="3" name="Google Shape;500;p83">
            <a:extLst>
              <a:ext uri="{FF2B5EF4-FFF2-40B4-BE49-F238E27FC236}">
                <a16:creationId xmlns:a16="http://schemas.microsoft.com/office/drawing/2014/main" id="{54273140-59C2-1C46-B323-7D944AF86ABA}"/>
              </a:ext>
            </a:extLst>
          </p:cNvPr>
          <p:cNvPicPr preferRelativeResize="0"/>
          <p:nvPr userDrawn="1"/>
        </p:nvPicPr>
        <p:blipFill rotWithShape="1">
          <a:blip r:embed="rId6">
            <a:alphaModFix/>
          </a:blip>
          <a:srcRect/>
          <a:stretch/>
        </p:blipFill>
        <p:spPr>
          <a:xfrm>
            <a:off x="0" y="5243"/>
            <a:ext cx="9144000" cy="5138257"/>
          </a:xfrm>
          <a:prstGeom prst="rect">
            <a:avLst/>
          </a:prstGeom>
          <a:noFill/>
          <a:ln>
            <a:noFill/>
          </a:ln>
        </p:spPr>
      </p:pic>
      <p:sp>
        <p:nvSpPr>
          <p:cNvPr id="4" name="Google Shape;501;p83">
            <a:extLst>
              <a:ext uri="{FF2B5EF4-FFF2-40B4-BE49-F238E27FC236}">
                <a16:creationId xmlns:a16="http://schemas.microsoft.com/office/drawing/2014/main" id="{A65EC385-D081-694D-9D27-12617149DF90}"/>
              </a:ext>
            </a:extLst>
          </p:cNvPr>
          <p:cNvSpPr/>
          <p:nvPr userDrawn="1"/>
        </p:nvSpPr>
        <p:spPr>
          <a:xfrm>
            <a:off x="0" y="0"/>
            <a:ext cx="9144000" cy="5143500"/>
          </a:xfrm>
          <a:prstGeom prst="rect">
            <a:avLst/>
          </a:prstGeom>
          <a:solidFill>
            <a:srgbClr val="000000">
              <a:alpha val="32000"/>
            </a:srgbClr>
          </a:solidFill>
          <a:ln>
            <a:noFill/>
          </a:ln>
        </p:spPr>
        <p:txBody>
          <a:bodyPr spcFirstLastPara="1" wrap="square" lIns="91425" tIns="45700" rIns="91425" bIns="45700" numCol="1"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Arial"/>
              <a:ea typeface="Arial"/>
              <a:cs typeface="Arial"/>
              <a:sym typeface="Arial"/>
            </a:endParaRPr>
          </a:p>
        </p:txBody>
      </p:sp>
      <p:pic>
        <p:nvPicPr>
          <p:cNvPr id="8" name="Picture 7">
            <a:extLst>
              <a:ext uri="{FF2B5EF4-FFF2-40B4-BE49-F238E27FC236}">
                <a16:creationId xmlns:a16="http://schemas.microsoft.com/office/drawing/2014/main" id="{D4583AA9-7733-7142-8AF7-97E5B2ED573A}"/>
              </a:ext>
            </a:extLst>
          </p:cNvPr>
          <p:cNvPicPr>
            <a:picLocks noChangeAspect="1"/>
          </p:cNvPicPr>
          <p:nvPr userDrawn="1"/>
        </p:nvPicPr>
        <p:blipFill>
          <a:blip r:embed="rId7"/>
          <a:stretch>
            <a:fillRect/>
          </a:stretch>
        </p:blipFill>
        <p:spPr>
          <a:xfrm>
            <a:off x="3769196" y="447193"/>
            <a:ext cx="1605607" cy="1605607"/>
          </a:xfrm>
          <a:prstGeom prst="rect">
            <a:avLst/>
          </a:prstGeom>
        </p:spPr>
      </p:pic>
    </p:spTree>
    <p:extLst>
      <p:ext uri="{BB962C8B-B14F-4D97-AF65-F5344CB8AC3E}">
        <p14:creationId xmlns:p14="http://schemas.microsoft.com/office/powerpoint/2010/main" val="687374956"/>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ctr" defTabSz="914400" rtl="0" eaLnBrk="1" latinLnBrk="0" hangingPunct="1">
        <a:lnSpc>
          <a:spcPct val="110000"/>
        </a:lnSpc>
        <a:spcBef>
          <a:spcPct val="0"/>
        </a:spcBef>
        <a:buNone/>
        <a:defRPr sz="4000" b="1" i="0" kern="1200">
          <a:solidFill>
            <a:schemeClr val="bg1"/>
          </a:solidFill>
          <a:latin typeface="Merriweather"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9329596"/>
      </p:ext>
    </p:extLst>
  </p:cSld>
  <p:clrMap bg1="lt1" tx1="dk1" bg2="lt2" tx2="dk2" accent1="accent1" accent2="accent2" accent3="accent3" accent4="accent4" accent5="accent5" accent6="accent6" hlink="hlink" folHlink="folHlink"/>
  <p:sldLayoutIdLst>
    <p:sldLayoutId id="214748381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BA2AFD-630B-E646-AC4E-92C78B90EBB5}"/>
              </a:ext>
            </a:extLst>
          </p:cNvPr>
          <p:cNvSpPr/>
          <p:nvPr/>
        </p:nvSpPr>
        <p:spPr>
          <a:xfrm>
            <a:off x="0" y="-3826"/>
            <a:ext cx="9144000" cy="5147325"/>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a:extLst>
              <a:ext uri="{FF2B5EF4-FFF2-40B4-BE49-F238E27FC236}">
                <a16:creationId xmlns:a16="http://schemas.microsoft.com/office/drawing/2014/main" id="{D9CFD630-E712-F146-AACA-2C96CFD9D278}"/>
              </a:ext>
            </a:extLst>
          </p:cNvPr>
          <p:cNvSpPr/>
          <p:nvPr/>
        </p:nvSpPr>
        <p:spPr>
          <a:xfrm>
            <a:off x="420279" y="2541473"/>
            <a:ext cx="1381618" cy="24157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t"/>
          <a:lstStyle/>
          <a:p>
            <a:pPr marL="114300" indent="-104775">
              <a:spcAft>
                <a:spcPts val="800"/>
              </a:spcAft>
              <a:buFont typeface="Arial" panose="020B0604020202020204" pitchFamily="34" charset="0"/>
              <a:buChar char="•"/>
            </a:pPr>
            <a:r>
              <a:rPr lang="en-US" sz="950" dirty="0">
                <a:solidFill>
                  <a:schemeClr val="bg1">
                    <a:lumMod val="50000"/>
                  </a:schemeClr>
                </a:solidFill>
              </a:rPr>
              <a:t> NJ-DHS: Provide contact list to schedule user interviews (</a:t>
            </a:r>
            <a:r>
              <a:rPr lang="en-US" sz="950" b="1" dirty="0">
                <a:solidFill>
                  <a:schemeClr val="bg1">
                    <a:lumMod val="50000"/>
                  </a:schemeClr>
                </a:solidFill>
              </a:rPr>
              <a:t>Done</a:t>
            </a:r>
            <a:r>
              <a:rPr lang="en-US" sz="950" dirty="0">
                <a:solidFill>
                  <a:schemeClr val="bg1">
                    <a:lumMod val="50000"/>
                  </a:schemeClr>
                </a:solidFill>
              </a:rPr>
              <a:t>)</a:t>
            </a:r>
          </a:p>
          <a:p>
            <a:pPr marL="114300" indent="-104775">
              <a:spcAft>
                <a:spcPts val="800"/>
              </a:spcAft>
              <a:buFont typeface="Arial" panose="020B0604020202020204" pitchFamily="34" charset="0"/>
              <a:buChar char="•"/>
            </a:pPr>
            <a:r>
              <a:rPr lang="en-US" sz="950" dirty="0">
                <a:solidFill>
                  <a:schemeClr val="bg1">
                    <a:lumMod val="50000"/>
                  </a:schemeClr>
                </a:solidFill>
              </a:rPr>
              <a:t> NJ-DHS: Schedule walk through of staging for early next week (</a:t>
            </a:r>
            <a:r>
              <a:rPr lang="en-US" sz="950" b="1" dirty="0">
                <a:solidFill>
                  <a:schemeClr val="bg1">
                    <a:lumMod val="50000"/>
                  </a:schemeClr>
                </a:solidFill>
              </a:rPr>
              <a:t>Done</a:t>
            </a:r>
            <a:r>
              <a:rPr lang="en-US" sz="950" dirty="0">
                <a:solidFill>
                  <a:schemeClr val="bg1">
                    <a:lumMod val="50000"/>
                  </a:schemeClr>
                </a:solidFill>
              </a:rPr>
              <a:t>)</a:t>
            </a:r>
          </a:p>
          <a:p>
            <a:pPr marL="114300" indent="-104775">
              <a:spcAft>
                <a:spcPts val="800"/>
              </a:spcAft>
              <a:buFont typeface="Arial" panose="020B0604020202020204" pitchFamily="34" charset="0"/>
              <a:buChar char="•"/>
            </a:pPr>
            <a:r>
              <a:rPr lang="en-US" sz="950" dirty="0">
                <a:solidFill>
                  <a:schemeClr val="bg1">
                    <a:lumMod val="50000"/>
                  </a:schemeClr>
                </a:solidFill>
              </a:rPr>
              <a:t>NJ-DHS: Identify primary point of contact for project (</a:t>
            </a:r>
            <a:r>
              <a:rPr lang="en-US" sz="950" b="1" dirty="0">
                <a:solidFill>
                  <a:schemeClr val="bg1">
                    <a:lumMod val="50000"/>
                  </a:schemeClr>
                </a:solidFill>
              </a:rPr>
              <a:t>Done</a:t>
            </a:r>
            <a:r>
              <a:rPr lang="en-US" sz="950" dirty="0">
                <a:solidFill>
                  <a:schemeClr val="bg1">
                    <a:lumMod val="50000"/>
                  </a:schemeClr>
                </a:solidFill>
              </a:rPr>
              <a:t>)</a:t>
            </a:r>
          </a:p>
          <a:p>
            <a:pPr marL="114300" indent="-104775">
              <a:spcAft>
                <a:spcPts val="800"/>
              </a:spcAft>
              <a:buFont typeface="Arial" panose="020B0604020202020204" pitchFamily="34" charset="0"/>
              <a:buChar char="•"/>
            </a:pPr>
            <a:endParaRPr lang="en-US" sz="950" dirty="0">
              <a:solidFill>
                <a:schemeClr val="bg1">
                  <a:lumMod val="50000"/>
                </a:schemeClr>
              </a:solidFill>
            </a:endParaRPr>
          </a:p>
        </p:txBody>
      </p:sp>
      <p:sp>
        <p:nvSpPr>
          <p:cNvPr id="41" name="Rounded Rectangle 40">
            <a:extLst>
              <a:ext uri="{FF2B5EF4-FFF2-40B4-BE49-F238E27FC236}">
                <a16:creationId xmlns:a16="http://schemas.microsoft.com/office/drawing/2014/main" id="{E591AB84-7927-9041-8BA6-857129F6DCC9}"/>
              </a:ext>
            </a:extLst>
          </p:cNvPr>
          <p:cNvSpPr/>
          <p:nvPr/>
        </p:nvSpPr>
        <p:spPr>
          <a:xfrm>
            <a:off x="2053951" y="2541473"/>
            <a:ext cx="1381618" cy="24157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t"/>
          <a:lstStyle/>
          <a:p>
            <a:pPr marL="114300" indent="-104775">
              <a:spcAft>
                <a:spcPts val="800"/>
              </a:spcAft>
              <a:buFont typeface="Arial" panose="020B0604020202020204" pitchFamily="34" charset="0"/>
              <a:buChar char="•"/>
            </a:pPr>
            <a:r>
              <a:rPr lang="en-US" sz="950" dirty="0">
                <a:solidFill>
                  <a:schemeClr val="bg1">
                    <a:lumMod val="50000"/>
                  </a:schemeClr>
                </a:solidFill>
              </a:rPr>
              <a:t>NJ-DHS: Walkthrough of OneApp</a:t>
            </a:r>
          </a:p>
          <a:p>
            <a:pPr marL="114300" indent="-104775">
              <a:spcAft>
                <a:spcPts val="800"/>
              </a:spcAft>
              <a:buFont typeface="Arial" panose="020B0604020202020204" pitchFamily="34" charset="0"/>
              <a:buChar char="•"/>
            </a:pPr>
            <a:r>
              <a:rPr lang="en-US" sz="950" dirty="0">
                <a:solidFill>
                  <a:schemeClr val="bg1">
                    <a:lumMod val="50000"/>
                  </a:schemeClr>
                </a:solidFill>
              </a:rPr>
              <a:t>NJ-DHS: Provide OneApp data fields and source code</a:t>
            </a:r>
          </a:p>
          <a:p>
            <a:pPr marL="114300" indent="-104775">
              <a:spcAft>
                <a:spcPts val="800"/>
              </a:spcAft>
              <a:buFont typeface="Arial" panose="020B0604020202020204" pitchFamily="34" charset="0"/>
              <a:buChar char="•"/>
            </a:pPr>
            <a:r>
              <a:rPr lang="en-US" sz="950" dirty="0">
                <a:solidFill>
                  <a:schemeClr val="bg1">
                    <a:lumMod val="50000"/>
                  </a:schemeClr>
                </a:solidFill>
              </a:rPr>
              <a:t>USDS: Conduct user interviews (NJ to participate)</a:t>
            </a:r>
          </a:p>
          <a:p>
            <a:pPr marL="114300" indent="-104775">
              <a:spcAft>
                <a:spcPts val="800"/>
              </a:spcAft>
              <a:buFont typeface="Arial" panose="020B0604020202020204" pitchFamily="34" charset="0"/>
              <a:buChar char="•"/>
            </a:pPr>
            <a:r>
              <a:rPr lang="en-US" sz="950" dirty="0">
                <a:solidFill>
                  <a:schemeClr val="bg1">
                    <a:lumMod val="50000"/>
                  </a:schemeClr>
                </a:solidFill>
              </a:rPr>
              <a:t>Both: Review and discuss design direction</a:t>
            </a:r>
          </a:p>
          <a:p>
            <a:pPr marL="114300" indent="-104775">
              <a:buFont typeface="Arial" panose="020B0604020202020204" pitchFamily="34" charset="0"/>
              <a:buChar char="•"/>
            </a:pPr>
            <a:endParaRPr lang="en-US" sz="950" dirty="0">
              <a:solidFill>
                <a:schemeClr val="bg1">
                  <a:lumMod val="50000"/>
                </a:schemeClr>
              </a:solidFill>
            </a:endParaRPr>
          </a:p>
        </p:txBody>
      </p:sp>
      <p:sp>
        <p:nvSpPr>
          <p:cNvPr id="43" name="Rounded Rectangle 42">
            <a:extLst>
              <a:ext uri="{FF2B5EF4-FFF2-40B4-BE49-F238E27FC236}">
                <a16:creationId xmlns:a16="http://schemas.microsoft.com/office/drawing/2014/main" id="{D5B5BA81-402F-474E-BEC5-5BF524CA9CDA}"/>
              </a:ext>
            </a:extLst>
          </p:cNvPr>
          <p:cNvSpPr/>
          <p:nvPr/>
        </p:nvSpPr>
        <p:spPr>
          <a:xfrm>
            <a:off x="3687623" y="2541473"/>
            <a:ext cx="1381618" cy="24157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t"/>
          <a:lstStyle/>
          <a:p>
            <a:pPr marL="114300" indent="-104775">
              <a:spcAft>
                <a:spcPts val="800"/>
              </a:spcAft>
              <a:buFont typeface="Arial" panose="020B0604020202020204" pitchFamily="34" charset="0"/>
              <a:buChar char="•"/>
            </a:pPr>
            <a:r>
              <a:rPr lang="en-US" sz="950" dirty="0">
                <a:solidFill>
                  <a:schemeClr val="bg1">
                    <a:lumMod val="50000"/>
                  </a:schemeClr>
                </a:solidFill>
              </a:rPr>
              <a:t>Both: Determine USDS dev &amp; testing environment</a:t>
            </a:r>
          </a:p>
          <a:p>
            <a:pPr marL="114300" indent="-104775">
              <a:spcAft>
                <a:spcPts val="800"/>
              </a:spcAft>
              <a:buFont typeface="Arial" panose="020B0604020202020204" pitchFamily="34" charset="0"/>
              <a:buChar char="•"/>
            </a:pPr>
            <a:r>
              <a:rPr lang="en-US" sz="950" dirty="0">
                <a:solidFill>
                  <a:schemeClr val="bg1">
                    <a:lumMod val="50000"/>
                  </a:schemeClr>
                </a:solidFill>
              </a:rPr>
              <a:t>Both: Finalize analytics approach</a:t>
            </a:r>
          </a:p>
          <a:p>
            <a:pPr marL="114300" indent="-104775">
              <a:spcAft>
                <a:spcPts val="800"/>
              </a:spcAft>
              <a:buFont typeface="Arial" panose="020B0604020202020204" pitchFamily="34" charset="0"/>
              <a:buChar char="•"/>
            </a:pPr>
            <a:r>
              <a:rPr lang="en-US" sz="950" dirty="0">
                <a:solidFill>
                  <a:schemeClr val="bg1">
                    <a:lumMod val="50000"/>
                  </a:schemeClr>
                </a:solidFill>
              </a:rPr>
              <a:t>Both: Begin to identify test cases, scenarios, and testing participants</a:t>
            </a:r>
          </a:p>
          <a:p>
            <a:pPr marL="114300" indent="-104775">
              <a:buFont typeface="Arial" panose="020B0604020202020204" pitchFamily="34" charset="0"/>
              <a:buChar char="•"/>
            </a:pPr>
            <a:endParaRPr lang="en-US" sz="950" dirty="0">
              <a:solidFill>
                <a:schemeClr val="bg1">
                  <a:lumMod val="50000"/>
                </a:schemeClr>
              </a:solidFill>
            </a:endParaRPr>
          </a:p>
          <a:p>
            <a:pPr marL="114300" indent="-104775">
              <a:buFont typeface="Arial" panose="020B0604020202020204" pitchFamily="34" charset="0"/>
              <a:buChar char="•"/>
            </a:pPr>
            <a:endParaRPr lang="en-US" sz="950" dirty="0">
              <a:solidFill>
                <a:schemeClr val="bg1">
                  <a:lumMod val="50000"/>
                </a:schemeClr>
              </a:solidFill>
            </a:endParaRPr>
          </a:p>
          <a:p>
            <a:pPr marL="114300" indent="-104775">
              <a:buFont typeface="Arial" panose="020B0604020202020204" pitchFamily="34" charset="0"/>
              <a:buChar char="•"/>
            </a:pPr>
            <a:endParaRPr lang="en-US" sz="950" dirty="0">
              <a:solidFill>
                <a:schemeClr val="bg1">
                  <a:lumMod val="50000"/>
                </a:schemeClr>
              </a:solidFill>
            </a:endParaRPr>
          </a:p>
          <a:p>
            <a:pPr marL="114300" indent="-104775">
              <a:buFont typeface="Arial" panose="020B0604020202020204" pitchFamily="34" charset="0"/>
              <a:buChar char="•"/>
            </a:pPr>
            <a:endParaRPr lang="en-US" sz="950" dirty="0">
              <a:solidFill>
                <a:schemeClr val="bg1">
                  <a:lumMod val="50000"/>
                </a:schemeClr>
              </a:solidFill>
            </a:endParaRPr>
          </a:p>
        </p:txBody>
      </p:sp>
      <p:sp>
        <p:nvSpPr>
          <p:cNvPr id="48" name="Rounded Rectangle 47">
            <a:extLst>
              <a:ext uri="{FF2B5EF4-FFF2-40B4-BE49-F238E27FC236}">
                <a16:creationId xmlns:a16="http://schemas.microsoft.com/office/drawing/2014/main" id="{094C6C9B-D151-C54C-B603-6BE15B693C19}"/>
              </a:ext>
            </a:extLst>
          </p:cNvPr>
          <p:cNvSpPr/>
          <p:nvPr/>
        </p:nvSpPr>
        <p:spPr>
          <a:xfrm>
            <a:off x="5321295" y="2541473"/>
            <a:ext cx="1381618" cy="24157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t"/>
          <a:lstStyle/>
          <a:p>
            <a:pPr marL="114300" indent="-104775">
              <a:spcAft>
                <a:spcPts val="800"/>
              </a:spcAft>
              <a:buFont typeface="Arial" panose="020B0604020202020204" pitchFamily="34" charset="0"/>
              <a:buChar char="•"/>
            </a:pPr>
            <a:r>
              <a:rPr lang="en-US" sz="950" dirty="0">
                <a:solidFill>
                  <a:schemeClr val="bg1">
                    <a:lumMod val="50000"/>
                  </a:schemeClr>
                </a:solidFill>
              </a:rPr>
              <a:t>Both: Communications and training for SNAP outreach workers and community-based organizations</a:t>
            </a:r>
          </a:p>
          <a:p>
            <a:pPr marL="114300" indent="-104775">
              <a:spcAft>
                <a:spcPts val="800"/>
              </a:spcAft>
              <a:buFont typeface="Arial" panose="020B0604020202020204" pitchFamily="34" charset="0"/>
              <a:buChar char="•"/>
            </a:pPr>
            <a:r>
              <a:rPr lang="en-US" sz="950" dirty="0">
                <a:solidFill>
                  <a:schemeClr val="bg1">
                    <a:lumMod val="50000"/>
                  </a:schemeClr>
                </a:solidFill>
              </a:rPr>
              <a:t>Both: Finalize launch plan (e.g. no Friday deployments)</a:t>
            </a:r>
          </a:p>
          <a:p>
            <a:pPr marL="114300" indent="-104775">
              <a:buFont typeface="Arial" panose="020B0604020202020204" pitchFamily="34" charset="0"/>
              <a:buChar char="•"/>
            </a:pPr>
            <a:endParaRPr lang="en-US" sz="950" dirty="0">
              <a:solidFill>
                <a:schemeClr val="bg1">
                  <a:lumMod val="50000"/>
                </a:schemeClr>
              </a:solidFill>
            </a:endParaRPr>
          </a:p>
          <a:p>
            <a:pPr marL="114300" indent="-104775">
              <a:buFont typeface="Arial" panose="020B0604020202020204" pitchFamily="34" charset="0"/>
              <a:buChar char="•"/>
            </a:pPr>
            <a:endParaRPr lang="en-US" sz="950" dirty="0">
              <a:solidFill>
                <a:schemeClr val="bg1">
                  <a:lumMod val="50000"/>
                </a:schemeClr>
              </a:solidFill>
            </a:endParaRPr>
          </a:p>
        </p:txBody>
      </p:sp>
      <p:sp>
        <p:nvSpPr>
          <p:cNvPr id="50" name="Rounded Rectangle 49">
            <a:extLst>
              <a:ext uri="{FF2B5EF4-FFF2-40B4-BE49-F238E27FC236}">
                <a16:creationId xmlns:a16="http://schemas.microsoft.com/office/drawing/2014/main" id="{D309DB78-88D6-8D43-8462-25B7CE33A3CF}"/>
              </a:ext>
            </a:extLst>
          </p:cNvPr>
          <p:cNvSpPr/>
          <p:nvPr/>
        </p:nvSpPr>
        <p:spPr>
          <a:xfrm>
            <a:off x="6954964" y="2541473"/>
            <a:ext cx="1381618" cy="24157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t"/>
          <a:lstStyle/>
          <a:p>
            <a:pPr marL="114300" indent="-104775">
              <a:spcAft>
                <a:spcPts val="800"/>
              </a:spcAft>
              <a:buFont typeface="Arial" panose="020B0604020202020204" pitchFamily="34" charset="0"/>
              <a:buChar char="•"/>
            </a:pPr>
            <a:r>
              <a:rPr lang="en-US" sz="950" dirty="0">
                <a:solidFill>
                  <a:schemeClr val="bg1">
                    <a:lumMod val="50000"/>
                  </a:schemeClr>
                </a:solidFill>
              </a:rPr>
              <a:t> Both: Closely monitor OneApp use and performance post-launch</a:t>
            </a:r>
          </a:p>
          <a:p>
            <a:pPr marL="114300" indent="-104775">
              <a:spcAft>
                <a:spcPts val="800"/>
              </a:spcAft>
              <a:buFont typeface="Arial" panose="020B0604020202020204" pitchFamily="34" charset="0"/>
              <a:buChar char="•"/>
            </a:pPr>
            <a:r>
              <a:rPr lang="en-US" sz="950" dirty="0">
                <a:solidFill>
                  <a:schemeClr val="bg1">
                    <a:lumMod val="50000"/>
                  </a:schemeClr>
                </a:solidFill>
              </a:rPr>
              <a:t> Both: Determine if there are any “hot fixes”</a:t>
            </a:r>
          </a:p>
          <a:p>
            <a:pPr marL="114300" indent="-104775">
              <a:spcAft>
                <a:spcPts val="800"/>
              </a:spcAft>
              <a:buFont typeface="Arial" panose="020B0604020202020204" pitchFamily="34" charset="0"/>
              <a:buChar char="•"/>
            </a:pPr>
            <a:r>
              <a:rPr lang="en-US" sz="950">
                <a:solidFill>
                  <a:schemeClr val="bg1">
                    <a:lumMod val="50000"/>
                  </a:schemeClr>
                </a:solidFill>
              </a:rPr>
              <a:t>Both</a:t>
            </a:r>
            <a:r>
              <a:rPr lang="en-US" sz="950" dirty="0">
                <a:solidFill>
                  <a:schemeClr val="bg1">
                    <a:lumMod val="50000"/>
                  </a:schemeClr>
                </a:solidFill>
              </a:rPr>
              <a:t>: Determine next phase of engagement</a:t>
            </a:r>
          </a:p>
          <a:p>
            <a:pPr marL="114300" indent="-104775">
              <a:buFont typeface="Arial" panose="020B0604020202020204" pitchFamily="34" charset="0"/>
              <a:buChar char="•"/>
            </a:pPr>
            <a:endParaRPr lang="en-US" sz="950" dirty="0">
              <a:solidFill>
                <a:schemeClr val="bg1">
                  <a:lumMod val="50000"/>
                </a:schemeClr>
              </a:solidFill>
            </a:endParaRPr>
          </a:p>
        </p:txBody>
      </p:sp>
      <p:sp>
        <p:nvSpPr>
          <p:cNvPr id="2" name="Title 1">
            <a:extLst>
              <a:ext uri="{FF2B5EF4-FFF2-40B4-BE49-F238E27FC236}">
                <a16:creationId xmlns:a16="http://schemas.microsoft.com/office/drawing/2014/main" id="{38CB614C-52CC-6446-BFBB-22DE2FD27A51}"/>
              </a:ext>
            </a:extLst>
          </p:cNvPr>
          <p:cNvSpPr>
            <a:spLocks noGrp="1"/>
          </p:cNvSpPr>
          <p:nvPr>
            <p:ph type="title"/>
          </p:nvPr>
        </p:nvSpPr>
        <p:spPr/>
        <p:txBody>
          <a:bodyPr/>
          <a:lstStyle/>
          <a:p>
            <a:r>
              <a:rPr lang="en-US" dirty="0">
                <a:latin typeface="+mn-lt"/>
              </a:rPr>
              <a:t>HIGH-LEVEL Project TIMELINE</a:t>
            </a:r>
          </a:p>
        </p:txBody>
      </p:sp>
      <p:sp>
        <p:nvSpPr>
          <p:cNvPr id="4" name="Right Arrow 3">
            <a:extLst>
              <a:ext uri="{FF2B5EF4-FFF2-40B4-BE49-F238E27FC236}">
                <a16:creationId xmlns:a16="http://schemas.microsoft.com/office/drawing/2014/main" id="{55D2EBB8-D443-6A42-A5DC-A0112D8FEE61}"/>
              </a:ext>
            </a:extLst>
          </p:cNvPr>
          <p:cNvSpPr/>
          <p:nvPr/>
        </p:nvSpPr>
        <p:spPr>
          <a:xfrm>
            <a:off x="67275" y="1167449"/>
            <a:ext cx="9013665" cy="1289235"/>
          </a:xfrm>
          <a:prstGeom prst="rightArrow">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27D4BFDF-3616-D944-9742-6869023EC07A}"/>
              </a:ext>
            </a:extLst>
          </p:cNvPr>
          <p:cNvSpPr/>
          <p:nvPr/>
        </p:nvSpPr>
        <p:spPr>
          <a:xfrm>
            <a:off x="166475" y="1153333"/>
            <a:ext cx="1315863" cy="13033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b="1" dirty="0"/>
              <a:t>Week 1</a:t>
            </a:r>
          </a:p>
          <a:p>
            <a:pPr algn="ctr"/>
            <a:endParaRPr lang="en-US" sz="1200" dirty="0"/>
          </a:p>
          <a:p>
            <a:pPr algn="ctr"/>
            <a:r>
              <a:rPr lang="en-US" sz="1200" dirty="0"/>
              <a:t>Kickoff + Tech</a:t>
            </a:r>
            <a:br>
              <a:rPr lang="en-US" sz="1200" dirty="0"/>
            </a:br>
            <a:r>
              <a:rPr lang="en-US" sz="1200" dirty="0"/>
              <a:t>Overview</a:t>
            </a:r>
          </a:p>
        </p:txBody>
      </p:sp>
      <p:sp>
        <p:nvSpPr>
          <p:cNvPr id="22" name="Oval 21">
            <a:extLst>
              <a:ext uri="{FF2B5EF4-FFF2-40B4-BE49-F238E27FC236}">
                <a16:creationId xmlns:a16="http://schemas.microsoft.com/office/drawing/2014/main" id="{9F63F2ED-1802-7B44-83C5-0283C40AF8EF}"/>
              </a:ext>
            </a:extLst>
          </p:cNvPr>
          <p:cNvSpPr/>
          <p:nvPr/>
        </p:nvSpPr>
        <p:spPr>
          <a:xfrm>
            <a:off x="1562125" y="1153333"/>
            <a:ext cx="1315863" cy="13033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b="1" dirty="0"/>
              <a:t>Week 2</a:t>
            </a:r>
          </a:p>
          <a:p>
            <a:pPr algn="ctr"/>
            <a:endParaRPr lang="en-US" sz="1200" dirty="0"/>
          </a:p>
          <a:p>
            <a:pPr algn="ctr"/>
            <a:r>
              <a:rPr lang="en-US" sz="1200" dirty="0"/>
              <a:t>User Interviews + Design</a:t>
            </a:r>
          </a:p>
        </p:txBody>
      </p:sp>
      <p:sp>
        <p:nvSpPr>
          <p:cNvPr id="23" name="Oval 22">
            <a:extLst>
              <a:ext uri="{FF2B5EF4-FFF2-40B4-BE49-F238E27FC236}">
                <a16:creationId xmlns:a16="http://schemas.microsoft.com/office/drawing/2014/main" id="{89B34BB8-D73D-C147-BB51-D9324B673D40}"/>
              </a:ext>
            </a:extLst>
          </p:cNvPr>
          <p:cNvSpPr/>
          <p:nvPr/>
        </p:nvSpPr>
        <p:spPr>
          <a:xfrm>
            <a:off x="2957775" y="1153333"/>
            <a:ext cx="1315863" cy="13033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b="1" dirty="0"/>
              <a:t>Week 3</a:t>
            </a:r>
          </a:p>
          <a:p>
            <a:pPr algn="ctr"/>
            <a:endParaRPr lang="en-US" sz="1200" dirty="0"/>
          </a:p>
          <a:p>
            <a:pPr algn="ctr"/>
            <a:r>
              <a:rPr lang="en-US" sz="1200" dirty="0"/>
              <a:t>Prototype + Usability Testing</a:t>
            </a:r>
          </a:p>
        </p:txBody>
      </p:sp>
      <p:sp>
        <p:nvSpPr>
          <p:cNvPr id="24" name="Oval 23">
            <a:extLst>
              <a:ext uri="{FF2B5EF4-FFF2-40B4-BE49-F238E27FC236}">
                <a16:creationId xmlns:a16="http://schemas.microsoft.com/office/drawing/2014/main" id="{B9E31074-F032-C547-987C-6C2728419B6E}"/>
              </a:ext>
            </a:extLst>
          </p:cNvPr>
          <p:cNvSpPr/>
          <p:nvPr/>
        </p:nvSpPr>
        <p:spPr>
          <a:xfrm>
            <a:off x="4353425" y="1153333"/>
            <a:ext cx="1315863" cy="13033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b="1" dirty="0"/>
              <a:t>Week 4</a:t>
            </a:r>
          </a:p>
          <a:p>
            <a:pPr algn="ctr"/>
            <a:endParaRPr lang="en-US" sz="1200" dirty="0"/>
          </a:p>
          <a:p>
            <a:pPr algn="ctr"/>
            <a:r>
              <a:rPr lang="en-US" sz="1200" dirty="0"/>
              <a:t>Design Revisions + Coding</a:t>
            </a:r>
          </a:p>
        </p:txBody>
      </p:sp>
      <p:sp>
        <p:nvSpPr>
          <p:cNvPr id="25" name="Oval 24">
            <a:extLst>
              <a:ext uri="{FF2B5EF4-FFF2-40B4-BE49-F238E27FC236}">
                <a16:creationId xmlns:a16="http://schemas.microsoft.com/office/drawing/2014/main" id="{FF9FBB0A-843C-4543-90D3-11772ACEBF1C}"/>
              </a:ext>
            </a:extLst>
          </p:cNvPr>
          <p:cNvSpPr/>
          <p:nvPr/>
        </p:nvSpPr>
        <p:spPr>
          <a:xfrm>
            <a:off x="5749075" y="1153333"/>
            <a:ext cx="1315863" cy="13033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b="1" dirty="0"/>
              <a:t>Week 5</a:t>
            </a:r>
          </a:p>
          <a:p>
            <a:pPr algn="ctr"/>
            <a:endParaRPr lang="en-US" sz="1200" dirty="0"/>
          </a:p>
          <a:p>
            <a:pPr algn="ctr"/>
            <a:r>
              <a:rPr lang="en-US" sz="1200" dirty="0"/>
              <a:t>UAT +</a:t>
            </a:r>
            <a:br>
              <a:rPr lang="en-US" sz="1200" dirty="0"/>
            </a:br>
            <a:r>
              <a:rPr lang="en-US" sz="1200" dirty="0"/>
              <a:t>QA</a:t>
            </a:r>
          </a:p>
          <a:p>
            <a:pPr algn="ctr"/>
            <a:endParaRPr lang="en-US" sz="1200" dirty="0"/>
          </a:p>
        </p:txBody>
      </p:sp>
      <p:sp>
        <p:nvSpPr>
          <p:cNvPr id="26" name="Oval 25">
            <a:extLst>
              <a:ext uri="{FF2B5EF4-FFF2-40B4-BE49-F238E27FC236}">
                <a16:creationId xmlns:a16="http://schemas.microsoft.com/office/drawing/2014/main" id="{4E915C54-576B-4A48-A7FD-8071A7A01EC3}"/>
              </a:ext>
            </a:extLst>
          </p:cNvPr>
          <p:cNvSpPr/>
          <p:nvPr/>
        </p:nvSpPr>
        <p:spPr>
          <a:xfrm>
            <a:off x="7144727" y="1153333"/>
            <a:ext cx="1315863" cy="13033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b="1" dirty="0"/>
              <a:t>Week 6</a:t>
            </a:r>
          </a:p>
          <a:p>
            <a:pPr algn="ctr"/>
            <a:endParaRPr lang="en-US" sz="1200" dirty="0"/>
          </a:p>
          <a:p>
            <a:pPr algn="ctr"/>
            <a:r>
              <a:rPr lang="en-US" sz="1200" dirty="0"/>
              <a:t>Roll-out + </a:t>
            </a:r>
            <a:br>
              <a:rPr lang="en-US" sz="1200" dirty="0"/>
            </a:br>
            <a:r>
              <a:rPr lang="en-US" sz="1200" dirty="0"/>
              <a:t>Launch</a:t>
            </a:r>
          </a:p>
          <a:p>
            <a:pPr algn="ctr"/>
            <a:endParaRPr lang="en-US" sz="1200" dirty="0"/>
          </a:p>
        </p:txBody>
      </p:sp>
      <p:sp>
        <p:nvSpPr>
          <p:cNvPr id="27" name="5-Point Star 26">
            <a:extLst>
              <a:ext uri="{FF2B5EF4-FFF2-40B4-BE49-F238E27FC236}">
                <a16:creationId xmlns:a16="http://schemas.microsoft.com/office/drawing/2014/main" id="{1C1518E6-E3FD-9945-BA18-84333300A613}"/>
              </a:ext>
            </a:extLst>
          </p:cNvPr>
          <p:cNvSpPr/>
          <p:nvPr/>
        </p:nvSpPr>
        <p:spPr>
          <a:xfrm>
            <a:off x="1368575" y="1643952"/>
            <a:ext cx="307313" cy="32211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a:extLst>
              <a:ext uri="{FF2B5EF4-FFF2-40B4-BE49-F238E27FC236}">
                <a16:creationId xmlns:a16="http://schemas.microsoft.com/office/drawing/2014/main" id="{42C01B04-FFD7-9047-B25C-29C104CB3269}"/>
              </a:ext>
            </a:extLst>
          </p:cNvPr>
          <p:cNvSpPr/>
          <p:nvPr/>
        </p:nvSpPr>
        <p:spPr>
          <a:xfrm>
            <a:off x="2764225" y="1639469"/>
            <a:ext cx="307313" cy="32211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a:extLst>
              <a:ext uri="{FF2B5EF4-FFF2-40B4-BE49-F238E27FC236}">
                <a16:creationId xmlns:a16="http://schemas.microsoft.com/office/drawing/2014/main" id="{C4CF4445-EA09-0848-9637-15D87B9633BF}"/>
              </a:ext>
            </a:extLst>
          </p:cNvPr>
          <p:cNvSpPr/>
          <p:nvPr/>
        </p:nvSpPr>
        <p:spPr>
          <a:xfrm>
            <a:off x="4159875" y="1631327"/>
            <a:ext cx="307313" cy="32211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271EFC83-11E4-0647-A4D2-1A4A3AD9A509}"/>
              </a:ext>
            </a:extLst>
          </p:cNvPr>
          <p:cNvSpPr/>
          <p:nvPr/>
        </p:nvSpPr>
        <p:spPr>
          <a:xfrm>
            <a:off x="5555525" y="1666454"/>
            <a:ext cx="307313" cy="32211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6B1B5F73-946B-E146-BCC4-A1D87AB759DB}"/>
              </a:ext>
            </a:extLst>
          </p:cNvPr>
          <p:cNvCxnSpPr/>
          <p:nvPr/>
        </p:nvCxnSpPr>
        <p:spPr>
          <a:xfrm flipV="1">
            <a:off x="1515650" y="1167449"/>
            <a:ext cx="0" cy="46387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F9E4FC05-1D66-084E-B08E-47377B517645}"/>
              </a:ext>
            </a:extLst>
          </p:cNvPr>
          <p:cNvSpPr txBox="1"/>
          <p:nvPr/>
        </p:nvSpPr>
        <p:spPr>
          <a:xfrm>
            <a:off x="1111490" y="946802"/>
            <a:ext cx="1266191" cy="226472"/>
          </a:xfrm>
          <a:prstGeom prst="rect">
            <a:avLst/>
          </a:prstGeom>
        </p:spPr>
        <p:txBody>
          <a:bodyPr wrap="square" rtlCol="0">
            <a:spAutoFit/>
          </a:bodyPr>
          <a:lstStyle/>
          <a:p>
            <a:pPr marR="0" algn="l" defTabSz="914400" rtl="0" eaLnBrk="1" fontAlgn="auto" latinLnBrk="0" hangingPunct="1">
              <a:lnSpc>
                <a:spcPct val="120000"/>
              </a:lnSpc>
              <a:spcBef>
                <a:spcPts val="1000"/>
              </a:spcBef>
              <a:spcAft>
                <a:spcPts val="0"/>
              </a:spcAft>
              <a:buClrTx/>
              <a:buSzTx/>
              <a:tabLst/>
            </a:pPr>
            <a:r>
              <a:rPr kumimoji="0" lang="en-US" sz="800" b="0" i="0" u="none" strike="noStrike" kern="0" cap="none" spc="0" normalizeH="0" baseline="0" noProof="0" dirty="0">
                <a:ln>
                  <a:noFill/>
                </a:ln>
                <a:solidFill>
                  <a:schemeClr val="bg1">
                    <a:lumMod val="50000"/>
                  </a:schemeClr>
                </a:solidFill>
                <a:effectLst/>
                <a:uLnTx/>
                <a:uFillTx/>
                <a:latin typeface="+mn-lt"/>
                <a:ea typeface="Source Sans Pro" panose="020B0503030403020204" pitchFamily="34" charset="0"/>
                <a:cs typeface="Arial"/>
                <a:sym typeface="Arial"/>
              </a:rPr>
              <a:t>Weekly Syncs</a:t>
            </a:r>
          </a:p>
        </p:txBody>
      </p:sp>
      <p:sp>
        <p:nvSpPr>
          <p:cNvPr id="34" name="5-Point Star 33">
            <a:extLst>
              <a:ext uri="{FF2B5EF4-FFF2-40B4-BE49-F238E27FC236}">
                <a16:creationId xmlns:a16="http://schemas.microsoft.com/office/drawing/2014/main" id="{81979FB7-3AAC-E049-B19B-5E843C365DE7}"/>
              </a:ext>
            </a:extLst>
          </p:cNvPr>
          <p:cNvSpPr/>
          <p:nvPr/>
        </p:nvSpPr>
        <p:spPr>
          <a:xfrm>
            <a:off x="6951175" y="1651009"/>
            <a:ext cx="307313" cy="32211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hevron 43">
            <a:extLst>
              <a:ext uri="{FF2B5EF4-FFF2-40B4-BE49-F238E27FC236}">
                <a16:creationId xmlns:a16="http://schemas.microsoft.com/office/drawing/2014/main" id="{C81F4CF0-DA6D-C042-B560-0968B7C0C8A6}"/>
              </a:ext>
            </a:extLst>
          </p:cNvPr>
          <p:cNvSpPr/>
          <p:nvPr/>
        </p:nvSpPr>
        <p:spPr>
          <a:xfrm>
            <a:off x="1806364" y="3541527"/>
            <a:ext cx="243120" cy="415637"/>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Chevron 44">
            <a:extLst>
              <a:ext uri="{FF2B5EF4-FFF2-40B4-BE49-F238E27FC236}">
                <a16:creationId xmlns:a16="http://schemas.microsoft.com/office/drawing/2014/main" id="{2608EB8C-A4A2-CE4E-87CD-4CF2EAC4D26A}"/>
              </a:ext>
            </a:extLst>
          </p:cNvPr>
          <p:cNvSpPr/>
          <p:nvPr/>
        </p:nvSpPr>
        <p:spPr>
          <a:xfrm>
            <a:off x="3450546" y="3541527"/>
            <a:ext cx="243120" cy="415637"/>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Chevron 50">
            <a:extLst>
              <a:ext uri="{FF2B5EF4-FFF2-40B4-BE49-F238E27FC236}">
                <a16:creationId xmlns:a16="http://schemas.microsoft.com/office/drawing/2014/main" id="{C51840B9-6A6F-974F-B585-D65896BEFA37}"/>
              </a:ext>
            </a:extLst>
          </p:cNvPr>
          <p:cNvSpPr/>
          <p:nvPr/>
        </p:nvSpPr>
        <p:spPr>
          <a:xfrm>
            <a:off x="5073708" y="3541527"/>
            <a:ext cx="243120" cy="415637"/>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Chevron 51">
            <a:extLst>
              <a:ext uri="{FF2B5EF4-FFF2-40B4-BE49-F238E27FC236}">
                <a16:creationId xmlns:a16="http://schemas.microsoft.com/office/drawing/2014/main" id="{5B11E704-6CAE-824C-8B7A-B5225305840D}"/>
              </a:ext>
            </a:extLst>
          </p:cNvPr>
          <p:cNvSpPr/>
          <p:nvPr/>
        </p:nvSpPr>
        <p:spPr>
          <a:xfrm>
            <a:off x="6717890" y="3541527"/>
            <a:ext cx="243120" cy="415637"/>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7" name="Picture 36">
            <a:extLst>
              <a:ext uri="{FF2B5EF4-FFF2-40B4-BE49-F238E27FC236}">
                <a16:creationId xmlns:a16="http://schemas.microsoft.com/office/drawing/2014/main" id="{6F7190C7-0360-2244-B45A-58C387E70388}"/>
              </a:ext>
            </a:extLst>
          </p:cNvPr>
          <p:cNvPicPr>
            <a:picLocks noChangeAspect="1"/>
          </p:cNvPicPr>
          <p:nvPr/>
        </p:nvPicPr>
        <p:blipFill>
          <a:blip r:embed="rId3"/>
          <a:stretch>
            <a:fillRect/>
          </a:stretch>
        </p:blipFill>
        <p:spPr>
          <a:xfrm>
            <a:off x="8196473" y="112908"/>
            <a:ext cx="812203" cy="487322"/>
          </a:xfrm>
          <a:prstGeom prst="rect">
            <a:avLst/>
          </a:prstGeom>
        </p:spPr>
      </p:pic>
    </p:spTree>
    <p:extLst>
      <p:ext uri="{BB962C8B-B14F-4D97-AF65-F5344CB8AC3E}">
        <p14:creationId xmlns:p14="http://schemas.microsoft.com/office/powerpoint/2010/main" val="37590777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USDS Pwpt Theme - Interior">
  <a:themeElements>
    <a:clrScheme name="USDS Color Palette">
      <a:dk1>
        <a:srgbClr val="0F3D67"/>
      </a:dk1>
      <a:lt1>
        <a:srgbClr val="FFFFFF"/>
      </a:lt1>
      <a:dk2>
        <a:srgbClr val="0084CD"/>
      </a:dk2>
      <a:lt2>
        <a:srgbClr val="EBECEB"/>
      </a:lt2>
      <a:accent1>
        <a:srgbClr val="E0CC25"/>
      </a:accent1>
      <a:accent2>
        <a:srgbClr val="A39634"/>
      </a:accent2>
      <a:accent3>
        <a:srgbClr val="5C5D5C"/>
      </a:accent3>
      <a:accent4>
        <a:srgbClr val="054E96"/>
      </a:accent4>
      <a:accent5>
        <a:srgbClr val="3E3F3E"/>
      </a:accent5>
      <a:accent6>
        <a:srgbClr val="0071BC"/>
      </a:accent6>
      <a:hlink>
        <a:srgbClr val="0C71BC"/>
      </a:hlink>
      <a:folHlink>
        <a:srgbClr val="9596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wrap="square" rtlCol="0">
        <a:spAutoFit/>
      </a:bodyPr>
      <a:lstStyle>
        <a:defPPr marL="285750" marR="0" indent="-28575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kumimoji="0" sz="1800" b="0" i="0" u="none" strike="noStrike" kern="0" cap="none" spc="0" normalizeH="0" baseline="0" noProof="0" dirty="0" smtClean="0">
            <a:ln>
              <a:noFill/>
            </a:ln>
            <a:solidFill>
              <a:srgbClr val="0F3D67"/>
            </a:solidFill>
            <a:effectLst/>
            <a:uLnTx/>
            <a:uFillTx/>
            <a:latin typeface="Source Sans Pro" panose="020B0503030403020204" pitchFamily="34" charset="0"/>
            <a:ea typeface="Source Sans Pro" panose="020B0503030403020204" pitchFamily="34" charset="0"/>
            <a:cs typeface="Arial"/>
            <a:sym typeface="Arial"/>
          </a:defRPr>
        </a:defPPr>
      </a:lstStyle>
    </a:txDef>
  </a:objectDefaults>
  <a:extraClrSchemeLst/>
  <a:extLst>
    <a:ext uri="{05A4C25C-085E-4340-85A3-A5531E510DB2}">
      <thm15:themeFamily xmlns:thm15="http://schemas.microsoft.com/office/thememl/2012/main" name="USDS Pwpt Theme - Interior" id="{7EF5F903-CCDC-D647-9FAA-98A1C0F4BD4D}" vid="{A94C27F7-EBC9-534B-BCD1-479B2A41FE3B}"/>
    </a:ext>
  </a:extLst>
</a:theme>
</file>

<file path=ppt/theme/theme2.xml><?xml version="1.0" encoding="utf-8"?>
<a:theme xmlns:a="http://schemas.openxmlformats.org/drawingml/2006/main" name="Title slides">
  <a:themeElements>
    <a:clrScheme name="USDS Color Palette">
      <a:dk1>
        <a:srgbClr val="0F3D67"/>
      </a:dk1>
      <a:lt1>
        <a:srgbClr val="FFFFFF"/>
      </a:lt1>
      <a:dk2>
        <a:srgbClr val="0084CD"/>
      </a:dk2>
      <a:lt2>
        <a:srgbClr val="EBECEB"/>
      </a:lt2>
      <a:accent1>
        <a:srgbClr val="E0CC25"/>
      </a:accent1>
      <a:accent2>
        <a:srgbClr val="A39634"/>
      </a:accent2>
      <a:accent3>
        <a:srgbClr val="5C5D5C"/>
      </a:accent3>
      <a:accent4>
        <a:srgbClr val="054E96"/>
      </a:accent4>
      <a:accent5>
        <a:srgbClr val="3E3F3E"/>
      </a:accent5>
      <a:accent6>
        <a:srgbClr val="0071BC"/>
      </a:accent6>
      <a:hlink>
        <a:srgbClr val="0C71BC"/>
      </a:hlink>
      <a:folHlink>
        <a:srgbClr val="9596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Full Bleed Photo">
  <a:themeElements>
    <a:clrScheme name="USDS Color Palette">
      <a:dk1>
        <a:srgbClr val="0F3D67"/>
      </a:dk1>
      <a:lt1>
        <a:srgbClr val="FFFFFF"/>
      </a:lt1>
      <a:dk2>
        <a:srgbClr val="0084CD"/>
      </a:dk2>
      <a:lt2>
        <a:srgbClr val="EBECEB"/>
      </a:lt2>
      <a:accent1>
        <a:srgbClr val="E0CC25"/>
      </a:accent1>
      <a:accent2>
        <a:srgbClr val="A39634"/>
      </a:accent2>
      <a:accent3>
        <a:srgbClr val="5C5D5C"/>
      </a:accent3>
      <a:accent4>
        <a:srgbClr val="054E96"/>
      </a:accent4>
      <a:accent5>
        <a:srgbClr val="3E3F3E"/>
      </a:accent5>
      <a:accent6>
        <a:srgbClr val="0071BC"/>
      </a:accent6>
      <a:hlink>
        <a:srgbClr val="0C71BC"/>
      </a:hlink>
      <a:folHlink>
        <a:srgbClr val="95969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ection Slides - left aligned">
  <a:themeElements>
    <a:clrScheme name="USDS Color Palette">
      <a:dk1>
        <a:srgbClr val="0F3D67"/>
      </a:dk1>
      <a:lt1>
        <a:srgbClr val="FFFFFF"/>
      </a:lt1>
      <a:dk2>
        <a:srgbClr val="0084CD"/>
      </a:dk2>
      <a:lt2>
        <a:srgbClr val="EBECEB"/>
      </a:lt2>
      <a:accent1>
        <a:srgbClr val="E0CC25"/>
      </a:accent1>
      <a:accent2>
        <a:srgbClr val="A39634"/>
      </a:accent2>
      <a:accent3>
        <a:srgbClr val="5C5D5C"/>
      </a:accent3>
      <a:accent4>
        <a:srgbClr val="054E96"/>
      </a:accent4>
      <a:accent5>
        <a:srgbClr val="3E3F3E"/>
      </a:accent5>
      <a:accent6>
        <a:srgbClr val="0071BC"/>
      </a:accent6>
      <a:hlink>
        <a:srgbClr val="0C71BC"/>
      </a:hlink>
      <a:folHlink>
        <a:srgbClr val="95969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Section Slide – centered">
  <a:themeElements>
    <a:clrScheme name="USDS Color Palette">
      <a:dk1>
        <a:srgbClr val="0F3D67"/>
      </a:dk1>
      <a:lt1>
        <a:srgbClr val="FFFFFF"/>
      </a:lt1>
      <a:dk2>
        <a:srgbClr val="0084CD"/>
      </a:dk2>
      <a:lt2>
        <a:srgbClr val="EBECEB"/>
      </a:lt2>
      <a:accent1>
        <a:srgbClr val="E0CC25"/>
      </a:accent1>
      <a:accent2>
        <a:srgbClr val="A39634"/>
      </a:accent2>
      <a:accent3>
        <a:srgbClr val="5C5D5C"/>
      </a:accent3>
      <a:accent4>
        <a:srgbClr val="054E96"/>
      </a:accent4>
      <a:accent5>
        <a:srgbClr val="3E3F3E"/>
      </a:accent5>
      <a:accent6>
        <a:srgbClr val="0071BC"/>
      </a:accent6>
      <a:hlink>
        <a:srgbClr val="0C71BC"/>
      </a:hlink>
      <a:folHlink>
        <a:srgbClr val="95969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End slide">
  <a:themeElements>
    <a:clrScheme name="USDS Color Palette">
      <a:dk1>
        <a:srgbClr val="0F3D67"/>
      </a:dk1>
      <a:lt1>
        <a:srgbClr val="FFFFFF"/>
      </a:lt1>
      <a:dk2>
        <a:srgbClr val="0084CD"/>
      </a:dk2>
      <a:lt2>
        <a:srgbClr val="EBECEB"/>
      </a:lt2>
      <a:accent1>
        <a:srgbClr val="E0CC25"/>
      </a:accent1>
      <a:accent2>
        <a:srgbClr val="A39634"/>
      </a:accent2>
      <a:accent3>
        <a:srgbClr val="5C5D5C"/>
      </a:accent3>
      <a:accent4>
        <a:srgbClr val="054E96"/>
      </a:accent4>
      <a:accent5>
        <a:srgbClr val="3E3F3E"/>
      </a:accent5>
      <a:accent6>
        <a:srgbClr val="0071BC"/>
      </a:accent6>
      <a:hlink>
        <a:srgbClr val="0C71BC"/>
      </a:hlink>
      <a:folHlink>
        <a:srgbClr val="95969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Blank Page - no log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58484</TotalTime>
  <Words>194</Words>
  <Application>Microsoft Macintosh PowerPoint</Application>
  <PresentationFormat>On-screen Show (16:9)</PresentationFormat>
  <Paragraphs>37</Paragraphs>
  <Slides>1</Slides>
  <Notes>1</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1</vt:i4>
      </vt:variant>
    </vt:vector>
  </HeadingPairs>
  <TitlesOfParts>
    <vt:vector size="15" baseType="lpstr">
      <vt:lpstr>Arial</vt:lpstr>
      <vt:lpstr>Calibri</vt:lpstr>
      <vt:lpstr>Courier New</vt:lpstr>
      <vt:lpstr>Merriweather</vt:lpstr>
      <vt:lpstr>Source Sans Pro</vt:lpstr>
      <vt:lpstr>Source Sans Pro SemiBold</vt:lpstr>
      <vt:lpstr>System Font Regular</vt:lpstr>
      <vt:lpstr>USDS Pwpt Theme - Interior</vt:lpstr>
      <vt:lpstr>Title slides</vt:lpstr>
      <vt:lpstr>Full Bleed Photo</vt:lpstr>
      <vt:lpstr>Section Slides - left aligned</vt:lpstr>
      <vt:lpstr>Section Slide – centered</vt:lpstr>
      <vt:lpstr>End slide</vt:lpstr>
      <vt:lpstr>Blank Page - no logo</vt:lpstr>
      <vt:lpstr>HIGH-LEVEL Project TIMELINE</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Digital Service PowerPoint</dc:title>
  <dc:subject/>
  <dc:creator>Brand Squad</dc:creator>
  <cp:keywords/>
  <dc:description/>
  <cp:lastModifiedBy>John Hashimoto</cp:lastModifiedBy>
  <cp:revision>1584</cp:revision>
  <cp:lastPrinted>2017-09-27T21:49:39Z</cp:lastPrinted>
  <dcterms:modified xsi:type="dcterms:W3CDTF">2020-06-12T15:34:50Z</dcterms:modified>
  <cp:category/>
</cp:coreProperties>
</file>