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C1F1-4597-8A91-5774-9EB271C07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E99E-6BB0-98F0-4803-B84A2B67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23B2-ACAE-F0F1-F42C-4806D4B7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D9BD-0C52-C8EB-7F23-629F80A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702D-DC39-6271-5072-4FAC713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A9C-BB39-FF27-0C15-7AABEE7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AFAE7-E1A6-6C67-5BBC-65494E47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E5B-C479-0CA6-4EED-30A9FC6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30B6-F83C-64B1-D2EB-BB5F32F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76D6-DD27-E7FF-BA21-C8B5A7C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834AA-6DC0-A707-8592-7E497E897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EE07-C258-A94C-13E4-6E3CEDE4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AF86-7A12-F7DA-3BD7-F7FDA382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4C78-D381-E647-29B4-47022328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2CC0-8C77-669A-90F6-A022D77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25A-979E-2A9E-1297-C817C378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E07A-13CE-2174-0AC7-B17FD985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AD2B-2E16-42B8-0438-CF592B94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2182-66D4-AA18-AE3D-CD7E2891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101B-09C0-D918-6432-99883A07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3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8A7-BF4A-3DF0-C1C9-22910738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F874-CA59-A74E-0D91-C7AB5F75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2A59-55F0-6269-5DF1-7C578AF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B78D-B99B-F600-DF56-3E41773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5AEC-5E02-979A-E3E6-55E1969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48FD-D8BB-42FC-EFCD-49E06F86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1947-7294-9314-81A5-040ED346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71C78-2C93-F72E-FEE6-007F1183D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83B2-32B0-DDD5-C400-E496FB8D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BB47-00C7-7AF7-40F6-EDE76EBF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2165-2B85-F127-AEEE-522A544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CAB4-206D-F350-86C6-442A30E3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38F6-C727-26CD-3951-C4BF5C3A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2AE2-75FC-3B15-C708-DA7BD4F7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0F1A-C211-1CDD-E707-AFE6B88E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F1145-46F6-2526-AA44-2DA56781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4293E-F26A-42EE-DE92-2CB98086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102E-9CCC-5C58-2B9C-BCE98F9F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8D3D-36D7-ACE5-6F03-7B3B748E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7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22A7-9F45-9D8B-D72A-7706873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D693E-D841-5E27-CCBA-151400C9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F1945-C704-E61F-F9FE-AE26C101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B1AE2-2049-D92A-CE2E-A076DA7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DB99A-EAD5-F337-480C-8103921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6EEF-0D74-DCE6-3B34-3E8A0A48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26B9-6C61-289F-3EB7-10E5378C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0C1F-EA27-98C0-60C9-9A7ED311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B35F-6355-BB5D-9669-D76E09BE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03C4C-BA02-57DD-C1F0-EABCCDE6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A4946-FA30-1148-E518-1DC255EB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E464-A608-8D04-C791-B1AB15F5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DD65-D6A5-8F93-3CC7-D4CA6482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03C5-24B2-26B9-9761-EDFF2B67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2DED6-1BF1-10DD-965A-241B6FD2A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463F-7464-CB37-04E6-DF2BEA9A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D471-3FFE-A629-8605-F7858A3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886A-6915-65C5-C88D-EA1A929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8CD4-CCB9-120F-1566-925A109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6830-23DA-32E4-BA1F-FD58B14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2B275-7103-F8C9-CE5E-71AEF856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8652-4214-D9CD-4738-46DB08A1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6F00-A17C-43CD-BC8A-15ABB1ABDA9C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B56C-7C42-0B41-BE78-A7524302E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9086-8796-492B-C61E-D99C8712C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367F560-91B4-3387-9C8F-60F96D6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0E851787-4C13-C061-E983-D04E9BF5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Travelogue Divination</a:t>
            </a:r>
          </a:p>
        </p:txBody>
      </p:sp>
    </p:spTree>
    <p:extLst>
      <p:ext uri="{BB962C8B-B14F-4D97-AF65-F5344CB8AC3E}">
        <p14:creationId xmlns:p14="http://schemas.microsoft.com/office/powerpoint/2010/main" val="142193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F033-DA4E-D2B8-D558-5832A3E8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Advantages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F75B-2776-6D8A-7CC2-D64CCC18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8681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A travel-time management app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Easy to use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Simple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Live tracking facility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 Can be used as a tourism guide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Reduces the hardships a passenger faces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06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7722-14F2-A180-EBDB-E846CC2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Future Works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C3FF-166D-8D82-7AEB-B6177BEC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Inclusion of optimisation to already made travel plans.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Time prediction based on traffic blocks in the passenger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 facility for the passengers to add the experience so that others get an idea about the route.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online chat support to the passengers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34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7B0-E948-74D5-C0A4-C90320F2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0" y="2223293"/>
            <a:ext cx="36957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Thank you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8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643-ECC3-6B79-5353-3723BF8C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316"/>
            <a:ext cx="11727402" cy="3980371"/>
          </a:xfrm>
        </p:spPr>
        <p:txBody>
          <a:bodyPr numCol="2">
            <a:normAutofit fontScale="92500"/>
          </a:bodyPr>
          <a:lstStyle/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Most of the ticket booking applications doesn’t include live tracking, time prediction and other facilities. Hence, there are hardships to locate the live status of a booked entity (Bus, Train, Flight).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Time plays a significant role in our life. </a:t>
            </a:r>
            <a:r>
              <a:rPr lang="en-US" dirty="0">
                <a:solidFill>
                  <a:srgbClr val="202124"/>
                </a:solidFill>
              </a:rPr>
              <a:t>All are time-bounded in their daily activities. So, planning a journey without knowing the details of the routes one have to travel may become time consuming and a hectic task.  </a:t>
            </a:r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0199723-732E-C2FA-9372-CA445F021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2" y="69716"/>
            <a:ext cx="10515600" cy="122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Roboto Bold" panose="02000000000000000000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6662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24B6-0E51-0ADC-8D9B-1B501BB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Solution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2A6A-F041-B4ED-7C12-0192ADB9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73" y="1450992"/>
            <a:ext cx="11146654" cy="540700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An all-in-one web application integrated with many services that a passenger needs.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Ticket booking facility for bus, train and flight.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Passenger can track the live location status of the booked entity.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A time prediction mechanism based on historical data and current location which is a highlight of the application can provide a hassle-free journey.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Tourism facility is also included as an add-on where the passenger can analyze major spots in the destination.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5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D83A6B-0AC3-7771-D25B-963F69A860BC}"/>
              </a:ext>
            </a:extLst>
          </p:cNvPr>
          <p:cNvSpPr txBox="1">
            <a:spLocks/>
          </p:cNvSpPr>
          <p:nvPr/>
        </p:nvSpPr>
        <p:spPr>
          <a:xfrm>
            <a:off x="76200" y="2505075"/>
            <a:ext cx="3677683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Architecture</a:t>
            </a:r>
            <a:endParaRPr lang="en-IN" sz="4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A7E69-60E5-31E6-D24B-6CDC639B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83" y="1586"/>
            <a:ext cx="8438117" cy="6842687"/>
          </a:xfrm>
        </p:spPr>
      </p:pic>
    </p:spTree>
    <p:extLst>
      <p:ext uri="{BB962C8B-B14F-4D97-AF65-F5344CB8AC3E}">
        <p14:creationId xmlns:p14="http://schemas.microsoft.com/office/powerpoint/2010/main" val="36126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68E7-249F-F433-AEEC-43AFCF5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Implementation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1152E-7E1A-19FE-1A9C-AD40A5B9F536}"/>
              </a:ext>
            </a:extLst>
          </p:cNvPr>
          <p:cNvSpPr/>
          <p:nvPr/>
        </p:nvSpPr>
        <p:spPr>
          <a:xfrm>
            <a:off x="2334827" y="2288219"/>
            <a:ext cx="1827322" cy="20795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485BF-DB02-B51C-E4F1-6295197995C7}"/>
              </a:ext>
            </a:extLst>
          </p:cNvPr>
          <p:cNvSpPr/>
          <p:nvPr/>
        </p:nvSpPr>
        <p:spPr>
          <a:xfrm>
            <a:off x="6933460" y="2288219"/>
            <a:ext cx="1827321" cy="2079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Web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19B10-D49B-2A0A-1CEE-E11E68BD83D4}"/>
              </a:ext>
            </a:extLst>
          </p:cNvPr>
          <p:cNvCxnSpPr>
            <a:cxnSpLocks/>
          </p:cNvCxnSpPr>
          <p:nvPr/>
        </p:nvCxnSpPr>
        <p:spPr>
          <a:xfrm>
            <a:off x="4224293" y="2885243"/>
            <a:ext cx="25848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2807E6-CBB8-B837-3C16-32737E054232}"/>
              </a:ext>
            </a:extLst>
          </p:cNvPr>
          <p:cNvCxnSpPr>
            <a:cxnSpLocks/>
          </p:cNvCxnSpPr>
          <p:nvPr/>
        </p:nvCxnSpPr>
        <p:spPr>
          <a:xfrm flipH="1">
            <a:off x="4162149" y="3808276"/>
            <a:ext cx="26470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9737C8-1DC2-EDB5-DF03-B39453B42988}"/>
              </a:ext>
            </a:extLst>
          </p:cNvPr>
          <p:cNvSpPr txBox="1"/>
          <p:nvPr/>
        </p:nvSpPr>
        <p:spPr>
          <a:xfrm>
            <a:off x="4082250" y="1988844"/>
            <a:ext cx="296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Inputs: current time, current location and expected time/location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1F3-550F-990F-1C15-EA909CA98D24}"/>
              </a:ext>
            </a:extLst>
          </p:cNvPr>
          <p:cNvSpPr txBox="1"/>
          <p:nvPr/>
        </p:nvSpPr>
        <p:spPr>
          <a:xfrm>
            <a:off x="3896928" y="3918764"/>
            <a:ext cx="330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Output: Predicted time/location</a:t>
            </a:r>
          </a:p>
        </p:txBody>
      </p:sp>
    </p:spTree>
    <p:extLst>
      <p:ext uri="{BB962C8B-B14F-4D97-AF65-F5344CB8AC3E}">
        <p14:creationId xmlns:p14="http://schemas.microsoft.com/office/powerpoint/2010/main" val="4763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B30FCB-807A-2D37-A6FD-2B64EDF4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4761B2-A37F-2DC6-9F49-FFA05FBC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1C66-10A3-8489-CAED-7BCFF231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 Side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A218E9-5023-B629-B6E8-5E2373E34865}"/>
              </a:ext>
            </a:extLst>
          </p:cNvPr>
          <p:cNvSpPr/>
          <p:nvPr/>
        </p:nvSpPr>
        <p:spPr>
          <a:xfrm>
            <a:off x="361949" y="3940175"/>
            <a:ext cx="349567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It is used to develop computer programs, as well as websites, web apps, web services and mobile apps.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13786-3B00-4D69-56BB-5E455CE31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" y="2160587"/>
            <a:ext cx="3028950" cy="15144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402CA-4141-0709-2E06-248BB76694D2}"/>
              </a:ext>
            </a:extLst>
          </p:cNvPr>
          <p:cNvSpPr/>
          <p:nvPr/>
        </p:nvSpPr>
        <p:spPr>
          <a:xfrm>
            <a:off x="4419600" y="3940175"/>
            <a:ext cx="3733800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SQLite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is the most widely deployed database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It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has </a:t>
            </a:r>
            <a:r>
              <a:rPr lang="en-US" b="0" i="0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bindings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to many </a:t>
            </a:r>
            <a:r>
              <a:rPr lang="en-US" b="0" i="0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programming languages.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7DBBE-51D8-DAEB-B392-82DAC580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160586"/>
            <a:ext cx="3028950" cy="1514475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72B220D7-B774-95DE-092D-CC05F28E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48711" y="2160585"/>
            <a:ext cx="3028950" cy="151447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B39BFD-AFA8-97DB-5602-5669A9B705F2}"/>
              </a:ext>
            </a:extLst>
          </p:cNvPr>
          <p:cNvSpPr/>
          <p:nvPr/>
        </p:nvSpPr>
        <p:spPr>
          <a:xfrm>
            <a:off x="8524874" y="3940175"/>
            <a:ext cx="347662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0881" lvl="1" indent="-34544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It is an micro-framework that allows us to build up web applications. </a:t>
            </a:r>
          </a:p>
          <a:p>
            <a:pPr marL="690881" lvl="1" indent="-34544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It is uses Python for the backend.</a:t>
            </a:r>
          </a:p>
        </p:txBody>
      </p:sp>
    </p:spTree>
    <p:extLst>
      <p:ext uri="{BB962C8B-B14F-4D97-AF65-F5344CB8AC3E}">
        <p14:creationId xmlns:p14="http://schemas.microsoft.com/office/powerpoint/2010/main" val="23328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0B-5D74-EAC8-9129-CD96812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 Side(Contd…)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307D-050F-64E7-9291-6AFBC38D074C}"/>
              </a:ext>
            </a:extLst>
          </p:cNvPr>
          <p:cNvSpPr/>
          <p:nvPr/>
        </p:nvSpPr>
        <p:spPr>
          <a:xfrm>
            <a:off x="314325" y="3940175"/>
            <a:ext cx="3457576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1" indent="-345440">
              <a:lnSpc>
                <a:spcPts val="416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Roboto Bold"/>
              </a:rPr>
              <a:t>It is an interpreted high-level general-purpose programming language.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705C59-75FF-4920-33D8-3E8A6B4417FF}"/>
              </a:ext>
            </a:extLst>
          </p:cNvPr>
          <p:cNvSpPr/>
          <p:nvPr/>
        </p:nvSpPr>
        <p:spPr>
          <a:xfrm>
            <a:off x="4281487" y="3940175"/>
            <a:ext cx="3733800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HTML is the standard markup language for documents designed to be displayed in a web browser.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BC46B-E016-E96C-7B02-420D32967ED0}"/>
              </a:ext>
            </a:extLst>
          </p:cNvPr>
          <p:cNvSpPr/>
          <p:nvPr/>
        </p:nvSpPr>
        <p:spPr>
          <a:xfrm>
            <a:off x="8524874" y="3940175"/>
            <a:ext cx="347662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1" indent="-34544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Cascading Style Sheets is a style sheet language used for describing the presentation of a document written in a markup language such as HTML.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23F08-6FA6-0ABB-0223-5F16573E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4" y="2346325"/>
            <a:ext cx="3005138" cy="132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06F3F-B921-F6DC-69D6-D1B6D39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2200275"/>
            <a:ext cx="1809751" cy="1471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DDF20C-C296-09EB-43E4-78921FEC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3" y="2189162"/>
            <a:ext cx="1800225" cy="14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0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1468</TotalTime>
  <Words>380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 Bold</vt:lpstr>
      <vt:lpstr>Wingdings</vt:lpstr>
      <vt:lpstr>Office Theme</vt:lpstr>
      <vt:lpstr>Travelogue Divination</vt:lpstr>
      <vt:lpstr>Problem Statement</vt:lpstr>
      <vt:lpstr>Solution</vt:lpstr>
      <vt:lpstr>PowerPoint Presentation</vt:lpstr>
      <vt:lpstr>Implementation</vt:lpstr>
      <vt:lpstr>PowerPoint Presentation</vt:lpstr>
      <vt:lpstr>PowerPoint Presentation</vt:lpstr>
      <vt:lpstr>Technical Side</vt:lpstr>
      <vt:lpstr>Technical Side(Contd…)</vt:lpstr>
      <vt:lpstr>Advantages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DEVANAND N S</dc:creator>
  <cp:lastModifiedBy>DEVANAND N S</cp:lastModifiedBy>
  <cp:revision>17</cp:revision>
  <dcterms:created xsi:type="dcterms:W3CDTF">2022-05-04T17:43:51Z</dcterms:created>
  <dcterms:modified xsi:type="dcterms:W3CDTF">2022-05-06T06:14:52Z</dcterms:modified>
</cp:coreProperties>
</file>